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8" r:id="rId1"/>
  </p:sldMasterIdLst>
  <p:handoutMasterIdLst>
    <p:handoutMasterId r:id="rId137"/>
  </p:handoutMasterIdLst>
  <p:sldIdLst>
    <p:sldId id="256" r:id="rId2"/>
    <p:sldId id="257" r:id="rId3"/>
    <p:sldId id="259" r:id="rId4"/>
    <p:sldId id="269" r:id="rId5"/>
    <p:sldId id="260" r:id="rId6"/>
    <p:sldId id="268" r:id="rId7"/>
    <p:sldId id="270" r:id="rId8"/>
    <p:sldId id="271" r:id="rId9"/>
    <p:sldId id="272" r:id="rId10"/>
    <p:sldId id="273" r:id="rId11"/>
    <p:sldId id="274" r:id="rId12"/>
    <p:sldId id="275" r:id="rId13"/>
    <p:sldId id="276" r:id="rId14"/>
    <p:sldId id="277" r:id="rId15"/>
    <p:sldId id="291" r:id="rId16"/>
    <p:sldId id="292" r:id="rId17"/>
    <p:sldId id="293" r:id="rId18"/>
    <p:sldId id="294" r:id="rId19"/>
    <p:sldId id="295" r:id="rId20"/>
    <p:sldId id="296" r:id="rId21"/>
    <p:sldId id="297" r:id="rId22"/>
    <p:sldId id="298" r:id="rId23"/>
    <p:sldId id="299" r:id="rId24"/>
    <p:sldId id="300" r:id="rId25"/>
    <p:sldId id="301" r:id="rId26"/>
    <p:sldId id="302" r:id="rId27"/>
    <p:sldId id="303" r:id="rId28"/>
    <p:sldId id="304" r:id="rId29"/>
    <p:sldId id="305" r:id="rId30"/>
    <p:sldId id="306" r:id="rId31"/>
    <p:sldId id="307" r:id="rId32"/>
    <p:sldId id="308" r:id="rId33"/>
    <p:sldId id="309" r:id="rId34"/>
    <p:sldId id="310" r:id="rId35"/>
    <p:sldId id="311" r:id="rId36"/>
    <p:sldId id="312" r:id="rId37"/>
    <p:sldId id="313" r:id="rId38"/>
    <p:sldId id="314" r:id="rId39"/>
    <p:sldId id="315" r:id="rId40"/>
    <p:sldId id="316" r:id="rId41"/>
    <p:sldId id="317" r:id="rId42"/>
    <p:sldId id="318" r:id="rId43"/>
    <p:sldId id="319" r:id="rId44"/>
    <p:sldId id="320" r:id="rId45"/>
    <p:sldId id="321" r:id="rId46"/>
    <p:sldId id="322" r:id="rId47"/>
    <p:sldId id="323" r:id="rId48"/>
    <p:sldId id="324" r:id="rId49"/>
    <p:sldId id="325" r:id="rId50"/>
    <p:sldId id="326" r:id="rId51"/>
    <p:sldId id="327" r:id="rId52"/>
    <p:sldId id="328" r:id="rId53"/>
    <p:sldId id="329" r:id="rId54"/>
    <p:sldId id="330" r:id="rId55"/>
    <p:sldId id="331" r:id="rId56"/>
    <p:sldId id="332" r:id="rId57"/>
    <p:sldId id="333" r:id="rId58"/>
    <p:sldId id="334" r:id="rId59"/>
    <p:sldId id="335" r:id="rId60"/>
    <p:sldId id="336" r:id="rId61"/>
    <p:sldId id="337" r:id="rId62"/>
    <p:sldId id="338" r:id="rId63"/>
    <p:sldId id="339" r:id="rId64"/>
    <p:sldId id="340" r:id="rId65"/>
    <p:sldId id="341" r:id="rId66"/>
    <p:sldId id="342" r:id="rId67"/>
    <p:sldId id="343" r:id="rId68"/>
    <p:sldId id="344" r:id="rId69"/>
    <p:sldId id="345" r:id="rId70"/>
    <p:sldId id="346" r:id="rId71"/>
    <p:sldId id="347" r:id="rId72"/>
    <p:sldId id="348" r:id="rId73"/>
    <p:sldId id="349" r:id="rId74"/>
    <p:sldId id="350" r:id="rId75"/>
    <p:sldId id="351" r:id="rId76"/>
    <p:sldId id="352" r:id="rId77"/>
    <p:sldId id="353" r:id="rId78"/>
    <p:sldId id="354" r:id="rId79"/>
    <p:sldId id="355" r:id="rId80"/>
    <p:sldId id="356" r:id="rId81"/>
    <p:sldId id="357" r:id="rId82"/>
    <p:sldId id="358" r:id="rId83"/>
    <p:sldId id="359" r:id="rId84"/>
    <p:sldId id="360" r:id="rId85"/>
    <p:sldId id="361" r:id="rId86"/>
    <p:sldId id="362" r:id="rId87"/>
    <p:sldId id="363" r:id="rId88"/>
    <p:sldId id="364" r:id="rId89"/>
    <p:sldId id="365" r:id="rId90"/>
    <p:sldId id="366" r:id="rId91"/>
    <p:sldId id="367" r:id="rId92"/>
    <p:sldId id="368" r:id="rId93"/>
    <p:sldId id="369" r:id="rId94"/>
    <p:sldId id="370" r:id="rId95"/>
    <p:sldId id="371" r:id="rId96"/>
    <p:sldId id="372" r:id="rId97"/>
    <p:sldId id="373" r:id="rId98"/>
    <p:sldId id="374" r:id="rId99"/>
    <p:sldId id="375" r:id="rId100"/>
    <p:sldId id="376" r:id="rId101"/>
    <p:sldId id="377" r:id="rId102"/>
    <p:sldId id="378" r:id="rId103"/>
    <p:sldId id="379" r:id="rId104"/>
    <p:sldId id="380" r:id="rId105"/>
    <p:sldId id="381" r:id="rId106"/>
    <p:sldId id="382" r:id="rId107"/>
    <p:sldId id="383" r:id="rId108"/>
    <p:sldId id="384" r:id="rId109"/>
    <p:sldId id="385" r:id="rId110"/>
    <p:sldId id="386" r:id="rId111"/>
    <p:sldId id="387" r:id="rId112"/>
    <p:sldId id="388" r:id="rId113"/>
    <p:sldId id="389" r:id="rId114"/>
    <p:sldId id="390" r:id="rId115"/>
    <p:sldId id="391" r:id="rId116"/>
    <p:sldId id="392" r:id="rId117"/>
    <p:sldId id="393" r:id="rId118"/>
    <p:sldId id="394" r:id="rId119"/>
    <p:sldId id="395" r:id="rId120"/>
    <p:sldId id="396" r:id="rId121"/>
    <p:sldId id="397" r:id="rId122"/>
    <p:sldId id="398" r:id="rId123"/>
    <p:sldId id="399" r:id="rId124"/>
    <p:sldId id="400" r:id="rId125"/>
    <p:sldId id="401" r:id="rId126"/>
    <p:sldId id="402" r:id="rId127"/>
    <p:sldId id="403" r:id="rId128"/>
    <p:sldId id="404" r:id="rId129"/>
    <p:sldId id="405" r:id="rId130"/>
    <p:sldId id="406" r:id="rId131"/>
    <p:sldId id="407" r:id="rId132"/>
    <p:sldId id="408" r:id="rId133"/>
    <p:sldId id="409" r:id="rId134"/>
    <p:sldId id="410" r:id="rId135"/>
    <p:sldId id="411" r:id="rId136"/>
  </p:sldIdLst>
  <p:sldSz cx="26603325" cy="18288000"/>
  <p:notesSz cx="9144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hei 🌹❄" initials="r" lastIdx="1" clrIdx="0">
    <p:extLst>
      <p:ext uri="{19B8F6BF-5375-455C-9EA6-DF929625EA0E}">
        <p15:presenceInfo xmlns:p15="http://schemas.microsoft.com/office/powerpoint/2012/main" userId="9c50f8a263b0af68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3F50"/>
    <a:srgbClr val="C2BCB0"/>
    <a:srgbClr val="727272"/>
    <a:srgbClr val="43281D"/>
    <a:srgbClr val="886D5C"/>
    <a:srgbClr val="0F8B8D"/>
    <a:srgbClr val="D2CCD2"/>
    <a:srgbClr val="A9231A"/>
    <a:srgbClr val="13414B"/>
    <a:srgbClr val="EC9A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529" autoAdjust="0"/>
    <p:restoredTop sz="94291" autoAdjust="0"/>
  </p:normalViewPr>
  <p:slideViewPr>
    <p:cSldViewPr snapToGrid="0" showGuides="1">
      <p:cViewPr varScale="1">
        <p:scale>
          <a:sx n="31" d="100"/>
          <a:sy n="31" d="100"/>
        </p:scale>
        <p:origin x="2899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69" d="100"/>
          <a:sy n="69" d="100"/>
        </p:scale>
        <p:origin x="1134" y="7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commentAuthors" Target="commentAuthors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137" Type="http://schemas.openxmlformats.org/officeDocument/2006/relationships/handoutMaster" Target="handoutMasters/handout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4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B23F2E1A-9446-4A39-A84B-5F9A6029D83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421BB1C-DD0A-46DB-A98B-E5E31731843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5180013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587628-AE98-4210-BCC1-5853980D724D}" type="datetimeFigureOut">
              <a:rPr lang="en-US" smtClean="0"/>
              <a:t>5/28/2021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1DD41CD-1028-4089-A1D0-1B565D3C6F0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65EB22F-FF89-4C24-86F3-F7FB2F9D80A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5180013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1ACD7D-2978-435E-8235-349B40A690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405990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720E5A7D-BFF1-46B6-8705-E90349708D52}"/>
              </a:ext>
            </a:extLst>
          </p:cNvPr>
          <p:cNvGrpSpPr/>
          <p:nvPr userDrawn="1"/>
        </p:nvGrpSpPr>
        <p:grpSpPr>
          <a:xfrm>
            <a:off x="12489544" y="1066800"/>
            <a:ext cx="1624239" cy="16306800"/>
            <a:chOff x="12306300" y="557474"/>
            <a:chExt cx="1619005" cy="17134952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D0CD5CFE-7D2A-422C-8F61-F8793FD3679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306300" y="3162299"/>
              <a:ext cx="1619005" cy="14530127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59552F27-813F-4D1A-8888-9E40EEC87CE9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82335"/>
            <a:stretch/>
          </p:blipFill>
          <p:spPr>
            <a:xfrm>
              <a:off x="12306300" y="557474"/>
              <a:ext cx="1619005" cy="25667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976478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ageCurlDouble"/>
      </p:transition>
    </mc:Choice>
    <mc:Fallback xmlns="">
      <p:transition spd="slow" advClick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nth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B3ED8021-3AB4-4BED-B53A-2E7A8628D616}"/>
              </a:ext>
            </a:extLst>
          </p:cNvPr>
          <p:cNvSpPr/>
          <p:nvPr userDrawn="1"/>
        </p:nvSpPr>
        <p:spPr>
          <a:xfrm>
            <a:off x="1464971" y="435428"/>
            <a:ext cx="1619005" cy="899703"/>
          </a:xfrm>
          <a:prstGeom prst="roundRect">
            <a:avLst/>
          </a:prstGeom>
          <a:solidFill>
            <a:srgbClr val="243F50"/>
          </a:solidFill>
          <a:ln w="9525">
            <a:solidFill>
              <a:schemeClr val="bg1"/>
            </a:solidFill>
          </a:ln>
          <a:effectLst>
            <a:outerShdw blurRad="63500" dist="38100" dir="13500000" algn="br" rotWithShape="0">
              <a:prstClr val="black">
                <a:alpha val="5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3531A920-1589-4303-AA65-87E46D848523}"/>
              </a:ext>
            </a:extLst>
          </p:cNvPr>
          <p:cNvGrpSpPr/>
          <p:nvPr userDrawn="1"/>
        </p:nvGrpSpPr>
        <p:grpSpPr>
          <a:xfrm>
            <a:off x="367131" y="1131536"/>
            <a:ext cx="1133030" cy="6721990"/>
            <a:chOff x="365947" y="1131536"/>
            <a:chExt cx="1129379" cy="6721990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33" name="Rectangle: Rounded Corners 32">
              <a:extLst>
                <a:ext uri="{FF2B5EF4-FFF2-40B4-BE49-F238E27FC236}">
                  <a16:creationId xmlns:a16="http://schemas.microsoft.com/office/drawing/2014/main" id="{651BC535-B5F2-4735-87C8-D1D596D293F6}"/>
                </a:ext>
              </a:extLst>
            </p:cNvPr>
            <p:cNvSpPr/>
            <p:nvPr userDrawn="1"/>
          </p:nvSpPr>
          <p:spPr>
            <a:xfrm>
              <a:off x="365947" y="1131536"/>
              <a:ext cx="1129379" cy="1243230"/>
            </a:xfrm>
            <a:prstGeom prst="roundRect">
              <a:avLst/>
            </a:prstGeom>
            <a:solidFill>
              <a:srgbClr val="243F50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4" name="Rectangle: Rounded Corners 33">
              <a:extLst>
                <a:ext uri="{FF2B5EF4-FFF2-40B4-BE49-F238E27FC236}">
                  <a16:creationId xmlns:a16="http://schemas.microsoft.com/office/drawing/2014/main" id="{19646D48-53C1-4500-A235-4069F4814C7D}"/>
                </a:ext>
              </a:extLst>
            </p:cNvPr>
            <p:cNvSpPr/>
            <p:nvPr userDrawn="1"/>
          </p:nvSpPr>
          <p:spPr>
            <a:xfrm>
              <a:off x="365947" y="2501224"/>
              <a:ext cx="1129379" cy="1243230"/>
            </a:xfrm>
            <a:prstGeom prst="roundRect">
              <a:avLst/>
            </a:prstGeom>
            <a:solidFill>
              <a:srgbClr val="727272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CAE1A0AF-2A90-45C3-A731-208BC7757415}"/>
                </a:ext>
              </a:extLst>
            </p:cNvPr>
            <p:cNvSpPr/>
            <p:nvPr userDrawn="1"/>
          </p:nvSpPr>
          <p:spPr>
            <a:xfrm>
              <a:off x="365947" y="3870914"/>
              <a:ext cx="1129379" cy="1243230"/>
            </a:xfrm>
            <a:prstGeom prst="roundRect">
              <a:avLst/>
            </a:prstGeom>
            <a:solidFill>
              <a:srgbClr val="C2BCB0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211CE98A-7A6E-413B-B364-88950E12DB30}"/>
                </a:ext>
              </a:extLst>
            </p:cNvPr>
            <p:cNvSpPr/>
            <p:nvPr userDrawn="1"/>
          </p:nvSpPr>
          <p:spPr>
            <a:xfrm>
              <a:off x="365947" y="5240605"/>
              <a:ext cx="1129379" cy="1243230"/>
            </a:xfrm>
            <a:prstGeom prst="roundRect">
              <a:avLst/>
            </a:prstGeom>
            <a:solidFill>
              <a:srgbClr val="886D5C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7" name="Rectangle: Rounded Corners 36">
              <a:extLst>
                <a:ext uri="{FF2B5EF4-FFF2-40B4-BE49-F238E27FC236}">
                  <a16:creationId xmlns:a16="http://schemas.microsoft.com/office/drawing/2014/main" id="{5EC7BCEF-D0F5-4165-BBBB-D99553E0F3C9}"/>
                </a:ext>
              </a:extLst>
            </p:cNvPr>
            <p:cNvSpPr/>
            <p:nvPr userDrawn="1"/>
          </p:nvSpPr>
          <p:spPr>
            <a:xfrm>
              <a:off x="365947" y="6610296"/>
              <a:ext cx="1129379" cy="1243230"/>
            </a:xfrm>
            <a:prstGeom prst="roundRect">
              <a:avLst/>
            </a:prstGeom>
            <a:solidFill>
              <a:srgbClr val="43281D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D9A6A6C4-0069-4353-BB8D-A76232B7B9B9}"/>
              </a:ext>
            </a:extLst>
          </p:cNvPr>
          <p:cNvSpPr/>
          <p:nvPr userDrawn="1"/>
        </p:nvSpPr>
        <p:spPr>
          <a:xfrm>
            <a:off x="25152525" y="7915249"/>
            <a:ext cx="1133030" cy="1243230"/>
          </a:xfrm>
          <a:prstGeom prst="roundRect">
            <a:avLst/>
          </a:prstGeom>
          <a:solidFill>
            <a:srgbClr val="243F50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800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0012DD7A-6572-43F6-8045-D1629E6C9915}"/>
              </a:ext>
            </a:extLst>
          </p:cNvPr>
          <p:cNvSpPr/>
          <p:nvPr userDrawn="1"/>
        </p:nvSpPr>
        <p:spPr>
          <a:xfrm>
            <a:off x="25152525" y="9284937"/>
            <a:ext cx="1133030" cy="1243230"/>
          </a:xfrm>
          <a:prstGeom prst="roundRect">
            <a:avLst/>
          </a:prstGeom>
          <a:solidFill>
            <a:srgbClr val="727272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800"/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737CBAF1-C523-4CEB-B316-827F1B58D0FB}"/>
              </a:ext>
            </a:extLst>
          </p:cNvPr>
          <p:cNvSpPr/>
          <p:nvPr userDrawn="1"/>
        </p:nvSpPr>
        <p:spPr>
          <a:xfrm>
            <a:off x="25152525" y="10654627"/>
            <a:ext cx="1133030" cy="1243230"/>
          </a:xfrm>
          <a:prstGeom prst="roundRect">
            <a:avLst/>
          </a:prstGeom>
          <a:solidFill>
            <a:srgbClr val="C2BCB0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800"/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446F89B9-7397-43FE-8AC2-01B9F84E1048}"/>
              </a:ext>
            </a:extLst>
          </p:cNvPr>
          <p:cNvSpPr/>
          <p:nvPr userDrawn="1"/>
        </p:nvSpPr>
        <p:spPr>
          <a:xfrm>
            <a:off x="25152525" y="12024317"/>
            <a:ext cx="1133030" cy="1243230"/>
          </a:xfrm>
          <a:prstGeom prst="roundRect">
            <a:avLst/>
          </a:prstGeom>
          <a:solidFill>
            <a:srgbClr val="243F50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800"/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690F0945-DB73-4B4C-BF96-8EF7EF420CE9}"/>
              </a:ext>
            </a:extLst>
          </p:cNvPr>
          <p:cNvSpPr/>
          <p:nvPr userDrawn="1"/>
        </p:nvSpPr>
        <p:spPr>
          <a:xfrm>
            <a:off x="25152525" y="13394008"/>
            <a:ext cx="1133030" cy="1243230"/>
          </a:xfrm>
          <a:prstGeom prst="roundRect">
            <a:avLst/>
          </a:prstGeom>
          <a:solidFill>
            <a:srgbClr val="727272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800"/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C5044255-2EC4-413F-9A06-BF9302FC51C1}"/>
              </a:ext>
            </a:extLst>
          </p:cNvPr>
          <p:cNvSpPr/>
          <p:nvPr userDrawn="1"/>
        </p:nvSpPr>
        <p:spPr>
          <a:xfrm>
            <a:off x="25163660" y="14760675"/>
            <a:ext cx="1133030" cy="1243231"/>
          </a:xfrm>
          <a:prstGeom prst="roundRect">
            <a:avLst/>
          </a:prstGeom>
          <a:solidFill>
            <a:srgbClr val="C2BCB0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800"/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03462B12-1FA1-4847-A684-687B201AA0AC}"/>
              </a:ext>
            </a:extLst>
          </p:cNvPr>
          <p:cNvSpPr/>
          <p:nvPr userDrawn="1"/>
        </p:nvSpPr>
        <p:spPr>
          <a:xfrm>
            <a:off x="25163660" y="16130370"/>
            <a:ext cx="1133030" cy="1243231"/>
          </a:xfrm>
          <a:prstGeom prst="roundRect">
            <a:avLst/>
          </a:prstGeom>
          <a:solidFill>
            <a:srgbClr val="886D5C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800"/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6894936D-FD95-4FF5-8ADF-CA724B08386C}"/>
              </a:ext>
            </a:extLst>
          </p:cNvPr>
          <p:cNvSpPr/>
          <p:nvPr userDrawn="1"/>
        </p:nvSpPr>
        <p:spPr>
          <a:xfrm>
            <a:off x="867869" y="902491"/>
            <a:ext cx="12256584" cy="16639443"/>
          </a:xfrm>
          <a:prstGeom prst="roundRect">
            <a:avLst>
              <a:gd name="adj" fmla="val 2264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800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84586272-2E06-4FA3-A3CF-79736E977823}"/>
              </a:ext>
            </a:extLst>
          </p:cNvPr>
          <p:cNvSpPr/>
          <p:nvPr userDrawn="1"/>
        </p:nvSpPr>
        <p:spPr>
          <a:xfrm>
            <a:off x="13378110" y="914399"/>
            <a:ext cx="12256584" cy="16649701"/>
          </a:xfrm>
          <a:prstGeom prst="roundRect">
            <a:avLst>
              <a:gd name="adj" fmla="val 4090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800"/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57726652-6587-4989-AE4C-CB53812B3BC6}"/>
              </a:ext>
            </a:extLst>
          </p:cNvPr>
          <p:cNvGrpSpPr/>
          <p:nvPr userDrawn="1"/>
        </p:nvGrpSpPr>
        <p:grpSpPr>
          <a:xfrm>
            <a:off x="12492160" y="1181100"/>
            <a:ext cx="1619005" cy="16306800"/>
            <a:chOff x="12306300" y="557474"/>
            <a:chExt cx="1619005" cy="17134952"/>
          </a:xfrm>
        </p:grpSpPr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D1FDF3E5-3B7A-4965-BB90-F9E24D02C94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306300" y="3162299"/>
              <a:ext cx="1619005" cy="14530127"/>
            </a:xfrm>
            <a:prstGeom prst="rect">
              <a:avLst/>
            </a:prstGeom>
          </p:spPr>
        </p:pic>
        <p:pic>
          <p:nvPicPr>
            <p:cNvPr id="47" name="Picture 46">
              <a:extLst>
                <a:ext uri="{FF2B5EF4-FFF2-40B4-BE49-F238E27FC236}">
                  <a16:creationId xmlns:a16="http://schemas.microsoft.com/office/drawing/2014/main" id="{A0DC6D39-586D-4234-A6A1-2D0D2E534C02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82335"/>
            <a:stretch/>
          </p:blipFill>
          <p:spPr>
            <a:xfrm>
              <a:off x="12306300" y="557474"/>
              <a:ext cx="1619005" cy="2566725"/>
            </a:xfrm>
            <a:prstGeom prst="rect">
              <a:avLst/>
            </a:prstGeom>
          </p:spPr>
        </p:pic>
      </p:grpSp>
      <p:sp>
        <p:nvSpPr>
          <p:cNvPr id="3" name="Isosceles Triangle 2">
            <a:extLst>
              <a:ext uri="{FF2B5EF4-FFF2-40B4-BE49-F238E27FC236}">
                <a16:creationId xmlns:a16="http://schemas.microsoft.com/office/drawing/2014/main" id="{0567919D-7877-4AA3-BE7A-23399A5AA8D0}"/>
              </a:ext>
            </a:extLst>
          </p:cNvPr>
          <p:cNvSpPr/>
          <p:nvPr userDrawn="1"/>
        </p:nvSpPr>
        <p:spPr>
          <a:xfrm rot="16200000">
            <a:off x="1136411" y="16543954"/>
            <a:ext cx="992271" cy="855406"/>
          </a:xfrm>
          <a:prstGeom prst="triangle">
            <a:avLst/>
          </a:prstGeom>
          <a:solidFill>
            <a:srgbClr val="886D5C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4" name="Isosceles Triangle 3">
            <a:extLst>
              <a:ext uri="{FF2B5EF4-FFF2-40B4-BE49-F238E27FC236}">
                <a16:creationId xmlns:a16="http://schemas.microsoft.com/office/drawing/2014/main" id="{A12942CF-9B32-4CF2-BC30-E733B58605C5}"/>
              </a:ext>
            </a:extLst>
          </p:cNvPr>
          <p:cNvSpPr/>
          <p:nvPr userDrawn="1"/>
        </p:nvSpPr>
        <p:spPr>
          <a:xfrm rot="5400000" flipH="1">
            <a:off x="24496911" y="16543953"/>
            <a:ext cx="992271" cy="855406"/>
          </a:xfrm>
          <a:prstGeom prst="triangle">
            <a:avLst/>
          </a:prstGeom>
          <a:solidFill>
            <a:srgbClr val="886D5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2B2A806-AE49-4432-B9A4-B94C51F0CA99}"/>
              </a:ext>
            </a:extLst>
          </p:cNvPr>
          <p:cNvSpPr txBox="1"/>
          <p:nvPr userDrawn="1"/>
        </p:nvSpPr>
        <p:spPr>
          <a:xfrm>
            <a:off x="1464971" y="426069"/>
            <a:ext cx="16190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HOME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5558CB1-8328-4F23-B40E-3637957B999C}"/>
              </a:ext>
            </a:extLst>
          </p:cNvPr>
          <p:cNvSpPr txBox="1"/>
          <p:nvPr userDrawn="1"/>
        </p:nvSpPr>
        <p:spPr>
          <a:xfrm>
            <a:off x="25672792" y="7945923"/>
            <a:ext cx="615553" cy="1184216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JUN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EC15F18-BC86-4E23-B32D-7C76F1C39B64}"/>
              </a:ext>
            </a:extLst>
          </p:cNvPr>
          <p:cNvSpPr txBox="1"/>
          <p:nvPr userDrawn="1"/>
        </p:nvSpPr>
        <p:spPr>
          <a:xfrm>
            <a:off x="25672792" y="9315132"/>
            <a:ext cx="615553" cy="1184216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JUL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2E0050F-B3EB-4A39-BCBD-61E432A5FE25}"/>
              </a:ext>
            </a:extLst>
          </p:cNvPr>
          <p:cNvSpPr txBox="1"/>
          <p:nvPr userDrawn="1"/>
        </p:nvSpPr>
        <p:spPr>
          <a:xfrm>
            <a:off x="25672792" y="10684341"/>
            <a:ext cx="615553" cy="1184216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AUG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E0D8418-F756-4FD5-8BB7-1C413C55884A}"/>
              </a:ext>
            </a:extLst>
          </p:cNvPr>
          <p:cNvSpPr txBox="1"/>
          <p:nvPr userDrawn="1"/>
        </p:nvSpPr>
        <p:spPr>
          <a:xfrm>
            <a:off x="25672792" y="12053550"/>
            <a:ext cx="615553" cy="1184216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SEP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B8CC684-D36A-4F17-85F2-0CD5708A865E}"/>
              </a:ext>
            </a:extLst>
          </p:cNvPr>
          <p:cNvSpPr txBox="1"/>
          <p:nvPr userDrawn="1"/>
        </p:nvSpPr>
        <p:spPr>
          <a:xfrm>
            <a:off x="25672792" y="13422759"/>
            <a:ext cx="615553" cy="1184216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OCT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5877448-C344-4ED4-A4D5-6933B8E63A28}"/>
              </a:ext>
            </a:extLst>
          </p:cNvPr>
          <p:cNvSpPr txBox="1"/>
          <p:nvPr userDrawn="1"/>
        </p:nvSpPr>
        <p:spPr>
          <a:xfrm>
            <a:off x="25672792" y="14791968"/>
            <a:ext cx="615553" cy="1184216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NOV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AEBC631C-3F43-4653-A14D-8EF1189CB2E1}"/>
              </a:ext>
            </a:extLst>
          </p:cNvPr>
          <p:cNvSpPr txBox="1"/>
          <p:nvPr userDrawn="1"/>
        </p:nvSpPr>
        <p:spPr>
          <a:xfrm>
            <a:off x="25672792" y="16161180"/>
            <a:ext cx="615553" cy="1184216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DEC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197BD2F2-C06C-48DA-9F1B-6511A26C5510}"/>
              </a:ext>
            </a:extLst>
          </p:cNvPr>
          <p:cNvSpPr txBox="1"/>
          <p:nvPr userDrawn="1"/>
        </p:nvSpPr>
        <p:spPr>
          <a:xfrm>
            <a:off x="374392" y="1176078"/>
            <a:ext cx="615553" cy="118421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JAN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1C92E250-F421-4635-8ADE-A026D6CEB43C}"/>
              </a:ext>
            </a:extLst>
          </p:cNvPr>
          <p:cNvSpPr txBox="1"/>
          <p:nvPr userDrawn="1"/>
        </p:nvSpPr>
        <p:spPr>
          <a:xfrm>
            <a:off x="374392" y="2545287"/>
            <a:ext cx="615553" cy="118421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FEB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EBC5DED5-5CF8-4494-84F0-943C99368800}"/>
              </a:ext>
            </a:extLst>
          </p:cNvPr>
          <p:cNvSpPr txBox="1"/>
          <p:nvPr userDrawn="1"/>
        </p:nvSpPr>
        <p:spPr>
          <a:xfrm>
            <a:off x="374392" y="3914496"/>
            <a:ext cx="615553" cy="118421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MAR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5757B25B-A6FE-491A-A3A8-A18E34DF7DF4}"/>
              </a:ext>
            </a:extLst>
          </p:cNvPr>
          <p:cNvSpPr txBox="1"/>
          <p:nvPr userDrawn="1"/>
        </p:nvSpPr>
        <p:spPr>
          <a:xfrm>
            <a:off x="374392" y="5283705"/>
            <a:ext cx="615553" cy="118421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APR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1D69A5F5-204A-4F6D-B54B-38FD4043EE10}"/>
              </a:ext>
            </a:extLst>
          </p:cNvPr>
          <p:cNvSpPr txBox="1"/>
          <p:nvPr userDrawn="1"/>
        </p:nvSpPr>
        <p:spPr>
          <a:xfrm>
            <a:off x="374392" y="6652914"/>
            <a:ext cx="615553" cy="118421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MAY</a:t>
            </a:r>
          </a:p>
        </p:txBody>
      </p:sp>
    </p:spTree>
    <p:extLst>
      <p:ext uri="{BB962C8B-B14F-4D97-AF65-F5344CB8AC3E}">
        <p14:creationId xmlns:p14="http://schemas.microsoft.com/office/powerpoint/2010/main" val="9296838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ageCurlDouble"/>
      </p:transition>
    </mc:Choice>
    <mc:Fallback xmlns="">
      <p:transition spd="slow" advClick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nth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14E3DC78-6165-4A70-A27C-288FC80024ED}"/>
              </a:ext>
            </a:extLst>
          </p:cNvPr>
          <p:cNvSpPr/>
          <p:nvPr userDrawn="1"/>
        </p:nvSpPr>
        <p:spPr>
          <a:xfrm>
            <a:off x="1464971" y="435428"/>
            <a:ext cx="1619005" cy="899703"/>
          </a:xfrm>
          <a:prstGeom prst="roundRect">
            <a:avLst/>
          </a:prstGeom>
          <a:solidFill>
            <a:srgbClr val="243F50"/>
          </a:solidFill>
          <a:ln w="9525">
            <a:solidFill>
              <a:schemeClr val="bg1"/>
            </a:solidFill>
          </a:ln>
          <a:effectLst>
            <a:outerShdw blurRad="63500" dist="38100" dir="13500000" algn="br" rotWithShape="0">
              <a:prstClr val="black">
                <a:alpha val="5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F93E68AA-CB22-4744-81F4-3DD5048D3973}"/>
              </a:ext>
            </a:extLst>
          </p:cNvPr>
          <p:cNvGrpSpPr/>
          <p:nvPr userDrawn="1"/>
        </p:nvGrpSpPr>
        <p:grpSpPr>
          <a:xfrm>
            <a:off x="355995" y="1131537"/>
            <a:ext cx="1144166" cy="8091679"/>
            <a:chOff x="354847" y="1131536"/>
            <a:chExt cx="1140479" cy="8091679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0D3433F2-6544-42F8-B40F-5203FE441F3F}"/>
                </a:ext>
              </a:extLst>
            </p:cNvPr>
            <p:cNvSpPr/>
            <p:nvPr userDrawn="1"/>
          </p:nvSpPr>
          <p:spPr>
            <a:xfrm>
              <a:off x="365947" y="1131536"/>
              <a:ext cx="1129379" cy="1243230"/>
            </a:xfrm>
            <a:prstGeom prst="roundRect">
              <a:avLst/>
            </a:prstGeom>
            <a:solidFill>
              <a:srgbClr val="243F50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93AFDE12-957C-43C0-ACBE-F97D78622E9B}"/>
                </a:ext>
              </a:extLst>
            </p:cNvPr>
            <p:cNvSpPr/>
            <p:nvPr userDrawn="1"/>
          </p:nvSpPr>
          <p:spPr>
            <a:xfrm>
              <a:off x="365947" y="2501224"/>
              <a:ext cx="1129379" cy="1243230"/>
            </a:xfrm>
            <a:prstGeom prst="roundRect">
              <a:avLst/>
            </a:prstGeom>
            <a:solidFill>
              <a:srgbClr val="727272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40A57441-DB82-409B-A69F-5C2BB1A20E80}"/>
                </a:ext>
              </a:extLst>
            </p:cNvPr>
            <p:cNvSpPr/>
            <p:nvPr userDrawn="1"/>
          </p:nvSpPr>
          <p:spPr>
            <a:xfrm>
              <a:off x="365947" y="3870914"/>
              <a:ext cx="1129379" cy="1243230"/>
            </a:xfrm>
            <a:prstGeom prst="roundRect">
              <a:avLst/>
            </a:prstGeom>
            <a:solidFill>
              <a:srgbClr val="C2BCB0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29EFB629-5611-42DD-887F-DF7A996932F5}"/>
                </a:ext>
              </a:extLst>
            </p:cNvPr>
            <p:cNvSpPr/>
            <p:nvPr userDrawn="1"/>
          </p:nvSpPr>
          <p:spPr>
            <a:xfrm>
              <a:off x="365947" y="5240605"/>
              <a:ext cx="1129379" cy="1243230"/>
            </a:xfrm>
            <a:prstGeom prst="roundRect">
              <a:avLst/>
            </a:prstGeom>
            <a:solidFill>
              <a:srgbClr val="886D5C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CAB42E0A-D7F2-4D05-BA03-B132E1F963C5}"/>
                </a:ext>
              </a:extLst>
            </p:cNvPr>
            <p:cNvSpPr/>
            <p:nvPr userDrawn="1"/>
          </p:nvSpPr>
          <p:spPr>
            <a:xfrm>
              <a:off x="365947" y="6610296"/>
              <a:ext cx="1129379" cy="1243230"/>
            </a:xfrm>
            <a:prstGeom prst="roundRect">
              <a:avLst/>
            </a:prstGeom>
            <a:solidFill>
              <a:srgbClr val="43281D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4" name="Rectangle: Rounded Corners 23">
              <a:extLst>
                <a:ext uri="{FF2B5EF4-FFF2-40B4-BE49-F238E27FC236}">
                  <a16:creationId xmlns:a16="http://schemas.microsoft.com/office/drawing/2014/main" id="{ADCCDF72-8E9B-45FA-8116-2559DE5B224E}"/>
                </a:ext>
              </a:extLst>
            </p:cNvPr>
            <p:cNvSpPr/>
            <p:nvPr userDrawn="1"/>
          </p:nvSpPr>
          <p:spPr>
            <a:xfrm>
              <a:off x="354847" y="7979985"/>
              <a:ext cx="1129379" cy="1243230"/>
            </a:xfrm>
            <a:prstGeom prst="roundRect">
              <a:avLst/>
            </a:prstGeom>
            <a:solidFill>
              <a:srgbClr val="243F50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7B621D74-1121-440A-8E59-16934C0020AC}"/>
              </a:ext>
            </a:extLst>
          </p:cNvPr>
          <p:cNvSpPr/>
          <p:nvPr userDrawn="1"/>
        </p:nvSpPr>
        <p:spPr>
          <a:xfrm>
            <a:off x="25152525" y="9284937"/>
            <a:ext cx="1133030" cy="1243230"/>
          </a:xfrm>
          <a:prstGeom prst="roundRect">
            <a:avLst/>
          </a:prstGeom>
          <a:solidFill>
            <a:srgbClr val="727272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800"/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FE74185B-A7E8-49E1-955B-F44271B6631E}"/>
              </a:ext>
            </a:extLst>
          </p:cNvPr>
          <p:cNvSpPr/>
          <p:nvPr userDrawn="1"/>
        </p:nvSpPr>
        <p:spPr>
          <a:xfrm>
            <a:off x="25152525" y="10654627"/>
            <a:ext cx="1133030" cy="1243230"/>
          </a:xfrm>
          <a:prstGeom prst="roundRect">
            <a:avLst/>
          </a:prstGeom>
          <a:solidFill>
            <a:srgbClr val="C2BCB0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800"/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B8541C84-3211-4944-B599-9EFBADC936D2}"/>
              </a:ext>
            </a:extLst>
          </p:cNvPr>
          <p:cNvSpPr/>
          <p:nvPr userDrawn="1"/>
        </p:nvSpPr>
        <p:spPr>
          <a:xfrm>
            <a:off x="25152525" y="12024317"/>
            <a:ext cx="1133030" cy="1243230"/>
          </a:xfrm>
          <a:prstGeom prst="roundRect">
            <a:avLst/>
          </a:prstGeom>
          <a:solidFill>
            <a:srgbClr val="243F50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800"/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E025B043-C27E-4D29-91AE-7A263411324C}"/>
              </a:ext>
            </a:extLst>
          </p:cNvPr>
          <p:cNvSpPr/>
          <p:nvPr userDrawn="1"/>
        </p:nvSpPr>
        <p:spPr>
          <a:xfrm>
            <a:off x="25152525" y="13394008"/>
            <a:ext cx="1133030" cy="1243230"/>
          </a:xfrm>
          <a:prstGeom prst="roundRect">
            <a:avLst/>
          </a:prstGeom>
          <a:solidFill>
            <a:srgbClr val="727272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800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C3FA534F-4D37-4373-81E8-1FA72B2866BC}"/>
              </a:ext>
            </a:extLst>
          </p:cNvPr>
          <p:cNvSpPr/>
          <p:nvPr userDrawn="1"/>
        </p:nvSpPr>
        <p:spPr>
          <a:xfrm>
            <a:off x="25163660" y="14760675"/>
            <a:ext cx="1133030" cy="1243231"/>
          </a:xfrm>
          <a:prstGeom prst="roundRect">
            <a:avLst/>
          </a:prstGeom>
          <a:solidFill>
            <a:srgbClr val="C2BCB0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800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936ECE05-BB77-4964-AA79-3CDD0CFB2BCC}"/>
              </a:ext>
            </a:extLst>
          </p:cNvPr>
          <p:cNvSpPr/>
          <p:nvPr userDrawn="1"/>
        </p:nvSpPr>
        <p:spPr>
          <a:xfrm>
            <a:off x="25163660" y="16130370"/>
            <a:ext cx="1133030" cy="1243231"/>
          </a:xfrm>
          <a:prstGeom prst="roundRect">
            <a:avLst/>
          </a:prstGeom>
          <a:solidFill>
            <a:srgbClr val="886D5C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800"/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6894936D-FD95-4FF5-8ADF-CA724B08386C}"/>
              </a:ext>
            </a:extLst>
          </p:cNvPr>
          <p:cNvSpPr/>
          <p:nvPr userDrawn="1"/>
        </p:nvSpPr>
        <p:spPr>
          <a:xfrm>
            <a:off x="953378" y="885279"/>
            <a:ext cx="12256584" cy="16639443"/>
          </a:xfrm>
          <a:prstGeom prst="roundRect">
            <a:avLst>
              <a:gd name="adj" fmla="val 2264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800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84586272-2E06-4FA3-A3CF-79736E977823}"/>
              </a:ext>
            </a:extLst>
          </p:cNvPr>
          <p:cNvSpPr/>
          <p:nvPr userDrawn="1"/>
        </p:nvSpPr>
        <p:spPr>
          <a:xfrm>
            <a:off x="13378110" y="914399"/>
            <a:ext cx="12256584" cy="16649701"/>
          </a:xfrm>
          <a:prstGeom prst="roundRect">
            <a:avLst>
              <a:gd name="adj" fmla="val 4090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800"/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FE124634-5663-45B3-A9C8-C0DF0468E46C}"/>
              </a:ext>
            </a:extLst>
          </p:cNvPr>
          <p:cNvGrpSpPr/>
          <p:nvPr userDrawn="1"/>
        </p:nvGrpSpPr>
        <p:grpSpPr>
          <a:xfrm>
            <a:off x="12492160" y="1181100"/>
            <a:ext cx="1619005" cy="16306800"/>
            <a:chOff x="12306300" y="557474"/>
            <a:chExt cx="1619005" cy="17134952"/>
          </a:xfrm>
        </p:grpSpPr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D2749F7B-DFD8-42CD-94F4-6ACB4E4910B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306300" y="3162299"/>
              <a:ext cx="1619005" cy="14530127"/>
            </a:xfrm>
            <a:prstGeom prst="rect">
              <a:avLst/>
            </a:prstGeom>
          </p:spPr>
        </p:pic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88519983-E50B-4EF7-AB8E-8334C7A9EDC8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82335"/>
            <a:stretch/>
          </p:blipFill>
          <p:spPr>
            <a:xfrm>
              <a:off x="12306300" y="557474"/>
              <a:ext cx="1619005" cy="2566725"/>
            </a:xfrm>
            <a:prstGeom prst="rect">
              <a:avLst/>
            </a:prstGeom>
          </p:spPr>
        </p:pic>
      </p:grpSp>
      <p:sp>
        <p:nvSpPr>
          <p:cNvPr id="3" name="Isosceles Triangle 2">
            <a:extLst>
              <a:ext uri="{FF2B5EF4-FFF2-40B4-BE49-F238E27FC236}">
                <a16:creationId xmlns:a16="http://schemas.microsoft.com/office/drawing/2014/main" id="{DB8453FC-B195-4BAC-A3B5-4DBE8070097D}"/>
              </a:ext>
            </a:extLst>
          </p:cNvPr>
          <p:cNvSpPr/>
          <p:nvPr userDrawn="1"/>
        </p:nvSpPr>
        <p:spPr>
          <a:xfrm rot="16200000">
            <a:off x="1136411" y="16543954"/>
            <a:ext cx="992271" cy="855406"/>
          </a:xfrm>
          <a:prstGeom prst="triangle">
            <a:avLst/>
          </a:prstGeom>
          <a:solidFill>
            <a:srgbClr val="886D5C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35" name="Isosceles Triangle 34">
            <a:extLst>
              <a:ext uri="{FF2B5EF4-FFF2-40B4-BE49-F238E27FC236}">
                <a16:creationId xmlns:a16="http://schemas.microsoft.com/office/drawing/2014/main" id="{3FB454BD-4471-4027-AD96-9691D0D869C9}"/>
              </a:ext>
            </a:extLst>
          </p:cNvPr>
          <p:cNvSpPr/>
          <p:nvPr userDrawn="1"/>
        </p:nvSpPr>
        <p:spPr>
          <a:xfrm rot="5400000" flipH="1">
            <a:off x="24496911" y="16543953"/>
            <a:ext cx="992271" cy="855406"/>
          </a:xfrm>
          <a:prstGeom prst="triangle">
            <a:avLst/>
          </a:prstGeom>
          <a:solidFill>
            <a:srgbClr val="886D5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23C4AE18-FD39-4398-A01F-60CD3BE038C9}"/>
              </a:ext>
            </a:extLst>
          </p:cNvPr>
          <p:cNvSpPr txBox="1"/>
          <p:nvPr userDrawn="1"/>
        </p:nvSpPr>
        <p:spPr>
          <a:xfrm>
            <a:off x="1464971" y="426069"/>
            <a:ext cx="16190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HOME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15C8DA06-FF83-429C-AF30-82B413F3C74C}"/>
              </a:ext>
            </a:extLst>
          </p:cNvPr>
          <p:cNvSpPr txBox="1"/>
          <p:nvPr userDrawn="1"/>
        </p:nvSpPr>
        <p:spPr>
          <a:xfrm>
            <a:off x="25672792" y="9315132"/>
            <a:ext cx="615553" cy="1184216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JUL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AC29D4DD-556D-4220-AF4D-543BAF21530B}"/>
              </a:ext>
            </a:extLst>
          </p:cNvPr>
          <p:cNvSpPr txBox="1"/>
          <p:nvPr userDrawn="1"/>
        </p:nvSpPr>
        <p:spPr>
          <a:xfrm>
            <a:off x="25672792" y="10684341"/>
            <a:ext cx="615553" cy="1184216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AUG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2BB356A4-66B5-479A-B70D-829F37A1260C}"/>
              </a:ext>
            </a:extLst>
          </p:cNvPr>
          <p:cNvSpPr txBox="1"/>
          <p:nvPr userDrawn="1"/>
        </p:nvSpPr>
        <p:spPr>
          <a:xfrm>
            <a:off x="25672792" y="12053550"/>
            <a:ext cx="615553" cy="1184216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SEP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B466C436-125E-42D0-A21E-A1BD17D69F61}"/>
              </a:ext>
            </a:extLst>
          </p:cNvPr>
          <p:cNvSpPr txBox="1"/>
          <p:nvPr userDrawn="1"/>
        </p:nvSpPr>
        <p:spPr>
          <a:xfrm>
            <a:off x="25672792" y="13422759"/>
            <a:ext cx="615553" cy="1184216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OCT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ECECF930-9E2A-46C1-A307-C4A3D2F8C8FE}"/>
              </a:ext>
            </a:extLst>
          </p:cNvPr>
          <p:cNvSpPr txBox="1"/>
          <p:nvPr userDrawn="1"/>
        </p:nvSpPr>
        <p:spPr>
          <a:xfrm>
            <a:off x="25672792" y="14791968"/>
            <a:ext cx="615553" cy="1184216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NOV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DEB28A6F-F910-4E14-BF72-9C7BA2644FEE}"/>
              </a:ext>
            </a:extLst>
          </p:cNvPr>
          <p:cNvSpPr txBox="1"/>
          <p:nvPr userDrawn="1"/>
        </p:nvSpPr>
        <p:spPr>
          <a:xfrm>
            <a:off x="25672792" y="16161180"/>
            <a:ext cx="615553" cy="1184216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DEC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5FC2C96D-06ED-4056-994D-DF5D300DD48D}"/>
              </a:ext>
            </a:extLst>
          </p:cNvPr>
          <p:cNvSpPr txBox="1"/>
          <p:nvPr userDrawn="1"/>
        </p:nvSpPr>
        <p:spPr>
          <a:xfrm>
            <a:off x="374392" y="1176078"/>
            <a:ext cx="615553" cy="118421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JAN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8502789B-A4AC-41BE-ABE9-257C091685DD}"/>
              </a:ext>
            </a:extLst>
          </p:cNvPr>
          <p:cNvSpPr txBox="1"/>
          <p:nvPr userDrawn="1"/>
        </p:nvSpPr>
        <p:spPr>
          <a:xfrm>
            <a:off x="374392" y="2545287"/>
            <a:ext cx="615553" cy="118421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FEB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9F571E20-23BA-43EE-B53A-234A2E1C7B64}"/>
              </a:ext>
            </a:extLst>
          </p:cNvPr>
          <p:cNvSpPr txBox="1"/>
          <p:nvPr userDrawn="1"/>
        </p:nvSpPr>
        <p:spPr>
          <a:xfrm>
            <a:off x="374392" y="3914496"/>
            <a:ext cx="615553" cy="118421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MAR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E88639C1-34AC-4D7D-817D-25CAF37A05B3}"/>
              </a:ext>
            </a:extLst>
          </p:cNvPr>
          <p:cNvSpPr txBox="1"/>
          <p:nvPr userDrawn="1"/>
        </p:nvSpPr>
        <p:spPr>
          <a:xfrm>
            <a:off x="374392" y="5283705"/>
            <a:ext cx="615553" cy="118421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APR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699E9B1D-5890-4749-AE20-C9516F398852}"/>
              </a:ext>
            </a:extLst>
          </p:cNvPr>
          <p:cNvSpPr txBox="1"/>
          <p:nvPr userDrawn="1"/>
        </p:nvSpPr>
        <p:spPr>
          <a:xfrm>
            <a:off x="374392" y="6652914"/>
            <a:ext cx="615553" cy="118421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MAY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8AB7ADAC-266F-42CE-8D37-5310C116F8F3}"/>
              </a:ext>
            </a:extLst>
          </p:cNvPr>
          <p:cNvSpPr txBox="1"/>
          <p:nvPr userDrawn="1"/>
        </p:nvSpPr>
        <p:spPr>
          <a:xfrm>
            <a:off x="374392" y="8022123"/>
            <a:ext cx="615553" cy="118421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JUN</a:t>
            </a:r>
          </a:p>
        </p:txBody>
      </p:sp>
    </p:spTree>
    <p:extLst>
      <p:ext uri="{BB962C8B-B14F-4D97-AF65-F5344CB8AC3E}">
        <p14:creationId xmlns:p14="http://schemas.microsoft.com/office/powerpoint/2010/main" val="25404626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ageCurlDouble"/>
      </p:transition>
    </mc:Choice>
    <mc:Fallback xmlns="">
      <p:transition spd="slow" advClick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nth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E4BB47C8-2C23-447B-B826-652680243B87}"/>
              </a:ext>
            </a:extLst>
          </p:cNvPr>
          <p:cNvSpPr/>
          <p:nvPr userDrawn="1"/>
        </p:nvSpPr>
        <p:spPr>
          <a:xfrm>
            <a:off x="1464971" y="435428"/>
            <a:ext cx="1619005" cy="899703"/>
          </a:xfrm>
          <a:prstGeom prst="roundRect">
            <a:avLst/>
          </a:prstGeom>
          <a:solidFill>
            <a:srgbClr val="243F50"/>
          </a:solidFill>
          <a:ln w="9525">
            <a:solidFill>
              <a:schemeClr val="bg1"/>
            </a:solidFill>
          </a:ln>
          <a:effectLst>
            <a:outerShdw blurRad="63500" dist="38100" dir="13500000" algn="br" rotWithShape="0">
              <a:prstClr val="black">
                <a:alpha val="5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24A3D283-E834-4BFB-8290-D0A9DD152259}"/>
              </a:ext>
            </a:extLst>
          </p:cNvPr>
          <p:cNvGrpSpPr/>
          <p:nvPr userDrawn="1"/>
        </p:nvGrpSpPr>
        <p:grpSpPr>
          <a:xfrm>
            <a:off x="355995" y="1131537"/>
            <a:ext cx="1144166" cy="9461367"/>
            <a:chOff x="354847" y="1131536"/>
            <a:chExt cx="1140479" cy="9461367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6B52A8B8-BDA6-44D6-9217-154E9E726010}"/>
                </a:ext>
              </a:extLst>
            </p:cNvPr>
            <p:cNvSpPr/>
            <p:nvPr userDrawn="1"/>
          </p:nvSpPr>
          <p:spPr>
            <a:xfrm>
              <a:off x="365947" y="1131536"/>
              <a:ext cx="1129379" cy="1243230"/>
            </a:xfrm>
            <a:prstGeom prst="roundRect">
              <a:avLst/>
            </a:prstGeom>
            <a:solidFill>
              <a:srgbClr val="243F50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 dirty="0"/>
            </a:p>
          </p:txBody>
        </p:sp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D8862A3A-A9DC-4A32-A9E9-D12C49F86F42}"/>
                </a:ext>
              </a:extLst>
            </p:cNvPr>
            <p:cNvSpPr/>
            <p:nvPr userDrawn="1"/>
          </p:nvSpPr>
          <p:spPr>
            <a:xfrm>
              <a:off x="365947" y="2501224"/>
              <a:ext cx="1129379" cy="1243230"/>
            </a:xfrm>
            <a:prstGeom prst="roundRect">
              <a:avLst/>
            </a:prstGeom>
            <a:solidFill>
              <a:srgbClr val="727272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B9D76464-621A-4E62-BD9C-09D2FD47C3E3}"/>
                </a:ext>
              </a:extLst>
            </p:cNvPr>
            <p:cNvSpPr/>
            <p:nvPr userDrawn="1"/>
          </p:nvSpPr>
          <p:spPr>
            <a:xfrm>
              <a:off x="365947" y="3870914"/>
              <a:ext cx="1129379" cy="1243230"/>
            </a:xfrm>
            <a:prstGeom prst="roundRect">
              <a:avLst/>
            </a:prstGeom>
            <a:solidFill>
              <a:srgbClr val="C2BCB0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3A0B39E5-39F2-4899-9F8F-E1019BDEA067}"/>
                </a:ext>
              </a:extLst>
            </p:cNvPr>
            <p:cNvSpPr/>
            <p:nvPr userDrawn="1"/>
          </p:nvSpPr>
          <p:spPr>
            <a:xfrm>
              <a:off x="365947" y="5240605"/>
              <a:ext cx="1129379" cy="1243230"/>
            </a:xfrm>
            <a:prstGeom prst="roundRect">
              <a:avLst/>
            </a:prstGeom>
            <a:solidFill>
              <a:srgbClr val="886D5C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EB8D790D-AA01-48ED-BADC-999843C68691}"/>
                </a:ext>
              </a:extLst>
            </p:cNvPr>
            <p:cNvSpPr/>
            <p:nvPr userDrawn="1"/>
          </p:nvSpPr>
          <p:spPr>
            <a:xfrm>
              <a:off x="365947" y="6610296"/>
              <a:ext cx="1129379" cy="1243230"/>
            </a:xfrm>
            <a:prstGeom prst="roundRect">
              <a:avLst/>
            </a:prstGeom>
            <a:solidFill>
              <a:srgbClr val="43281D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4" name="Rectangle: Rounded Corners 23">
              <a:extLst>
                <a:ext uri="{FF2B5EF4-FFF2-40B4-BE49-F238E27FC236}">
                  <a16:creationId xmlns:a16="http://schemas.microsoft.com/office/drawing/2014/main" id="{B973E9E6-2B86-4D5F-9208-025F694B1405}"/>
                </a:ext>
              </a:extLst>
            </p:cNvPr>
            <p:cNvSpPr/>
            <p:nvPr userDrawn="1"/>
          </p:nvSpPr>
          <p:spPr>
            <a:xfrm>
              <a:off x="354847" y="7979985"/>
              <a:ext cx="1129379" cy="1243230"/>
            </a:xfrm>
            <a:prstGeom prst="roundRect">
              <a:avLst/>
            </a:prstGeom>
            <a:solidFill>
              <a:srgbClr val="243F50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B8C3CA10-16C2-4BE7-A218-90536162E652}"/>
                </a:ext>
              </a:extLst>
            </p:cNvPr>
            <p:cNvSpPr/>
            <p:nvPr userDrawn="1"/>
          </p:nvSpPr>
          <p:spPr>
            <a:xfrm>
              <a:off x="354847" y="9349673"/>
              <a:ext cx="1129379" cy="1243230"/>
            </a:xfrm>
            <a:prstGeom prst="roundRect">
              <a:avLst/>
            </a:prstGeom>
            <a:solidFill>
              <a:srgbClr val="727272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DAA8B197-2DE4-451A-9FC1-B25AFB023FBE}"/>
              </a:ext>
            </a:extLst>
          </p:cNvPr>
          <p:cNvSpPr/>
          <p:nvPr userDrawn="1"/>
        </p:nvSpPr>
        <p:spPr>
          <a:xfrm>
            <a:off x="25152525" y="10654627"/>
            <a:ext cx="1133030" cy="1243230"/>
          </a:xfrm>
          <a:prstGeom prst="roundRect">
            <a:avLst/>
          </a:prstGeom>
          <a:solidFill>
            <a:srgbClr val="C2BCB0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800"/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83494641-543D-4A79-B91A-171C2D64ECBB}"/>
              </a:ext>
            </a:extLst>
          </p:cNvPr>
          <p:cNvSpPr/>
          <p:nvPr userDrawn="1"/>
        </p:nvSpPr>
        <p:spPr>
          <a:xfrm>
            <a:off x="25152525" y="12024317"/>
            <a:ext cx="1133030" cy="1243230"/>
          </a:xfrm>
          <a:prstGeom prst="roundRect">
            <a:avLst/>
          </a:prstGeom>
          <a:solidFill>
            <a:srgbClr val="243F50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800"/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DD9A58F0-7429-4D0A-A0C8-89541627FEE4}"/>
              </a:ext>
            </a:extLst>
          </p:cNvPr>
          <p:cNvSpPr/>
          <p:nvPr userDrawn="1"/>
        </p:nvSpPr>
        <p:spPr>
          <a:xfrm>
            <a:off x="25152525" y="13394008"/>
            <a:ext cx="1133030" cy="1243230"/>
          </a:xfrm>
          <a:prstGeom prst="roundRect">
            <a:avLst/>
          </a:prstGeom>
          <a:solidFill>
            <a:srgbClr val="727272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800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F5A9F4F4-7F00-476F-B98B-02EC778B5CB9}"/>
              </a:ext>
            </a:extLst>
          </p:cNvPr>
          <p:cNvSpPr/>
          <p:nvPr userDrawn="1"/>
        </p:nvSpPr>
        <p:spPr>
          <a:xfrm>
            <a:off x="25163660" y="14760675"/>
            <a:ext cx="1133030" cy="1243231"/>
          </a:xfrm>
          <a:prstGeom prst="roundRect">
            <a:avLst/>
          </a:prstGeom>
          <a:solidFill>
            <a:srgbClr val="C2BCB0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800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7150C897-8C69-4B51-9FEC-5B745BF5D25A}"/>
              </a:ext>
            </a:extLst>
          </p:cNvPr>
          <p:cNvSpPr/>
          <p:nvPr userDrawn="1"/>
        </p:nvSpPr>
        <p:spPr>
          <a:xfrm>
            <a:off x="25163660" y="16130370"/>
            <a:ext cx="1133030" cy="1243231"/>
          </a:xfrm>
          <a:prstGeom prst="roundRect">
            <a:avLst/>
          </a:prstGeom>
          <a:solidFill>
            <a:srgbClr val="886D5C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800"/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6894936D-FD95-4FF5-8ADF-CA724B08386C}"/>
              </a:ext>
            </a:extLst>
          </p:cNvPr>
          <p:cNvSpPr/>
          <p:nvPr userDrawn="1"/>
        </p:nvSpPr>
        <p:spPr>
          <a:xfrm>
            <a:off x="968631" y="965813"/>
            <a:ext cx="12256584" cy="16639443"/>
          </a:xfrm>
          <a:prstGeom prst="roundRect">
            <a:avLst>
              <a:gd name="adj" fmla="val 2264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800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84586272-2E06-4FA3-A3CF-79736E977823}"/>
              </a:ext>
            </a:extLst>
          </p:cNvPr>
          <p:cNvSpPr/>
          <p:nvPr userDrawn="1"/>
        </p:nvSpPr>
        <p:spPr>
          <a:xfrm>
            <a:off x="13378110" y="914399"/>
            <a:ext cx="12256584" cy="16649701"/>
          </a:xfrm>
          <a:prstGeom prst="roundRect">
            <a:avLst>
              <a:gd name="adj" fmla="val 4090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800"/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85281C7E-2071-461B-AADE-7FF7A6CCC698}"/>
              </a:ext>
            </a:extLst>
          </p:cNvPr>
          <p:cNvGrpSpPr/>
          <p:nvPr userDrawn="1"/>
        </p:nvGrpSpPr>
        <p:grpSpPr>
          <a:xfrm>
            <a:off x="12492160" y="1181100"/>
            <a:ext cx="1619005" cy="16306800"/>
            <a:chOff x="12306300" y="557474"/>
            <a:chExt cx="1619005" cy="17134952"/>
          </a:xfrm>
        </p:grpSpPr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0CC0E115-5FCB-4E8A-A8F5-D71559AC109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306300" y="3162299"/>
              <a:ext cx="1619005" cy="14530127"/>
            </a:xfrm>
            <a:prstGeom prst="rect">
              <a:avLst/>
            </a:prstGeom>
          </p:spPr>
        </p:pic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37D55DF5-6DD4-4593-8E60-8C4D0FFA733F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82335"/>
            <a:stretch/>
          </p:blipFill>
          <p:spPr>
            <a:xfrm>
              <a:off x="12306300" y="557474"/>
              <a:ext cx="1619005" cy="2566725"/>
            </a:xfrm>
            <a:prstGeom prst="rect">
              <a:avLst/>
            </a:prstGeom>
          </p:spPr>
        </p:pic>
      </p:grpSp>
      <p:sp>
        <p:nvSpPr>
          <p:cNvPr id="3" name="Isosceles Triangle 2">
            <a:extLst>
              <a:ext uri="{FF2B5EF4-FFF2-40B4-BE49-F238E27FC236}">
                <a16:creationId xmlns:a16="http://schemas.microsoft.com/office/drawing/2014/main" id="{BB9EF93D-93FF-46AD-851F-C88B8B2A3B98}"/>
              </a:ext>
            </a:extLst>
          </p:cNvPr>
          <p:cNvSpPr/>
          <p:nvPr userDrawn="1"/>
        </p:nvSpPr>
        <p:spPr>
          <a:xfrm rot="16200000">
            <a:off x="1136411" y="16543954"/>
            <a:ext cx="992271" cy="855406"/>
          </a:xfrm>
          <a:prstGeom prst="triangle">
            <a:avLst/>
          </a:prstGeom>
          <a:solidFill>
            <a:srgbClr val="886D5C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35" name="Isosceles Triangle 34">
            <a:extLst>
              <a:ext uri="{FF2B5EF4-FFF2-40B4-BE49-F238E27FC236}">
                <a16:creationId xmlns:a16="http://schemas.microsoft.com/office/drawing/2014/main" id="{FD5EDB7D-C3CE-4DEB-A884-1BCC8790F39E}"/>
              </a:ext>
            </a:extLst>
          </p:cNvPr>
          <p:cNvSpPr/>
          <p:nvPr userDrawn="1"/>
        </p:nvSpPr>
        <p:spPr>
          <a:xfrm rot="5400000" flipH="1">
            <a:off x="24496911" y="16543953"/>
            <a:ext cx="992271" cy="855406"/>
          </a:xfrm>
          <a:prstGeom prst="triangle">
            <a:avLst/>
          </a:prstGeom>
          <a:solidFill>
            <a:srgbClr val="886D5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106F1D01-9DB4-403F-94E3-3F1E81BE0947}"/>
              </a:ext>
            </a:extLst>
          </p:cNvPr>
          <p:cNvSpPr txBox="1"/>
          <p:nvPr userDrawn="1"/>
        </p:nvSpPr>
        <p:spPr>
          <a:xfrm>
            <a:off x="1464971" y="426069"/>
            <a:ext cx="16190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HOME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5E6E3763-5BBD-42C4-8687-944314107B7F}"/>
              </a:ext>
            </a:extLst>
          </p:cNvPr>
          <p:cNvSpPr txBox="1"/>
          <p:nvPr userDrawn="1"/>
        </p:nvSpPr>
        <p:spPr>
          <a:xfrm>
            <a:off x="25672792" y="10684341"/>
            <a:ext cx="615553" cy="1184216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AUG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4A7C6EF6-6DBA-42D6-9530-C69082337B78}"/>
              </a:ext>
            </a:extLst>
          </p:cNvPr>
          <p:cNvSpPr txBox="1"/>
          <p:nvPr userDrawn="1"/>
        </p:nvSpPr>
        <p:spPr>
          <a:xfrm>
            <a:off x="25672792" y="12053550"/>
            <a:ext cx="615553" cy="1184216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SEP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AE9B0697-7B07-49DB-8E2F-B3AFB6DFC2DA}"/>
              </a:ext>
            </a:extLst>
          </p:cNvPr>
          <p:cNvSpPr txBox="1"/>
          <p:nvPr userDrawn="1"/>
        </p:nvSpPr>
        <p:spPr>
          <a:xfrm>
            <a:off x="25672792" y="13422759"/>
            <a:ext cx="615553" cy="1184216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OCT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0566E339-E063-4397-A87E-49561AEEB8C4}"/>
              </a:ext>
            </a:extLst>
          </p:cNvPr>
          <p:cNvSpPr txBox="1"/>
          <p:nvPr userDrawn="1"/>
        </p:nvSpPr>
        <p:spPr>
          <a:xfrm>
            <a:off x="25672792" y="14791968"/>
            <a:ext cx="615553" cy="1184216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NOV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0B26E79F-CD14-4505-B66F-963A028A9708}"/>
              </a:ext>
            </a:extLst>
          </p:cNvPr>
          <p:cNvSpPr txBox="1"/>
          <p:nvPr userDrawn="1"/>
        </p:nvSpPr>
        <p:spPr>
          <a:xfrm>
            <a:off x="25672792" y="16161180"/>
            <a:ext cx="615553" cy="1184216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DEC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191EEF6F-DF31-4E0D-B1AC-5F8356CE3B44}"/>
              </a:ext>
            </a:extLst>
          </p:cNvPr>
          <p:cNvSpPr txBox="1"/>
          <p:nvPr userDrawn="1"/>
        </p:nvSpPr>
        <p:spPr>
          <a:xfrm>
            <a:off x="374392" y="1176078"/>
            <a:ext cx="615553" cy="118421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JAN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41D5C44E-7834-4B72-B685-D1D8A46C5F3C}"/>
              </a:ext>
            </a:extLst>
          </p:cNvPr>
          <p:cNvSpPr txBox="1"/>
          <p:nvPr userDrawn="1"/>
        </p:nvSpPr>
        <p:spPr>
          <a:xfrm>
            <a:off x="374392" y="2545287"/>
            <a:ext cx="615553" cy="118421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FEB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7C47B17D-6E5C-4D36-9BA9-B78C9FED3BDA}"/>
              </a:ext>
            </a:extLst>
          </p:cNvPr>
          <p:cNvSpPr txBox="1"/>
          <p:nvPr userDrawn="1"/>
        </p:nvSpPr>
        <p:spPr>
          <a:xfrm>
            <a:off x="374392" y="3914496"/>
            <a:ext cx="615553" cy="118421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MAR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AC994FDF-1DEF-4478-95D6-1D6D8981322A}"/>
              </a:ext>
            </a:extLst>
          </p:cNvPr>
          <p:cNvSpPr txBox="1"/>
          <p:nvPr userDrawn="1"/>
        </p:nvSpPr>
        <p:spPr>
          <a:xfrm>
            <a:off x="374392" y="5283705"/>
            <a:ext cx="615553" cy="118421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APR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754224E0-627A-48A8-8D4B-3E1AF1259D9B}"/>
              </a:ext>
            </a:extLst>
          </p:cNvPr>
          <p:cNvSpPr txBox="1"/>
          <p:nvPr userDrawn="1"/>
        </p:nvSpPr>
        <p:spPr>
          <a:xfrm>
            <a:off x="374392" y="6652914"/>
            <a:ext cx="615553" cy="118421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MAY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D6ADF162-D0B0-4BD0-BE34-A22012B02B76}"/>
              </a:ext>
            </a:extLst>
          </p:cNvPr>
          <p:cNvSpPr txBox="1"/>
          <p:nvPr userDrawn="1"/>
        </p:nvSpPr>
        <p:spPr>
          <a:xfrm>
            <a:off x="374392" y="8022123"/>
            <a:ext cx="615553" cy="118421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JUN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92D97ECC-CB80-4601-8D67-E5A4DED29F2D}"/>
              </a:ext>
            </a:extLst>
          </p:cNvPr>
          <p:cNvSpPr txBox="1"/>
          <p:nvPr userDrawn="1"/>
        </p:nvSpPr>
        <p:spPr>
          <a:xfrm>
            <a:off x="374392" y="9391332"/>
            <a:ext cx="615553" cy="118421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JUL</a:t>
            </a:r>
          </a:p>
        </p:txBody>
      </p:sp>
    </p:spTree>
    <p:extLst>
      <p:ext uri="{BB962C8B-B14F-4D97-AF65-F5344CB8AC3E}">
        <p14:creationId xmlns:p14="http://schemas.microsoft.com/office/powerpoint/2010/main" val="8097245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ageCurlDouble"/>
      </p:transition>
    </mc:Choice>
    <mc:Fallback xmlns="">
      <p:transition spd="slow" advClick="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nth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7CD2602F-5DC2-4998-9CB6-D998E8E9420C}"/>
              </a:ext>
            </a:extLst>
          </p:cNvPr>
          <p:cNvSpPr/>
          <p:nvPr userDrawn="1"/>
        </p:nvSpPr>
        <p:spPr>
          <a:xfrm>
            <a:off x="1464971" y="435428"/>
            <a:ext cx="1619005" cy="899703"/>
          </a:xfrm>
          <a:prstGeom prst="roundRect">
            <a:avLst/>
          </a:prstGeom>
          <a:solidFill>
            <a:srgbClr val="243F50"/>
          </a:solidFill>
          <a:ln w="9525">
            <a:solidFill>
              <a:schemeClr val="bg1"/>
            </a:solidFill>
          </a:ln>
          <a:effectLst>
            <a:outerShdw blurRad="63500" dist="38100" dir="13500000" algn="br" rotWithShape="0">
              <a:prstClr val="black">
                <a:alpha val="5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E5E714B5-9F3A-48D6-9468-623266F89B49}"/>
              </a:ext>
            </a:extLst>
          </p:cNvPr>
          <p:cNvGrpSpPr/>
          <p:nvPr userDrawn="1"/>
        </p:nvGrpSpPr>
        <p:grpSpPr>
          <a:xfrm>
            <a:off x="355995" y="1131537"/>
            <a:ext cx="1144166" cy="10831057"/>
            <a:chOff x="354847" y="1131536"/>
            <a:chExt cx="1140479" cy="10831057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4F1E4C70-41E4-43F6-836B-140FA2AB10B9}"/>
                </a:ext>
              </a:extLst>
            </p:cNvPr>
            <p:cNvSpPr/>
            <p:nvPr userDrawn="1"/>
          </p:nvSpPr>
          <p:spPr>
            <a:xfrm>
              <a:off x="365947" y="1131536"/>
              <a:ext cx="1129379" cy="1243230"/>
            </a:xfrm>
            <a:prstGeom prst="roundRect">
              <a:avLst/>
            </a:prstGeom>
            <a:solidFill>
              <a:srgbClr val="243F50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 dirty="0"/>
            </a:p>
          </p:txBody>
        </p:sp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639082C0-BD4D-4B90-AB1C-DFAF5C861D83}"/>
                </a:ext>
              </a:extLst>
            </p:cNvPr>
            <p:cNvSpPr/>
            <p:nvPr userDrawn="1"/>
          </p:nvSpPr>
          <p:spPr>
            <a:xfrm>
              <a:off x="365947" y="2501224"/>
              <a:ext cx="1129379" cy="1243230"/>
            </a:xfrm>
            <a:prstGeom prst="roundRect">
              <a:avLst/>
            </a:prstGeom>
            <a:solidFill>
              <a:srgbClr val="727272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0AAADA42-5258-4123-9DFF-F529BC3FB08B}"/>
                </a:ext>
              </a:extLst>
            </p:cNvPr>
            <p:cNvSpPr/>
            <p:nvPr userDrawn="1"/>
          </p:nvSpPr>
          <p:spPr>
            <a:xfrm>
              <a:off x="365947" y="3870914"/>
              <a:ext cx="1129379" cy="1243230"/>
            </a:xfrm>
            <a:prstGeom prst="roundRect">
              <a:avLst/>
            </a:prstGeom>
            <a:solidFill>
              <a:srgbClr val="C2BCB0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EA0597D1-2B07-47E0-B5A5-496073F2A594}"/>
                </a:ext>
              </a:extLst>
            </p:cNvPr>
            <p:cNvSpPr/>
            <p:nvPr userDrawn="1"/>
          </p:nvSpPr>
          <p:spPr>
            <a:xfrm>
              <a:off x="365947" y="5240605"/>
              <a:ext cx="1129379" cy="1243230"/>
            </a:xfrm>
            <a:prstGeom prst="roundRect">
              <a:avLst/>
            </a:prstGeom>
            <a:solidFill>
              <a:srgbClr val="886D5C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F8F05420-8E10-44F7-9C3B-83EA0BFCBB0D}"/>
                </a:ext>
              </a:extLst>
            </p:cNvPr>
            <p:cNvSpPr/>
            <p:nvPr userDrawn="1"/>
          </p:nvSpPr>
          <p:spPr>
            <a:xfrm>
              <a:off x="365947" y="6610296"/>
              <a:ext cx="1129379" cy="1243230"/>
            </a:xfrm>
            <a:prstGeom prst="roundRect">
              <a:avLst/>
            </a:prstGeom>
            <a:solidFill>
              <a:srgbClr val="43281D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4" name="Rectangle: Rounded Corners 23">
              <a:extLst>
                <a:ext uri="{FF2B5EF4-FFF2-40B4-BE49-F238E27FC236}">
                  <a16:creationId xmlns:a16="http://schemas.microsoft.com/office/drawing/2014/main" id="{B5835F2B-86C0-4FE0-84B3-1DEB93EA4CAE}"/>
                </a:ext>
              </a:extLst>
            </p:cNvPr>
            <p:cNvSpPr/>
            <p:nvPr userDrawn="1"/>
          </p:nvSpPr>
          <p:spPr>
            <a:xfrm>
              <a:off x="354847" y="7979985"/>
              <a:ext cx="1129379" cy="1243230"/>
            </a:xfrm>
            <a:prstGeom prst="roundRect">
              <a:avLst/>
            </a:prstGeom>
            <a:solidFill>
              <a:srgbClr val="243F50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16E66307-2DA4-45A7-9284-8BEB985EA7A3}"/>
                </a:ext>
              </a:extLst>
            </p:cNvPr>
            <p:cNvSpPr/>
            <p:nvPr userDrawn="1"/>
          </p:nvSpPr>
          <p:spPr>
            <a:xfrm>
              <a:off x="354847" y="9349673"/>
              <a:ext cx="1129379" cy="1243230"/>
            </a:xfrm>
            <a:prstGeom prst="roundRect">
              <a:avLst/>
            </a:prstGeom>
            <a:solidFill>
              <a:srgbClr val="727272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6" name="Rectangle: Rounded Corners 25">
              <a:extLst>
                <a:ext uri="{FF2B5EF4-FFF2-40B4-BE49-F238E27FC236}">
                  <a16:creationId xmlns:a16="http://schemas.microsoft.com/office/drawing/2014/main" id="{E413C9CD-7234-4697-81B1-3911644464B4}"/>
                </a:ext>
              </a:extLst>
            </p:cNvPr>
            <p:cNvSpPr/>
            <p:nvPr userDrawn="1"/>
          </p:nvSpPr>
          <p:spPr>
            <a:xfrm>
              <a:off x="354847" y="10719363"/>
              <a:ext cx="1129379" cy="1243230"/>
            </a:xfrm>
            <a:prstGeom prst="roundRect">
              <a:avLst/>
            </a:prstGeom>
            <a:solidFill>
              <a:srgbClr val="C2BCB0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5DCFA2D7-02B5-406E-928B-DC08B18B8884}"/>
              </a:ext>
            </a:extLst>
          </p:cNvPr>
          <p:cNvSpPr/>
          <p:nvPr userDrawn="1"/>
        </p:nvSpPr>
        <p:spPr>
          <a:xfrm>
            <a:off x="25152525" y="12024317"/>
            <a:ext cx="1133030" cy="1243230"/>
          </a:xfrm>
          <a:prstGeom prst="roundRect">
            <a:avLst/>
          </a:prstGeom>
          <a:solidFill>
            <a:srgbClr val="243F50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800"/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03082D83-83CF-4292-9CF6-4CF9A5399BF2}"/>
              </a:ext>
            </a:extLst>
          </p:cNvPr>
          <p:cNvSpPr/>
          <p:nvPr userDrawn="1"/>
        </p:nvSpPr>
        <p:spPr>
          <a:xfrm>
            <a:off x="25152525" y="13394008"/>
            <a:ext cx="1133030" cy="1243230"/>
          </a:xfrm>
          <a:prstGeom prst="roundRect">
            <a:avLst/>
          </a:prstGeom>
          <a:solidFill>
            <a:srgbClr val="727272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800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F287E84D-52E1-4A85-ACDC-1E329536ED97}"/>
              </a:ext>
            </a:extLst>
          </p:cNvPr>
          <p:cNvSpPr/>
          <p:nvPr userDrawn="1"/>
        </p:nvSpPr>
        <p:spPr>
          <a:xfrm>
            <a:off x="25163660" y="14760675"/>
            <a:ext cx="1133030" cy="1243231"/>
          </a:xfrm>
          <a:prstGeom prst="roundRect">
            <a:avLst/>
          </a:prstGeom>
          <a:solidFill>
            <a:srgbClr val="C2BCB0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800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8927D372-8F89-461F-AE56-227CB358993B}"/>
              </a:ext>
            </a:extLst>
          </p:cNvPr>
          <p:cNvSpPr/>
          <p:nvPr userDrawn="1"/>
        </p:nvSpPr>
        <p:spPr>
          <a:xfrm>
            <a:off x="25163660" y="16130370"/>
            <a:ext cx="1133030" cy="1243231"/>
          </a:xfrm>
          <a:prstGeom prst="roundRect">
            <a:avLst/>
          </a:prstGeom>
          <a:solidFill>
            <a:srgbClr val="886D5C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800"/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6894936D-FD95-4FF5-8ADF-CA724B08386C}"/>
              </a:ext>
            </a:extLst>
          </p:cNvPr>
          <p:cNvSpPr/>
          <p:nvPr userDrawn="1"/>
        </p:nvSpPr>
        <p:spPr>
          <a:xfrm>
            <a:off x="892549" y="963873"/>
            <a:ext cx="12256584" cy="16639443"/>
          </a:xfrm>
          <a:prstGeom prst="roundRect">
            <a:avLst>
              <a:gd name="adj" fmla="val 2264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800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84586272-2E06-4FA3-A3CF-79736E977823}"/>
              </a:ext>
            </a:extLst>
          </p:cNvPr>
          <p:cNvSpPr/>
          <p:nvPr userDrawn="1"/>
        </p:nvSpPr>
        <p:spPr>
          <a:xfrm>
            <a:off x="13378110" y="914399"/>
            <a:ext cx="12256584" cy="16649701"/>
          </a:xfrm>
          <a:prstGeom prst="roundRect">
            <a:avLst>
              <a:gd name="adj" fmla="val 4090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800"/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8FB19C63-BE2E-4C72-9A2F-C96861646030}"/>
              </a:ext>
            </a:extLst>
          </p:cNvPr>
          <p:cNvGrpSpPr/>
          <p:nvPr userDrawn="1"/>
        </p:nvGrpSpPr>
        <p:grpSpPr>
          <a:xfrm>
            <a:off x="12492160" y="1181100"/>
            <a:ext cx="1619005" cy="16306800"/>
            <a:chOff x="12306300" y="557474"/>
            <a:chExt cx="1619005" cy="17134952"/>
          </a:xfrm>
        </p:grpSpPr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F96DBDF2-7B2C-4670-B8E9-791666F17A9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306300" y="3162299"/>
              <a:ext cx="1619005" cy="14530127"/>
            </a:xfrm>
            <a:prstGeom prst="rect">
              <a:avLst/>
            </a:prstGeom>
          </p:spPr>
        </p:pic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B4E4C08B-1BEC-4987-AF0D-FAC1288662B3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82335"/>
            <a:stretch/>
          </p:blipFill>
          <p:spPr>
            <a:xfrm>
              <a:off x="12306300" y="557474"/>
              <a:ext cx="1619005" cy="2566725"/>
            </a:xfrm>
            <a:prstGeom prst="rect">
              <a:avLst/>
            </a:prstGeom>
          </p:spPr>
        </p:pic>
      </p:grpSp>
      <p:sp>
        <p:nvSpPr>
          <p:cNvPr id="3" name="Isosceles Triangle 2">
            <a:extLst>
              <a:ext uri="{FF2B5EF4-FFF2-40B4-BE49-F238E27FC236}">
                <a16:creationId xmlns:a16="http://schemas.microsoft.com/office/drawing/2014/main" id="{C74C58D9-7982-4144-B7DB-76EFCA4A4AC7}"/>
              </a:ext>
            </a:extLst>
          </p:cNvPr>
          <p:cNvSpPr/>
          <p:nvPr userDrawn="1"/>
        </p:nvSpPr>
        <p:spPr>
          <a:xfrm rot="16200000">
            <a:off x="1136411" y="16543954"/>
            <a:ext cx="992271" cy="855406"/>
          </a:xfrm>
          <a:prstGeom prst="triangle">
            <a:avLst/>
          </a:prstGeom>
          <a:solidFill>
            <a:srgbClr val="886D5C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35" name="Isosceles Triangle 34">
            <a:extLst>
              <a:ext uri="{FF2B5EF4-FFF2-40B4-BE49-F238E27FC236}">
                <a16:creationId xmlns:a16="http://schemas.microsoft.com/office/drawing/2014/main" id="{70FB6925-F496-46C0-8FA4-EB9388B130C9}"/>
              </a:ext>
            </a:extLst>
          </p:cNvPr>
          <p:cNvSpPr/>
          <p:nvPr userDrawn="1"/>
        </p:nvSpPr>
        <p:spPr>
          <a:xfrm rot="5400000" flipH="1">
            <a:off x="24496911" y="16543953"/>
            <a:ext cx="992271" cy="855406"/>
          </a:xfrm>
          <a:prstGeom prst="triangle">
            <a:avLst/>
          </a:prstGeom>
          <a:solidFill>
            <a:srgbClr val="886D5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622EB768-3235-4B5A-8559-954457E93A68}"/>
              </a:ext>
            </a:extLst>
          </p:cNvPr>
          <p:cNvSpPr txBox="1"/>
          <p:nvPr userDrawn="1"/>
        </p:nvSpPr>
        <p:spPr>
          <a:xfrm>
            <a:off x="1464971" y="426069"/>
            <a:ext cx="16190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HOME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1DC67A81-3402-44A6-8C1A-D3124D89AF2F}"/>
              </a:ext>
            </a:extLst>
          </p:cNvPr>
          <p:cNvSpPr txBox="1"/>
          <p:nvPr userDrawn="1"/>
        </p:nvSpPr>
        <p:spPr>
          <a:xfrm>
            <a:off x="25672792" y="12053550"/>
            <a:ext cx="615553" cy="1184216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SEP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DEAF6319-CC4F-42A5-99E8-C9936818A374}"/>
              </a:ext>
            </a:extLst>
          </p:cNvPr>
          <p:cNvSpPr txBox="1"/>
          <p:nvPr userDrawn="1"/>
        </p:nvSpPr>
        <p:spPr>
          <a:xfrm>
            <a:off x="25672792" y="13422759"/>
            <a:ext cx="615553" cy="1184216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OCT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B9F898B8-D84E-4A34-9682-7C5592F4D37B}"/>
              </a:ext>
            </a:extLst>
          </p:cNvPr>
          <p:cNvSpPr txBox="1"/>
          <p:nvPr userDrawn="1"/>
        </p:nvSpPr>
        <p:spPr>
          <a:xfrm>
            <a:off x="25672792" y="14791968"/>
            <a:ext cx="615553" cy="1184216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NOV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0E479AD8-1EF6-4748-86B1-180B1AC685ED}"/>
              </a:ext>
            </a:extLst>
          </p:cNvPr>
          <p:cNvSpPr txBox="1"/>
          <p:nvPr userDrawn="1"/>
        </p:nvSpPr>
        <p:spPr>
          <a:xfrm>
            <a:off x="25672792" y="16161180"/>
            <a:ext cx="615553" cy="1184216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DEC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B4DF7273-1779-4D83-A424-98815CB8A67D}"/>
              </a:ext>
            </a:extLst>
          </p:cNvPr>
          <p:cNvSpPr txBox="1"/>
          <p:nvPr userDrawn="1"/>
        </p:nvSpPr>
        <p:spPr>
          <a:xfrm>
            <a:off x="374392" y="1176078"/>
            <a:ext cx="615553" cy="118421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JAN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C884A2A6-6012-4152-A0F0-2076D5B7D053}"/>
              </a:ext>
            </a:extLst>
          </p:cNvPr>
          <p:cNvSpPr txBox="1"/>
          <p:nvPr userDrawn="1"/>
        </p:nvSpPr>
        <p:spPr>
          <a:xfrm>
            <a:off x="374392" y="2545287"/>
            <a:ext cx="615553" cy="118421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FEB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69934171-A0A0-445F-8F1F-2629F5136EB6}"/>
              </a:ext>
            </a:extLst>
          </p:cNvPr>
          <p:cNvSpPr txBox="1"/>
          <p:nvPr userDrawn="1"/>
        </p:nvSpPr>
        <p:spPr>
          <a:xfrm>
            <a:off x="374392" y="3914496"/>
            <a:ext cx="615553" cy="118421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MAR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4E8B7849-D8E1-4D6F-8BC5-2EE3902539B9}"/>
              </a:ext>
            </a:extLst>
          </p:cNvPr>
          <p:cNvSpPr txBox="1"/>
          <p:nvPr userDrawn="1"/>
        </p:nvSpPr>
        <p:spPr>
          <a:xfrm>
            <a:off x="374392" y="5283705"/>
            <a:ext cx="615553" cy="118421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APR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D41D63F4-C97D-4304-A32F-8A261A307931}"/>
              </a:ext>
            </a:extLst>
          </p:cNvPr>
          <p:cNvSpPr txBox="1"/>
          <p:nvPr userDrawn="1"/>
        </p:nvSpPr>
        <p:spPr>
          <a:xfrm>
            <a:off x="374392" y="6652914"/>
            <a:ext cx="615553" cy="118421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MAY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0973D7FA-2716-408F-861E-132276E92EF6}"/>
              </a:ext>
            </a:extLst>
          </p:cNvPr>
          <p:cNvSpPr txBox="1"/>
          <p:nvPr userDrawn="1"/>
        </p:nvSpPr>
        <p:spPr>
          <a:xfrm>
            <a:off x="374392" y="8022123"/>
            <a:ext cx="615553" cy="118421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JUN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7C907144-F008-4CAB-9C04-CD508524FF44}"/>
              </a:ext>
            </a:extLst>
          </p:cNvPr>
          <p:cNvSpPr txBox="1"/>
          <p:nvPr userDrawn="1"/>
        </p:nvSpPr>
        <p:spPr>
          <a:xfrm>
            <a:off x="374392" y="9391332"/>
            <a:ext cx="615553" cy="118421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JUL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B6D13FCD-E4D0-4D87-A312-861980DE8A31}"/>
              </a:ext>
            </a:extLst>
          </p:cNvPr>
          <p:cNvSpPr txBox="1"/>
          <p:nvPr userDrawn="1"/>
        </p:nvSpPr>
        <p:spPr>
          <a:xfrm>
            <a:off x="374392" y="10760541"/>
            <a:ext cx="615553" cy="118421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AUG</a:t>
            </a:r>
          </a:p>
        </p:txBody>
      </p:sp>
    </p:spTree>
    <p:extLst>
      <p:ext uri="{BB962C8B-B14F-4D97-AF65-F5344CB8AC3E}">
        <p14:creationId xmlns:p14="http://schemas.microsoft.com/office/powerpoint/2010/main" val="132054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ageCurlDouble"/>
      </p:transition>
    </mc:Choice>
    <mc:Fallback xmlns="">
      <p:transition spd="slow" advClick="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nth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A51874FB-A64F-479F-8533-54C92F8403CE}"/>
              </a:ext>
            </a:extLst>
          </p:cNvPr>
          <p:cNvSpPr/>
          <p:nvPr userDrawn="1"/>
        </p:nvSpPr>
        <p:spPr>
          <a:xfrm>
            <a:off x="1464971" y="435428"/>
            <a:ext cx="1619005" cy="899703"/>
          </a:xfrm>
          <a:prstGeom prst="roundRect">
            <a:avLst/>
          </a:prstGeom>
          <a:solidFill>
            <a:srgbClr val="243F50"/>
          </a:solidFill>
          <a:ln w="9525">
            <a:solidFill>
              <a:schemeClr val="bg1"/>
            </a:solidFill>
          </a:ln>
          <a:effectLst>
            <a:outerShdw blurRad="63500" dist="38100" dir="13500000" algn="br" rotWithShape="0">
              <a:prstClr val="black">
                <a:alpha val="5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CB758A10-98B9-4B52-949E-F245FDBF8DEE}"/>
              </a:ext>
            </a:extLst>
          </p:cNvPr>
          <p:cNvGrpSpPr/>
          <p:nvPr userDrawn="1"/>
        </p:nvGrpSpPr>
        <p:grpSpPr>
          <a:xfrm>
            <a:off x="355995" y="1131537"/>
            <a:ext cx="1144166" cy="12200747"/>
            <a:chOff x="354847" y="1131536"/>
            <a:chExt cx="1140479" cy="12200747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46429920-F8A1-4A71-B3AD-11A1CB043766}"/>
                </a:ext>
              </a:extLst>
            </p:cNvPr>
            <p:cNvSpPr/>
            <p:nvPr userDrawn="1"/>
          </p:nvSpPr>
          <p:spPr>
            <a:xfrm>
              <a:off x="365947" y="1131536"/>
              <a:ext cx="1129379" cy="1243230"/>
            </a:xfrm>
            <a:prstGeom prst="roundRect">
              <a:avLst/>
            </a:prstGeom>
            <a:solidFill>
              <a:srgbClr val="243F50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3FD16B12-AC49-46F9-9668-322A46033E28}"/>
                </a:ext>
              </a:extLst>
            </p:cNvPr>
            <p:cNvSpPr/>
            <p:nvPr userDrawn="1"/>
          </p:nvSpPr>
          <p:spPr>
            <a:xfrm>
              <a:off x="365947" y="2501224"/>
              <a:ext cx="1129379" cy="1243230"/>
            </a:xfrm>
            <a:prstGeom prst="roundRect">
              <a:avLst/>
            </a:prstGeom>
            <a:solidFill>
              <a:srgbClr val="727272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EAE81056-247F-490A-B6AD-663F84C838D4}"/>
                </a:ext>
              </a:extLst>
            </p:cNvPr>
            <p:cNvSpPr/>
            <p:nvPr userDrawn="1"/>
          </p:nvSpPr>
          <p:spPr>
            <a:xfrm>
              <a:off x="365947" y="3870914"/>
              <a:ext cx="1129379" cy="1243230"/>
            </a:xfrm>
            <a:prstGeom prst="roundRect">
              <a:avLst/>
            </a:prstGeom>
            <a:solidFill>
              <a:srgbClr val="C2BCB0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741570F5-E655-4037-8693-2E49D3E17A80}"/>
                </a:ext>
              </a:extLst>
            </p:cNvPr>
            <p:cNvSpPr/>
            <p:nvPr userDrawn="1"/>
          </p:nvSpPr>
          <p:spPr>
            <a:xfrm>
              <a:off x="365947" y="5240605"/>
              <a:ext cx="1129379" cy="1243230"/>
            </a:xfrm>
            <a:prstGeom prst="roundRect">
              <a:avLst/>
            </a:prstGeom>
            <a:solidFill>
              <a:srgbClr val="886D5C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D235FDD4-4EC5-4E21-9213-CF460CEF5CB1}"/>
                </a:ext>
              </a:extLst>
            </p:cNvPr>
            <p:cNvSpPr/>
            <p:nvPr userDrawn="1"/>
          </p:nvSpPr>
          <p:spPr>
            <a:xfrm>
              <a:off x="365947" y="6610296"/>
              <a:ext cx="1129379" cy="1243230"/>
            </a:xfrm>
            <a:prstGeom prst="roundRect">
              <a:avLst/>
            </a:prstGeom>
            <a:solidFill>
              <a:srgbClr val="43281D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4" name="Rectangle: Rounded Corners 23">
              <a:extLst>
                <a:ext uri="{FF2B5EF4-FFF2-40B4-BE49-F238E27FC236}">
                  <a16:creationId xmlns:a16="http://schemas.microsoft.com/office/drawing/2014/main" id="{993D44C8-F195-41C9-99D3-2006FA7FBB08}"/>
                </a:ext>
              </a:extLst>
            </p:cNvPr>
            <p:cNvSpPr/>
            <p:nvPr userDrawn="1"/>
          </p:nvSpPr>
          <p:spPr>
            <a:xfrm>
              <a:off x="354847" y="7979985"/>
              <a:ext cx="1129379" cy="1243230"/>
            </a:xfrm>
            <a:prstGeom prst="roundRect">
              <a:avLst/>
            </a:prstGeom>
            <a:solidFill>
              <a:srgbClr val="243F50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09C0782E-388C-422C-B24D-B2DF6D1A12C3}"/>
                </a:ext>
              </a:extLst>
            </p:cNvPr>
            <p:cNvSpPr/>
            <p:nvPr userDrawn="1"/>
          </p:nvSpPr>
          <p:spPr>
            <a:xfrm>
              <a:off x="354847" y="9349673"/>
              <a:ext cx="1129379" cy="1243230"/>
            </a:xfrm>
            <a:prstGeom prst="roundRect">
              <a:avLst/>
            </a:prstGeom>
            <a:solidFill>
              <a:srgbClr val="727272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6" name="Rectangle: Rounded Corners 25">
              <a:extLst>
                <a:ext uri="{FF2B5EF4-FFF2-40B4-BE49-F238E27FC236}">
                  <a16:creationId xmlns:a16="http://schemas.microsoft.com/office/drawing/2014/main" id="{EC73243F-FA77-4588-8274-359B7C47AEA3}"/>
                </a:ext>
              </a:extLst>
            </p:cNvPr>
            <p:cNvSpPr/>
            <p:nvPr userDrawn="1"/>
          </p:nvSpPr>
          <p:spPr>
            <a:xfrm>
              <a:off x="354847" y="10719363"/>
              <a:ext cx="1129379" cy="1243230"/>
            </a:xfrm>
            <a:prstGeom prst="roundRect">
              <a:avLst/>
            </a:prstGeom>
            <a:solidFill>
              <a:srgbClr val="C2BCB0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435FF0C5-F5E0-4CA3-8B5D-0C25D38DC205}"/>
                </a:ext>
              </a:extLst>
            </p:cNvPr>
            <p:cNvSpPr/>
            <p:nvPr userDrawn="1"/>
          </p:nvSpPr>
          <p:spPr>
            <a:xfrm>
              <a:off x="354847" y="12089053"/>
              <a:ext cx="1129379" cy="1243230"/>
            </a:xfrm>
            <a:prstGeom prst="roundRect">
              <a:avLst/>
            </a:prstGeom>
            <a:solidFill>
              <a:srgbClr val="243F50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0C7FB31E-48A7-4BDE-ABA6-E249F07B1A20}"/>
              </a:ext>
            </a:extLst>
          </p:cNvPr>
          <p:cNvSpPr/>
          <p:nvPr userDrawn="1"/>
        </p:nvSpPr>
        <p:spPr>
          <a:xfrm>
            <a:off x="25152525" y="13394008"/>
            <a:ext cx="1133030" cy="1243230"/>
          </a:xfrm>
          <a:prstGeom prst="roundRect">
            <a:avLst/>
          </a:prstGeom>
          <a:solidFill>
            <a:srgbClr val="727272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800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90BDB397-B2FB-489A-9847-E800C797A23A}"/>
              </a:ext>
            </a:extLst>
          </p:cNvPr>
          <p:cNvSpPr/>
          <p:nvPr userDrawn="1"/>
        </p:nvSpPr>
        <p:spPr>
          <a:xfrm>
            <a:off x="25163660" y="14760675"/>
            <a:ext cx="1133030" cy="1243231"/>
          </a:xfrm>
          <a:prstGeom prst="roundRect">
            <a:avLst/>
          </a:prstGeom>
          <a:solidFill>
            <a:srgbClr val="C2BCB0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800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01006EEC-B12F-438F-9AFE-CE5A91321011}"/>
              </a:ext>
            </a:extLst>
          </p:cNvPr>
          <p:cNvSpPr/>
          <p:nvPr userDrawn="1"/>
        </p:nvSpPr>
        <p:spPr>
          <a:xfrm>
            <a:off x="25163660" y="16130370"/>
            <a:ext cx="1133030" cy="1243231"/>
          </a:xfrm>
          <a:prstGeom prst="roundRect">
            <a:avLst/>
          </a:prstGeom>
          <a:solidFill>
            <a:srgbClr val="886D5C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800"/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6894936D-FD95-4FF5-8ADF-CA724B08386C}"/>
              </a:ext>
            </a:extLst>
          </p:cNvPr>
          <p:cNvSpPr/>
          <p:nvPr userDrawn="1"/>
        </p:nvSpPr>
        <p:spPr>
          <a:xfrm>
            <a:off x="922510" y="958648"/>
            <a:ext cx="12256584" cy="16639443"/>
          </a:xfrm>
          <a:prstGeom prst="roundRect">
            <a:avLst>
              <a:gd name="adj" fmla="val 2264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800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84586272-2E06-4FA3-A3CF-79736E977823}"/>
              </a:ext>
            </a:extLst>
          </p:cNvPr>
          <p:cNvSpPr/>
          <p:nvPr userDrawn="1"/>
        </p:nvSpPr>
        <p:spPr>
          <a:xfrm>
            <a:off x="13378110" y="914399"/>
            <a:ext cx="12256584" cy="16649701"/>
          </a:xfrm>
          <a:prstGeom prst="roundRect">
            <a:avLst>
              <a:gd name="adj" fmla="val 4090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800"/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32A82B67-4F25-41F1-99CC-854AEA6BFC61}"/>
              </a:ext>
            </a:extLst>
          </p:cNvPr>
          <p:cNvGrpSpPr/>
          <p:nvPr userDrawn="1"/>
        </p:nvGrpSpPr>
        <p:grpSpPr>
          <a:xfrm>
            <a:off x="12492160" y="1181100"/>
            <a:ext cx="1619005" cy="16306800"/>
            <a:chOff x="12306300" y="557474"/>
            <a:chExt cx="1619005" cy="17134952"/>
          </a:xfrm>
        </p:grpSpPr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8B66CF8A-3DD0-4E7E-BE28-6C85A5DA8FE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306300" y="3162299"/>
              <a:ext cx="1619005" cy="14530127"/>
            </a:xfrm>
            <a:prstGeom prst="rect">
              <a:avLst/>
            </a:prstGeom>
          </p:spPr>
        </p:pic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81A02890-6FEE-44D8-9FEF-FA91D4C5E8C0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82335"/>
            <a:stretch/>
          </p:blipFill>
          <p:spPr>
            <a:xfrm>
              <a:off x="12306300" y="557474"/>
              <a:ext cx="1619005" cy="2566725"/>
            </a:xfrm>
            <a:prstGeom prst="rect">
              <a:avLst/>
            </a:prstGeom>
          </p:spPr>
        </p:pic>
      </p:grpSp>
      <p:sp>
        <p:nvSpPr>
          <p:cNvPr id="3" name="Isosceles Triangle 2">
            <a:extLst>
              <a:ext uri="{FF2B5EF4-FFF2-40B4-BE49-F238E27FC236}">
                <a16:creationId xmlns:a16="http://schemas.microsoft.com/office/drawing/2014/main" id="{7222F5DE-75CB-4BCE-AA7D-0B348B33F201}"/>
              </a:ext>
            </a:extLst>
          </p:cNvPr>
          <p:cNvSpPr/>
          <p:nvPr userDrawn="1"/>
        </p:nvSpPr>
        <p:spPr>
          <a:xfrm rot="16200000">
            <a:off x="1136411" y="16543954"/>
            <a:ext cx="992271" cy="855406"/>
          </a:xfrm>
          <a:prstGeom prst="triangle">
            <a:avLst/>
          </a:prstGeom>
          <a:solidFill>
            <a:srgbClr val="886D5C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35" name="Isosceles Triangle 34">
            <a:extLst>
              <a:ext uri="{FF2B5EF4-FFF2-40B4-BE49-F238E27FC236}">
                <a16:creationId xmlns:a16="http://schemas.microsoft.com/office/drawing/2014/main" id="{2831101D-33EC-496F-ACDE-0036D900BD24}"/>
              </a:ext>
            </a:extLst>
          </p:cNvPr>
          <p:cNvSpPr/>
          <p:nvPr userDrawn="1"/>
        </p:nvSpPr>
        <p:spPr>
          <a:xfrm rot="5400000" flipH="1">
            <a:off x="24496911" y="16543953"/>
            <a:ext cx="992271" cy="855406"/>
          </a:xfrm>
          <a:prstGeom prst="triangle">
            <a:avLst/>
          </a:prstGeom>
          <a:solidFill>
            <a:srgbClr val="886D5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65B38DF9-147A-40D1-90D6-ACDFF4614FAB}"/>
              </a:ext>
            </a:extLst>
          </p:cNvPr>
          <p:cNvSpPr txBox="1"/>
          <p:nvPr userDrawn="1"/>
        </p:nvSpPr>
        <p:spPr>
          <a:xfrm>
            <a:off x="1464971" y="426069"/>
            <a:ext cx="16190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HOME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E4144E45-733C-483E-95B2-CCBC15287119}"/>
              </a:ext>
            </a:extLst>
          </p:cNvPr>
          <p:cNvSpPr txBox="1"/>
          <p:nvPr userDrawn="1"/>
        </p:nvSpPr>
        <p:spPr>
          <a:xfrm>
            <a:off x="25672792" y="13422759"/>
            <a:ext cx="615553" cy="1184216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OCT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69A3AC87-74E3-468D-B70A-9C51697004B0}"/>
              </a:ext>
            </a:extLst>
          </p:cNvPr>
          <p:cNvSpPr txBox="1"/>
          <p:nvPr userDrawn="1"/>
        </p:nvSpPr>
        <p:spPr>
          <a:xfrm>
            <a:off x="25672792" y="14791968"/>
            <a:ext cx="615553" cy="1184216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NOV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2C332436-6E10-44D5-B405-AB807E06BFEE}"/>
              </a:ext>
            </a:extLst>
          </p:cNvPr>
          <p:cNvSpPr txBox="1"/>
          <p:nvPr userDrawn="1"/>
        </p:nvSpPr>
        <p:spPr>
          <a:xfrm>
            <a:off x="25672792" y="16161180"/>
            <a:ext cx="615553" cy="1184216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DEC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21E3194B-D29E-45C7-BF37-EDFF728B21C2}"/>
              </a:ext>
            </a:extLst>
          </p:cNvPr>
          <p:cNvSpPr txBox="1"/>
          <p:nvPr userDrawn="1"/>
        </p:nvSpPr>
        <p:spPr>
          <a:xfrm>
            <a:off x="374392" y="1176078"/>
            <a:ext cx="615553" cy="118421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JAN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DDABAD64-5318-4123-A426-20076C10D134}"/>
              </a:ext>
            </a:extLst>
          </p:cNvPr>
          <p:cNvSpPr txBox="1"/>
          <p:nvPr userDrawn="1"/>
        </p:nvSpPr>
        <p:spPr>
          <a:xfrm>
            <a:off x="374392" y="2545287"/>
            <a:ext cx="615553" cy="118421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FEB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F7E908F6-E826-42C3-81F7-00070BE0E097}"/>
              </a:ext>
            </a:extLst>
          </p:cNvPr>
          <p:cNvSpPr txBox="1"/>
          <p:nvPr userDrawn="1"/>
        </p:nvSpPr>
        <p:spPr>
          <a:xfrm>
            <a:off x="374392" y="3914496"/>
            <a:ext cx="615553" cy="118421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MAR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73B4E788-091B-454B-AB99-C2B50DA56607}"/>
              </a:ext>
            </a:extLst>
          </p:cNvPr>
          <p:cNvSpPr txBox="1"/>
          <p:nvPr userDrawn="1"/>
        </p:nvSpPr>
        <p:spPr>
          <a:xfrm>
            <a:off x="374392" y="5283705"/>
            <a:ext cx="615553" cy="118421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APR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20E740A4-0474-434D-B292-166DC3DB565F}"/>
              </a:ext>
            </a:extLst>
          </p:cNvPr>
          <p:cNvSpPr txBox="1"/>
          <p:nvPr userDrawn="1"/>
        </p:nvSpPr>
        <p:spPr>
          <a:xfrm>
            <a:off x="374392" y="6652914"/>
            <a:ext cx="615553" cy="118421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MAY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4F4D2464-ED3A-4C68-80BC-A8D2136BE77B}"/>
              </a:ext>
            </a:extLst>
          </p:cNvPr>
          <p:cNvSpPr txBox="1"/>
          <p:nvPr userDrawn="1"/>
        </p:nvSpPr>
        <p:spPr>
          <a:xfrm>
            <a:off x="374392" y="8022123"/>
            <a:ext cx="615553" cy="118421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JUN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E1011153-C299-4A0D-9EC6-23A8640DCF4C}"/>
              </a:ext>
            </a:extLst>
          </p:cNvPr>
          <p:cNvSpPr txBox="1"/>
          <p:nvPr userDrawn="1"/>
        </p:nvSpPr>
        <p:spPr>
          <a:xfrm>
            <a:off x="374392" y="9391332"/>
            <a:ext cx="615553" cy="118421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JUL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0877AC84-DE71-4022-A2EE-8AF7A143376B}"/>
              </a:ext>
            </a:extLst>
          </p:cNvPr>
          <p:cNvSpPr txBox="1"/>
          <p:nvPr userDrawn="1"/>
        </p:nvSpPr>
        <p:spPr>
          <a:xfrm>
            <a:off x="374392" y="10760541"/>
            <a:ext cx="615553" cy="118421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AUG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1571281D-9638-43A4-B330-D8AC8E1A8A67}"/>
              </a:ext>
            </a:extLst>
          </p:cNvPr>
          <p:cNvSpPr txBox="1"/>
          <p:nvPr userDrawn="1"/>
        </p:nvSpPr>
        <p:spPr>
          <a:xfrm>
            <a:off x="374392" y="12129750"/>
            <a:ext cx="615553" cy="118421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SEP</a:t>
            </a:r>
          </a:p>
        </p:txBody>
      </p:sp>
    </p:spTree>
    <p:extLst>
      <p:ext uri="{BB962C8B-B14F-4D97-AF65-F5344CB8AC3E}">
        <p14:creationId xmlns:p14="http://schemas.microsoft.com/office/powerpoint/2010/main" val="30667141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ageCurlDouble"/>
      </p:transition>
    </mc:Choice>
    <mc:Fallback xmlns="">
      <p:transition spd="slow" advClick="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nth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BFED20A8-1464-406B-B805-656E8301DF00}"/>
              </a:ext>
            </a:extLst>
          </p:cNvPr>
          <p:cNvSpPr/>
          <p:nvPr userDrawn="1"/>
        </p:nvSpPr>
        <p:spPr>
          <a:xfrm>
            <a:off x="1464971" y="435428"/>
            <a:ext cx="1619005" cy="899703"/>
          </a:xfrm>
          <a:prstGeom prst="roundRect">
            <a:avLst/>
          </a:prstGeom>
          <a:solidFill>
            <a:srgbClr val="243F50"/>
          </a:solidFill>
          <a:ln w="9525">
            <a:solidFill>
              <a:schemeClr val="bg1"/>
            </a:solidFill>
          </a:ln>
          <a:effectLst>
            <a:outerShdw blurRad="63500" dist="38100" dir="13500000" algn="br" rotWithShape="0">
              <a:prstClr val="black">
                <a:alpha val="5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0C87EF06-A076-47E4-8EAB-AF4547FD2C55}"/>
              </a:ext>
            </a:extLst>
          </p:cNvPr>
          <p:cNvGrpSpPr/>
          <p:nvPr userDrawn="1"/>
        </p:nvGrpSpPr>
        <p:grpSpPr>
          <a:xfrm>
            <a:off x="355995" y="1131536"/>
            <a:ext cx="1144166" cy="13570438"/>
            <a:chOff x="354847" y="1131536"/>
            <a:chExt cx="1140479" cy="13570438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34D660F5-4071-445C-9348-D5D82BCE5A7F}"/>
                </a:ext>
              </a:extLst>
            </p:cNvPr>
            <p:cNvSpPr/>
            <p:nvPr userDrawn="1"/>
          </p:nvSpPr>
          <p:spPr>
            <a:xfrm>
              <a:off x="365947" y="1131536"/>
              <a:ext cx="1129379" cy="1243230"/>
            </a:xfrm>
            <a:prstGeom prst="roundRect">
              <a:avLst/>
            </a:prstGeom>
            <a:solidFill>
              <a:srgbClr val="243F50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 dirty="0"/>
            </a:p>
          </p:txBody>
        </p:sp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40B5CB2F-7B98-4D67-ACF1-E0DD001F8DD9}"/>
                </a:ext>
              </a:extLst>
            </p:cNvPr>
            <p:cNvSpPr/>
            <p:nvPr userDrawn="1"/>
          </p:nvSpPr>
          <p:spPr>
            <a:xfrm>
              <a:off x="365947" y="2501224"/>
              <a:ext cx="1129379" cy="1243230"/>
            </a:xfrm>
            <a:prstGeom prst="roundRect">
              <a:avLst/>
            </a:prstGeom>
            <a:solidFill>
              <a:srgbClr val="727272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446C134A-1BB6-43FD-B8DB-83BDB7068198}"/>
                </a:ext>
              </a:extLst>
            </p:cNvPr>
            <p:cNvSpPr/>
            <p:nvPr userDrawn="1"/>
          </p:nvSpPr>
          <p:spPr>
            <a:xfrm>
              <a:off x="365947" y="3870914"/>
              <a:ext cx="1129379" cy="1243230"/>
            </a:xfrm>
            <a:prstGeom prst="roundRect">
              <a:avLst/>
            </a:prstGeom>
            <a:solidFill>
              <a:srgbClr val="C2BCB0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B0161823-FF58-4BA5-AAAF-6183FBA108B8}"/>
                </a:ext>
              </a:extLst>
            </p:cNvPr>
            <p:cNvSpPr/>
            <p:nvPr userDrawn="1"/>
          </p:nvSpPr>
          <p:spPr>
            <a:xfrm>
              <a:off x="365947" y="5240605"/>
              <a:ext cx="1129379" cy="1243230"/>
            </a:xfrm>
            <a:prstGeom prst="roundRect">
              <a:avLst/>
            </a:prstGeom>
            <a:solidFill>
              <a:srgbClr val="886D5C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90853896-AA19-4A20-9BCB-A91128DA7339}"/>
                </a:ext>
              </a:extLst>
            </p:cNvPr>
            <p:cNvSpPr/>
            <p:nvPr userDrawn="1"/>
          </p:nvSpPr>
          <p:spPr>
            <a:xfrm>
              <a:off x="365947" y="6610296"/>
              <a:ext cx="1129379" cy="1243230"/>
            </a:xfrm>
            <a:prstGeom prst="roundRect">
              <a:avLst/>
            </a:prstGeom>
            <a:solidFill>
              <a:srgbClr val="43281D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4" name="Rectangle: Rounded Corners 23">
              <a:extLst>
                <a:ext uri="{FF2B5EF4-FFF2-40B4-BE49-F238E27FC236}">
                  <a16:creationId xmlns:a16="http://schemas.microsoft.com/office/drawing/2014/main" id="{305DCB53-E8C5-4650-AB6F-79B21A53AE86}"/>
                </a:ext>
              </a:extLst>
            </p:cNvPr>
            <p:cNvSpPr/>
            <p:nvPr userDrawn="1"/>
          </p:nvSpPr>
          <p:spPr>
            <a:xfrm>
              <a:off x="354847" y="7979985"/>
              <a:ext cx="1129379" cy="1243230"/>
            </a:xfrm>
            <a:prstGeom prst="roundRect">
              <a:avLst/>
            </a:prstGeom>
            <a:solidFill>
              <a:srgbClr val="243F50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0F6AF48F-95D8-40F6-A883-C7979585AA86}"/>
                </a:ext>
              </a:extLst>
            </p:cNvPr>
            <p:cNvSpPr/>
            <p:nvPr userDrawn="1"/>
          </p:nvSpPr>
          <p:spPr>
            <a:xfrm>
              <a:off x="354847" y="9349673"/>
              <a:ext cx="1129379" cy="1243230"/>
            </a:xfrm>
            <a:prstGeom prst="roundRect">
              <a:avLst/>
            </a:prstGeom>
            <a:solidFill>
              <a:srgbClr val="727272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6" name="Rectangle: Rounded Corners 25">
              <a:extLst>
                <a:ext uri="{FF2B5EF4-FFF2-40B4-BE49-F238E27FC236}">
                  <a16:creationId xmlns:a16="http://schemas.microsoft.com/office/drawing/2014/main" id="{AC5F6029-821F-474A-AE90-EE88DD694B71}"/>
                </a:ext>
              </a:extLst>
            </p:cNvPr>
            <p:cNvSpPr/>
            <p:nvPr userDrawn="1"/>
          </p:nvSpPr>
          <p:spPr>
            <a:xfrm>
              <a:off x="354847" y="10719363"/>
              <a:ext cx="1129379" cy="1243230"/>
            </a:xfrm>
            <a:prstGeom prst="roundRect">
              <a:avLst/>
            </a:prstGeom>
            <a:solidFill>
              <a:srgbClr val="C2BCB0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69EF53D6-4469-435E-B693-6576520F40FF}"/>
                </a:ext>
              </a:extLst>
            </p:cNvPr>
            <p:cNvSpPr/>
            <p:nvPr userDrawn="1"/>
          </p:nvSpPr>
          <p:spPr>
            <a:xfrm>
              <a:off x="354847" y="12089053"/>
              <a:ext cx="1129379" cy="1243230"/>
            </a:xfrm>
            <a:prstGeom prst="roundRect">
              <a:avLst/>
            </a:prstGeom>
            <a:solidFill>
              <a:srgbClr val="243F50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444FA824-F053-4613-BE1E-78CE128B5901}"/>
                </a:ext>
              </a:extLst>
            </p:cNvPr>
            <p:cNvSpPr/>
            <p:nvPr userDrawn="1"/>
          </p:nvSpPr>
          <p:spPr>
            <a:xfrm>
              <a:off x="354847" y="13458744"/>
              <a:ext cx="1129379" cy="1243230"/>
            </a:xfrm>
            <a:prstGeom prst="roundRect">
              <a:avLst/>
            </a:prstGeom>
            <a:solidFill>
              <a:srgbClr val="727272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BDBC7E63-ADBB-4448-9265-7EB6F03FB857}"/>
              </a:ext>
            </a:extLst>
          </p:cNvPr>
          <p:cNvSpPr/>
          <p:nvPr userDrawn="1"/>
        </p:nvSpPr>
        <p:spPr>
          <a:xfrm>
            <a:off x="25163660" y="14760675"/>
            <a:ext cx="1133030" cy="1243231"/>
          </a:xfrm>
          <a:prstGeom prst="roundRect">
            <a:avLst/>
          </a:prstGeom>
          <a:solidFill>
            <a:srgbClr val="C2BCB0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800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8C9C126A-B8AA-46CC-9F5E-266AA0C4705E}"/>
              </a:ext>
            </a:extLst>
          </p:cNvPr>
          <p:cNvSpPr/>
          <p:nvPr userDrawn="1"/>
        </p:nvSpPr>
        <p:spPr>
          <a:xfrm>
            <a:off x="25163660" y="16130370"/>
            <a:ext cx="1133030" cy="1243231"/>
          </a:xfrm>
          <a:prstGeom prst="roundRect">
            <a:avLst/>
          </a:prstGeom>
          <a:solidFill>
            <a:srgbClr val="886D5C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800"/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6894936D-FD95-4FF5-8ADF-CA724B08386C}"/>
              </a:ext>
            </a:extLst>
          </p:cNvPr>
          <p:cNvSpPr/>
          <p:nvPr userDrawn="1"/>
        </p:nvSpPr>
        <p:spPr>
          <a:xfrm>
            <a:off x="989945" y="949534"/>
            <a:ext cx="12256584" cy="16639443"/>
          </a:xfrm>
          <a:prstGeom prst="roundRect">
            <a:avLst>
              <a:gd name="adj" fmla="val 2264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800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84586272-2E06-4FA3-A3CF-79736E977823}"/>
              </a:ext>
            </a:extLst>
          </p:cNvPr>
          <p:cNvSpPr/>
          <p:nvPr userDrawn="1"/>
        </p:nvSpPr>
        <p:spPr>
          <a:xfrm>
            <a:off x="13378110" y="914399"/>
            <a:ext cx="12256584" cy="16649701"/>
          </a:xfrm>
          <a:prstGeom prst="roundRect">
            <a:avLst>
              <a:gd name="adj" fmla="val 4090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800"/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0FE1E961-809D-4490-AC2A-1D1EBE0E7A79}"/>
              </a:ext>
            </a:extLst>
          </p:cNvPr>
          <p:cNvGrpSpPr/>
          <p:nvPr userDrawn="1"/>
        </p:nvGrpSpPr>
        <p:grpSpPr>
          <a:xfrm>
            <a:off x="12492160" y="1181100"/>
            <a:ext cx="1619005" cy="16306800"/>
            <a:chOff x="12306300" y="557474"/>
            <a:chExt cx="1619005" cy="17134952"/>
          </a:xfrm>
        </p:grpSpPr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A0339D9B-9ABF-4D17-A785-ED06CC825CC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306300" y="3162299"/>
              <a:ext cx="1619005" cy="14530127"/>
            </a:xfrm>
            <a:prstGeom prst="rect">
              <a:avLst/>
            </a:prstGeom>
          </p:spPr>
        </p:pic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8D2703F9-F505-4035-95C6-5FB6A7FD4D76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82335"/>
            <a:stretch/>
          </p:blipFill>
          <p:spPr>
            <a:xfrm>
              <a:off x="12306300" y="557474"/>
              <a:ext cx="1619005" cy="2566725"/>
            </a:xfrm>
            <a:prstGeom prst="rect">
              <a:avLst/>
            </a:prstGeom>
          </p:spPr>
        </p:pic>
      </p:grpSp>
      <p:sp>
        <p:nvSpPr>
          <p:cNvPr id="3" name="Isosceles Triangle 2">
            <a:extLst>
              <a:ext uri="{FF2B5EF4-FFF2-40B4-BE49-F238E27FC236}">
                <a16:creationId xmlns:a16="http://schemas.microsoft.com/office/drawing/2014/main" id="{CB97B91C-FCD1-4C8C-9D2E-62F85D7FD295}"/>
              </a:ext>
            </a:extLst>
          </p:cNvPr>
          <p:cNvSpPr/>
          <p:nvPr userDrawn="1"/>
        </p:nvSpPr>
        <p:spPr>
          <a:xfrm rot="16200000">
            <a:off x="1136411" y="16543954"/>
            <a:ext cx="992271" cy="855406"/>
          </a:xfrm>
          <a:prstGeom prst="triangle">
            <a:avLst/>
          </a:prstGeom>
          <a:solidFill>
            <a:srgbClr val="886D5C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35" name="Isosceles Triangle 34">
            <a:extLst>
              <a:ext uri="{FF2B5EF4-FFF2-40B4-BE49-F238E27FC236}">
                <a16:creationId xmlns:a16="http://schemas.microsoft.com/office/drawing/2014/main" id="{D0D9B017-A3E6-480B-9FA7-A5C9B5F662D4}"/>
              </a:ext>
            </a:extLst>
          </p:cNvPr>
          <p:cNvSpPr/>
          <p:nvPr userDrawn="1"/>
        </p:nvSpPr>
        <p:spPr>
          <a:xfrm rot="5400000" flipH="1">
            <a:off x="24496911" y="16543953"/>
            <a:ext cx="992271" cy="855406"/>
          </a:xfrm>
          <a:prstGeom prst="triangle">
            <a:avLst/>
          </a:prstGeom>
          <a:solidFill>
            <a:srgbClr val="886D5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318DEB23-CCAA-45B3-B8F7-669A1747CC31}"/>
              </a:ext>
            </a:extLst>
          </p:cNvPr>
          <p:cNvSpPr txBox="1"/>
          <p:nvPr userDrawn="1"/>
        </p:nvSpPr>
        <p:spPr>
          <a:xfrm>
            <a:off x="1464971" y="426069"/>
            <a:ext cx="16190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HOME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58DBAEC9-34AB-4FAD-9F47-139A5EADC050}"/>
              </a:ext>
            </a:extLst>
          </p:cNvPr>
          <p:cNvSpPr txBox="1"/>
          <p:nvPr userDrawn="1"/>
        </p:nvSpPr>
        <p:spPr>
          <a:xfrm>
            <a:off x="25672792" y="14791968"/>
            <a:ext cx="615553" cy="1184216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NOV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E2D9D691-EF17-45B2-B9F6-AC175FD47C2F}"/>
              </a:ext>
            </a:extLst>
          </p:cNvPr>
          <p:cNvSpPr txBox="1"/>
          <p:nvPr userDrawn="1"/>
        </p:nvSpPr>
        <p:spPr>
          <a:xfrm>
            <a:off x="25672792" y="16161180"/>
            <a:ext cx="615553" cy="1184216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DEC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07232876-A2F5-4425-848E-7D19597FB4CC}"/>
              </a:ext>
            </a:extLst>
          </p:cNvPr>
          <p:cNvSpPr txBox="1"/>
          <p:nvPr userDrawn="1"/>
        </p:nvSpPr>
        <p:spPr>
          <a:xfrm>
            <a:off x="374392" y="1176078"/>
            <a:ext cx="615553" cy="118421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JAN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B1DEDBC1-24B1-4254-A06F-021F571B1D6B}"/>
              </a:ext>
            </a:extLst>
          </p:cNvPr>
          <p:cNvSpPr txBox="1"/>
          <p:nvPr userDrawn="1"/>
        </p:nvSpPr>
        <p:spPr>
          <a:xfrm>
            <a:off x="374392" y="2545287"/>
            <a:ext cx="615553" cy="118421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FEB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4C462997-D101-49A5-AF78-1C39B0DF39F2}"/>
              </a:ext>
            </a:extLst>
          </p:cNvPr>
          <p:cNvSpPr txBox="1"/>
          <p:nvPr userDrawn="1"/>
        </p:nvSpPr>
        <p:spPr>
          <a:xfrm>
            <a:off x="374392" y="3914496"/>
            <a:ext cx="615553" cy="118421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MAR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F887E48C-E0FA-4963-9B62-ACC398EEF0A7}"/>
              </a:ext>
            </a:extLst>
          </p:cNvPr>
          <p:cNvSpPr txBox="1"/>
          <p:nvPr userDrawn="1"/>
        </p:nvSpPr>
        <p:spPr>
          <a:xfrm>
            <a:off x="374392" y="5283705"/>
            <a:ext cx="615553" cy="118421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APR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342403C7-CE97-4AA8-A393-76DCA5F882FB}"/>
              </a:ext>
            </a:extLst>
          </p:cNvPr>
          <p:cNvSpPr txBox="1"/>
          <p:nvPr userDrawn="1"/>
        </p:nvSpPr>
        <p:spPr>
          <a:xfrm>
            <a:off x="374392" y="6652914"/>
            <a:ext cx="615553" cy="118421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MAY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47A39002-FA4D-4409-A3CB-E082F6F64548}"/>
              </a:ext>
            </a:extLst>
          </p:cNvPr>
          <p:cNvSpPr txBox="1"/>
          <p:nvPr userDrawn="1"/>
        </p:nvSpPr>
        <p:spPr>
          <a:xfrm>
            <a:off x="374392" y="8022123"/>
            <a:ext cx="615553" cy="118421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JUN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DE3809B6-BD53-4F5B-8825-95ADB1BF29B9}"/>
              </a:ext>
            </a:extLst>
          </p:cNvPr>
          <p:cNvSpPr txBox="1"/>
          <p:nvPr userDrawn="1"/>
        </p:nvSpPr>
        <p:spPr>
          <a:xfrm>
            <a:off x="374392" y="9391332"/>
            <a:ext cx="615553" cy="118421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JUL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CC19B168-F9C2-4129-836F-D52E6135CACD}"/>
              </a:ext>
            </a:extLst>
          </p:cNvPr>
          <p:cNvSpPr txBox="1"/>
          <p:nvPr userDrawn="1"/>
        </p:nvSpPr>
        <p:spPr>
          <a:xfrm>
            <a:off x="374392" y="10760541"/>
            <a:ext cx="615553" cy="118421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AUG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7FCB486F-8BAA-46B0-9C34-7B468695054E}"/>
              </a:ext>
            </a:extLst>
          </p:cNvPr>
          <p:cNvSpPr txBox="1"/>
          <p:nvPr userDrawn="1"/>
        </p:nvSpPr>
        <p:spPr>
          <a:xfrm>
            <a:off x="374392" y="12129750"/>
            <a:ext cx="615553" cy="118421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SEP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3AFC51F3-CF7C-4F66-8114-630C2DA72F0E}"/>
              </a:ext>
            </a:extLst>
          </p:cNvPr>
          <p:cNvSpPr txBox="1"/>
          <p:nvPr userDrawn="1"/>
        </p:nvSpPr>
        <p:spPr>
          <a:xfrm>
            <a:off x="374392" y="13498959"/>
            <a:ext cx="615553" cy="118421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OCT</a:t>
            </a:r>
          </a:p>
        </p:txBody>
      </p:sp>
    </p:spTree>
    <p:extLst>
      <p:ext uri="{BB962C8B-B14F-4D97-AF65-F5344CB8AC3E}">
        <p14:creationId xmlns:p14="http://schemas.microsoft.com/office/powerpoint/2010/main" val="41629926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ageCurlDouble"/>
      </p:transition>
    </mc:Choice>
    <mc:Fallback xmlns="">
      <p:transition spd="slow" advClick="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nth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CB3317FB-741D-42C8-9848-3DCF9A35963C}"/>
              </a:ext>
            </a:extLst>
          </p:cNvPr>
          <p:cNvSpPr/>
          <p:nvPr userDrawn="1"/>
        </p:nvSpPr>
        <p:spPr>
          <a:xfrm>
            <a:off x="1464971" y="435428"/>
            <a:ext cx="1619005" cy="899703"/>
          </a:xfrm>
          <a:prstGeom prst="roundRect">
            <a:avLst/>
          </a:prstGeom>
          <a:solidFill>
            <a:srgbClr val="243F50"/>
          </a:solidFill>
          <a:ln w="9525">
            <a:solidFill>
              <a:schemeClr val="bg1"/>
            </a:solidFill>
          </a:ln>
          <a:effectLst>
            <a:outerShdw blurRad="63500" dist="38100" dir="13500000" algn="br" rotWithShape="0">
              <a:prstClr val="black">
                <a:alpha val="5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CDCF445D-2F0E-4E71-9AF7-720322E351F5}"/>
              </a:ext>
            </a:extLst>
          </p:cNvPr>
          <p:cNvGrpSpPr/>
          <p:nvPr userDrawn="1"/>
        </p:nvGrpSpPr>
        <p:grpSpPr>
          <a:xfrm>
            <a:off x="355995" y="1131537"/>
            <a:ext cx="1144166" cy="14937105"/>
            <a:chOff x="354847" y="1131536"/>
            <a:chExt cx="1140479" cy="14937105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2C178EFF-C4C9-41F8-9255-7749AAE0588B}"/>
                </a:ext>
              </a:extLst>
            </p:cNvPr>
            <p:cNvSpPr/>
            <p:nvPr userDrawn="1"/>
          </p:nvSpPr>
          <p:spPr>
            <a:xfrm>
              <a:off x="365947" y="1131536"/>
              <a:ext cx="1129379" cy="1243230"/>
            </a:xfrm>
            <a:prstGeom prst="roundRect">
              <a:avLst/>
            </a:prstGeom>
            <a:solidFill>
              <a:srgbClr val="243F50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 dirty="0"/>
            </a:p>
          </p:txBody>
        </p:sp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ED2444F2-4AD4-424F-8BF9-0BE35AF424C3}"/>
                </a:ext>
              </a:extLst>
            </p:cNvPr>
            <p:cNvSpPr/>
            <p:nvPr userDrawn="1"/>
          </p:nvSpPr>
          <p:spPr>
            <a:xfrm>
              <a:off x="365947" y="2501224"/>
              <a:ext cx="1129379" cy="1243230"/>
            </a:xfrm>
            <a:prstGeom prst="roundRect">
              <a:avLst/>
            </a:prstGeom>
            <a:solidFill>
              <a:srgbClr val="727272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08CA4EA4-BBD2-41A4-96C7-C3C2A8F80522}"/>
                </a:ext>
              </a:extLst>
            </p:cNvPr>
            <p:cNvSpPr/>
            <p:nvPr userDrawn="1"/>
          </p:nvSpPr>
          <p:spPr>
            <a:xfrm>
              <a:off x="365947" y="3870914"/>
              <a:ext cx="1129379" cy="1243230"/>
            </a:xfrm>
            <a:prstGeom prst="roundRect">
              <a:avLst/>
            </a:prstGeom>
            <a:solidFill>
              <a:srgbClr val="C2BCB0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22ADD02D-B2A9-400F-B30C-458E803D1B2C}"/>
                </a:ext>
              </a:extLst>
            </p:cNvPr>
            <p:cNvSpPr/>
            <p:nvPr userDrawn="1"/>
          </p:nvSpPr>
          <p:spPr>
            <a:xfrm>
              <a:off x="365947" y="5240605"/>
              <a:ext cx="1129379" cy="1243230"/>
            </a:xfrm>
            <a:prstGeom prst="roundRect">
              <a:avLst/>
            </a:prstGeom>
            <a:solidFill>
              <a:srgbClr val="886D5C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DF701903-B0C7-471B-BAD4-43E289DD9894}"/>
                </a:ext>
              </a:extLst>
            </p:cNvPr>
            <p:cNvSpPr/>
            <p:nvPr userDrawn="1"/>
          </p:nvSpPr>
          <p:spPr>
            <a:xfrm>
              <a:off x="365947" y="6610296"/>
              <a:ext cx="1129379" cy="1243230"/>
            </a:xfrm>
            <a:prstGeom prst="roundRect">
              <a:avLst/>
            </a:prstGeom>
            <a:solidFill>
              <a:srgbClr val="43281D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5986F06D-5E29-429C-88F5-7F2F13411ECC}"/>
                </a:ext>
              </a:extLst>
            </p:cNvPr>
            <p:cNvSpPr/>
            <p:nvPr userDrawn="1"/>
          </p:nvSpPr>
          <p:spPr>
            <a:xfrm>
              <a:off x="354847" y="7979985"/>
              <a:ext cx="1129379" cy="1243230"/>
            </a:xfrm>
            <a:prstGeom prst="roundRect">
              <a:avLst/>
            </a:prstGeom>
            <a:solidFill>
              <a:srgbClr val="243F50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4" name="Rectangle: Rounded Corners 23">
              <a:extLst>
                <a:ext uri="{FF2B5EF4-FFF2-40B4-BE49-F238E27FC236}">
                  <a16:creationId xmlns:a16="http://schemas.microsoft.com/office/drawing/2014/main" id="{F3BC3D8B-31E8-4B29-8BBF-AF69440B34ED}"/>
                </a:ext>
              </a:extLst>
            </p:cNvPr>
            <p:cNvSpPr/>
            <p:nvPr userDrawn="1"/>
          </p:nvSpPr>
          <p:spPr>
            <a:xfrm>
              <a:off x="354847" y="9349673"/>
              <a:ext cx="1129379" cy="1243230"/>
            </a:xfrm>
            <a:prstGeom prst="roundRect">
              <a:avLst/>
            </a:prstGeom>
            <a:solidFill>
              <a:srgbClr val="727272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BB5814F9-F63B-4EBE-97A1-02B64104E1C8}"/>
                </a:ext>
              </a:extLst>
            </p:cNvPr>
            <p:cNvSpPr/>
            <p:nvPr userDrawn="1"/>
          </p:nvSpPr>
          <p:spPr>
            <a:xfrm>
              <a:off x="354847" y="10719363"/>
              <a:ext cx="1129379" cy="1243230"/>
            </a:xfrm>
            <a:prstGeom prst="roundRect">
              <a:avLst/>
            </a:prstGeom>
            <a:solidFill>
              <a:srgbClr val="C2BCB0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6" name="Rectangle: Rounded Corners 25">
              <a:extLst>
                <a:ext uri="{FF2B5EF4-FFF2-40B4-BE49-F238E27FC236}">
                  <a16:creationId xmlns:a16="http://schemas.microsoft.com/office/drawing/2014/main" id="{080D8B37-91C2-43DF-9465-20DF02AA716C}"/>
                </a:ext>
              </a:extLst>
            </p:cNvPr>
            <p:cNvSpPr/>
            <p:nvPr userDrawn="1"/>
          </p:nvSpPr>
          <p:spPr>
            <a:xfrm>
              <a:off x="354847" y="12089053"/>
              <a:ext cx="1129379" cy="1243230"/>
            </a:xfrm>
            <a:prstGeom prst="roundRect">
              <a:avLst/>
            </a:prstGeom>
            <a:solidFill>
              <a:srgbClr val="243F50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5A15AEC9-BC6B-4FCF-AEED-911BE9A31873}"/>
                </a:ext>
              </a:extLst>
            </p:cNvPr>
            <p:cNvSpPr/>
            <p:nvPr userDrawn="1"/>
          </p:nvSpPr>
          <p:spPr>
            <a:xfrm>
              <a:off x="354847" y="13458744"/>
              <a:ext cx="1129379" cy="1243230"/>
            </a:xfrm>
            <a:prstGeom prst="roundRect">
              <a:avLst/>
            </a:prstGeom>
            <a:solidFill>
              <a:srgbClr val="727272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43B3161D-C0FD-4325-8E41-B0D383364F6A}"/>
                </a:ext>
              </a:extLst>
            </p:cNvPr>
            <p:cNvSpPr/>
            <p:nvPr userDrawn="1"/>
          </p:nvSpPr>
          <p:spPr>
            <a:xfrm>
              <a:off x="365947" y="14825410"/>
              <a:ext cx="1129379" cy="1243231"/>
            </a:xfrm>
            <a:prstGeom prst="roundRect">
              <a:avLst/>
            </a:prstGeom>
            <a:solidFill>
              <a:srgbClr val="C2BCB0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0240F9E7-7A48-4333-BF2D-627D720AA262}"/>
              </a:ext>
            </a:extLst>
          </p:cNvPr>
          <p:cNvSpPr/>
          <p:nvPr userDrawn="1"/>
        </p:nvSpPr>
        <p:spPr>
          <a:xfrm>
            <a:off x="25163660" y="16130370"/>
            <a:ext cx="1133030" cy="1243231"/>
          </a:xfrm>
          <a:prstGeom prst="roundRect">
            <a:avLst/>
          </a:prstGeom>
          <a:solidFill>
            <a:srgbClr val="886D5C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800"/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6894936D-FD95-4FF5-8ADF-CA724B08386C}"/>
              </a:ext>
            </a:extLst>
          </p:cNvPr>
          <p:cNvSpPr/>
          <p:nvPr userDrawn="1"/>
        </p:nvSpPr>
        <p:spPr>
          <a:xfrm>
            <a:off x="989945" y="978646"/>
            <a:ext cx="12256584" cy="16639443"/>
          </a:xfrm>
          <a:prstGeom prst="roundRect">
            <a:avLst>
              <a:gd name="adj" fmla="val 2264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800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84586272-2E06-4FA3-A3CF-79736E977823}"/>
              </a:ext>
            </a:extLst>
          </p:cNvPr>
          <p:cNvSpPr/>
          <p:nvPr userDrawn="1"/>
        </p:nvSpPr>
        <p:spPr>
          <a:xfrm>
            <a:off x="13378110" y="914399"/>
            <a:ext cx="12256584" cy="16649701"/>
          </a:xfrm>
          <a:prstGeom prst="roundRect">
            <a:avLst>
              <a:gd name="adj" fmla="val 4090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800"/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CB3E1B31-0F15-4233-A9FD-0DA6C3564442}"/>
              </a:ext>
            </a:extLst>
          </p:cNvPr>
          <p:cNvGrpSpPr/>
          <p:nvPr userDrawn="1"/>
        </p:nvGrpSpPr>
        <p:grpSpPr>
          <a:xfrm>
            <a:off x="12492160" y="1181100"/>
            <a:ext cx="1619005" cy="16306800"/>
            <a:chOff x="12306300" y="557474"/>
            <a:chExt cx="1619005" cy="17134952"/>
          </a:xfrm>
        </p:grpSpPr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B4FF29C2-50AF-4D06-8FE6-C9530AC427B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306300" y="3162299"/>
              <a:ext cx="1619005" cy="14530127"/>
            </a:xfrm>
            <a:prstGeom prst="rect">
              <a:avLst/>
            </a:prstGeom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423D54E2-C3F5-43CF-805F-70A2F1DBC144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82335"/>
            <a:stretch/>
          </p:blipFill>
          <p:spPr>
            <a:xfrm>
              <a:off x="12306300" y="557474"/>
              <a:ext cx="1619005" cy="2566725"/>
            </a:xfrm>
            <a:prstGeom prst="rect">
              <a:avLst/>
            </a:prstGeom>
          </p:spPr>
        </p:pic>
      </p:grpSp>
      <p:sp>
        <p:nvSpPr>
          <p:cNvPr id="3" name="Isosceles Triangle 2">
            <a:extLst>
              <a:ext uri="{FF2B5EF4-FFF2-40B4-BE49-F238E27FC236}">
                <a16:creationId xmlns:a16="http://schemas.microsoft.com/office/drawing/2014/main" id="{91C5A44A-405F-4400-A758-9CD409BBA37D}"/>
              </a:ext>
            </a:extLst>
          </p:cNvPr>
          <p:cNvSpPr/>
          <p:nvPr userDrawn="1"/>
        </p:nvSpPr>
        <p:spPr>
          <a:xfrm rot="16200000">
            <a:off x="1136411" y="16543954"/>
            <a:ext cx="992271" cy="855406"/>
          </a:xfrm>
          <a:prstGeom prst="triangle">
            <a:avLst/>
          </a:prstGeom>
          <a:solidFill>
            <a:srgbClr val="886D5C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34" name="Isosceles Triangle 33">
            <a:extLst>
              <a:ext uri="{FF2B5EF4-FFF2-40B4-BE49-F238E27FC236}">
                <a16:creationId xmlns:a16="http://schemas.microsoft.com/office/drawing/2014/main" id="{28BB8265-7729-473B-87B0-0F1DA75F9F11}"/>
              </a:ext>
            </a:extLst>
          </p:cNvPr>
          <p:cNvSpPr/>
          <p:nvPr userDrawn="1"/>
        </p:nvSpPr>
        <p:spPr>
          <a:xfrm rot="5400000" flipH="1">
            <a:off x="24496911" y="16543953"/>
            <a:ext cx="992271" cy="855406"/>
          </a:xfrm>
          <a:prstGeom prst="triangle">
            <a:avLst/>
          </a:prstGeom>
          <a:solidFill>
            <a:srgbClr val="886D5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835BE9F8-A4B7-460D-A7EA-BA158173B149}"/>
              </a:ext>
            </a:extLst>
          </p:cNvPr>
          <p:cNvSpPr txBox="1"/>
          <p:nvPr userDrawn="1"/>
        </p:nvSpPr>
        <p:spPr>
          <a:xfrm>
            <a:off x="1464971" y="426069"/>
            <a:ext cx="16190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HOME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7D6D4B1E-F5CA-4A76-B981-6E9557037C0C}"/>
              </a:ext>
            </a:extLst>
          </p:cNvPr>
          <p:cNvSpPr txBox="1"/>
          <p:nvPr userDrawn="1"/>
        </p:nvSpPr>
        <p:spPr>
          <a:xfrm>
            <a:off x="25672792" y="16161180"/>
            <a:ext cx="615553" cy="1184216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DEC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01F64810-CF3A-4016-9898-1A44243AA0F4}"/>
              </a:ext>
            </a:extLst>
          </p:cNvPr>
          <p:cNvSpPr txBox="1"/>
          <p:nvPr userDrawn="1"/>
        </p:nvSpPr>
        <p:spPr>
          <a:xfrm>
            <a:off x="374392" y="1176078"/>
            <a:ext cx="615553" cy="118421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JAN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16577E15-F911-4004-AFB7-56DE23C7E067}"/>
              </a:ext>
            </a:extLst>
          </p:cNvPr>
          <p:cNvSpPr txBox="1"/>
          <p:nvPr userDrawn="1"/>
        </p:nvSpPr>
        <p:spPr>
          <a:xfrm>
            <a:off x="374392" y="2545287"/>
            <a:ext cx="615553" cy="118421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FEB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5CC7AC31-50A6-4856-BA85-06DBF7B9671B}"/>
              </a:ext>
            </a:extLst>
          </p:cNvPr>
          <p:cNvSpPr txBox="1"/>
          <p:nvPr userDrawn="1"/>
        </p:nvSpPr>
        <p:spPr>
          <a:xfrm>
            <a:off x="374392" y="3914496"/>
            <a:ext cx="615553" cy="118421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MAR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61425D49-DB9A-4DAA-821D-8116FF05E20C}"/>
              </a:ext>
            </a:extLst>
          </p:cNvPr>
          <p:cNvSpPr txBox="1"/>
          <p:nvPr userDrawn="1"/>
        </p:nvSpPr>
        <p:spPr>
          <a:xfrm>
            <a:off x="374392" y="5283705"/>
            <a:ext cx="615553" cy="118421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APR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AD88D2FF-51C7-4AD2-9246-F5F010F48F22}"/>
              </a:ext>
            </a:extLst>
          </p:cNvPr>
          <p:cNvSpPr txBox="1"/>
          <p:nvPr userDrawn="1"/>
        </p:nvSpPr>
        <p:spPr>
          <a:xfrm>
            <a:off x="374392" y="6652914"/>
            <a:ext cx="615553" cy="118421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MAY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3996838F-63F7-4799-9767-307499131F01}"/>
              </a:ext>
            </a:extLst>
          </p:cNvPr>
          <p:cNvSpPr txBox="1"/>
          <p:nvPr userDrawn="1"/>
        </p:nvSpPr>
        <p:spPr>
          <a:xfrm>
            <a:off x="374392" y="8022123"/>
            <a:ext cx="615553" cy="118421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JUN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6BB98726-5073-4551-AA73-DF99A9C19C68}"/>
              </a:ext>
            </a:extLst>
          </p:cNvPr>
          <p:cNvSpPr txBox="1"/>
          <p:nvPr userDrawn="1"/>
        </p:nvSpPr>
        <p:spPr>
          <a:xfrm>
            <a:off x="374392" y="9391332"/>
            <a:ext cx="615553" cy="118421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JUL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C6782589-882B-40DC-A5F0-DBA1FC6B2E01}"/>
              </a:ext>
            </a:extLst>
          </p:cNvPr>
          <p:cNvSpPr txBox="1"/>
          <p:nvPr userDrawn="1"/>
        </p:nvSpPr>
        <p:spPr>
          <a:xfrm>
            <a:off x="374392" y="10760541"/>
            <a:ext cx="615553" cy="118421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AUG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320DEDDB-24E4-4566-83D2-C720BFB9E99D}"/>
              </a:ext>
            </a:extLst>
          </p:cNvPr>
          <p:cNvSpPr txBox="1"/>
          <p:nvPr userDrawn="1"/>
        </p:nvSpPr>
        <p:spPr>
          <a:xfrm>
            <a:off x="374392" y="12129750"/>
            <a:ext cx="615553" cy="118421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SEP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08B816D4-74C2-4BA6-94B9-178EF18F220A}"/>
              </a:ext>
            </a:extLst>
          </p:cNvPr>
          <p:cNvSpPr txBox="1"/>
          <p:nvPr userDrawn="1"/>
        </p:nvSpPr>
        <p:spPr>
          <a:xfrm>
            <a:off x="374392" y="13498959"/>
            <a:ext cx="615553" cy="118421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OCT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6DDF1CF0-E86A-4F8D-B1FF-495173AC8668}"/>
              </a:ext>
            </a:extLst>
          </p:cNvPr>
          <p:cNvSpPr txBox="1"/>
          <p:nvPr userDrawn="1"/>
        </p:nvSpPr>
        <p:spPr>
          <a:xfrm>
            <a:off x="374392" y="14868168"/>
            <a:ext cx="615553" cy="118421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NOV</a:t>
            </a:r>
          </a:p>
        </p:txBody>
      </p:sp>
    </p:spTree>
    <p:extLst>
      <p:ext uri="{BB962C8B-B14F-4D97-AF65-F5344CB8AC3E}">
        <p14:creationId xmlns:p14="http://schemas.microsoft.com/office/powerpoint/2010/main" val="24433167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ageCurlDouble"/>
      </p:transition>
    </mc:Choice>
    <mc:Fallback xmlns="">
      <p:transition spd="slow" advClick="0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nth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16B63034-E59B-443F-87BF-FDF58F34D3FE}"/>
              </a:ext>
            </a:extLst>
          </p:cNvPr>
          <p:cNvSpPr/>
          <p:nvPr userDrawn="1"/>
        </p:nvSpPr>
        <p:spPr>
          <a:xfrm>
            <a:off x="1464971" y="435428"/>
            <a:ext cx="1619005" cy="899703"/>
          </a:xfrm>
          <a:prstGeom prst="roundRect">
            <a:avLst/>
          </a:prstGeom>
          <a:solidFill>
            <a:srgbClr val="243F50"/>
          </a:solidFill>
          <a:ln w="9525">
            <a:noFill/>
          </a:ln>
          <a:effectLst>
            <a:outerShdw blurRad="63500" dist="38100" dir="13500000" algn="br" rotWithShape="0">
              <a:prstClr val="black">
                <a:alpha val="5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524CAE2C-CE0C-4234-B9CB-1FF71239FBBA}"/>
              </a:ext>
            </a:extLst>
          </p:cNvPr>
          <p:cNvGrpSpPr/>
          <p:nvPr userDrawn="1"/>
        </p:nvGrpSpPr>
        <p:grpSpPr>
          <a:xfrm>
            <a:off x="355995" y="1131536"/>
            <a:ext cx="1144166" cy="16318264"/>
            <a:chOff x="354847" y="1131536"/>
            <a:chExt cx="1140479" cy="16318264"/>
          </a:xfrm>
        </p:grpSpPr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DF4BA4D7-35EE-4CF7-A5EA-580526E7C77C}"/>
                </a:ext>
              </a:extLst>
            </p:cNvPr>
            <p:cNvSpPr/>
            <p:nvPr userDrawn="1"/>
          </p:nvSpPr>
          <p:spPr>
            <a:xfrm>
              <a:off x="355674" y="16206569"/>
              <a:ext cx="1129379" cy="1243231"/>
            </a:xfrm>
            <a:prstGeom prst="roundRect">
              <a:avLst/>
            </a:prstGeom>
            <a:solidFill>
              <a:srgbClr val="886D5C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55311B1A-8B73-41F3-8302-F0039B877BFC}"/>
                </a:ext>
              </a:extLst>
            </p:cNvPr>
            <p:cNvSpPr/>
            <p:nvPr userDrawn="1"/>
          </p:nvSpPr>
          <p:spPr>
            <a:xfrm>
              <a:off x="365947" y="1131536"/>
              <a:ext cx="1129379" cy="1243230"/>
            </a:xfrm>
            <a:prstGeom prst="roundRect">
              <a:avLst/>
            </a:prstGeom>
            <a:solidFill>
              <a:srgbClr val="243F50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 dirty="0"/>
            </a:p>
          </p:txBody>
        </p:sp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E141CA21-A9BD-4E12-8170-88C2EE495039}"/>
                </a:ext>
              </a:extLst>
            </p:cNvPr>
            <p:cNvSpPr/>
            <p:nvPr userDrawn="1"/>
          </p:nvSpPr>
          <p:spPr>
            <a:xfrm>
              <a:off x="365947" y="2501224"/>
              <a:ext cx="1129379" cy="1243230"/>
            </a:xfrm>
            <a:prstGeom prst="roundRect">
              <a:avLst/>
            </a:prstGeom>
            <a:solidFill>
              <a:srgbClr val="727272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5E62FDF6-2880-4F0B-ADCF-67FA46AB568E}"/>
                </a:ext>
              </a:extLst>
            </p:cNvPr>
            <p:cNvSpPr/>
            <p:nvPr userDrawn="1"/>
          </p:nvSpPr>
          <p:spPr>
            <a:xfrm>
              <a:off x="365947" y="3870914"/>
              <a:ext cx="1129379" cy="1243230"/>
            </a:xfrm>
            <a:prstGeom prst="roundRect">
              <a:avLst/>
            </a:prstGeom>
            <a:solidFill>
              <a:srgbClr val="C2BCB0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DE9DA922-796D-470F-90C0-E5F87B07C631}"/>
                </a:ext>
              </a:extLst>
            </p:cNvPr>
            <p:cNvSpPr/>
            <p:nvPr userDrawn="1"/>
          </p:nvSpPr>
          <p:spPr>
            <a:xfrm>
              <a:off x="365947" y="5240605"/>
              <a:ext cx="1129379" cy="1243230"/>
            </a:xfrm>
            <a:prstGeom prst="roundRect">
              <a:avLst/>
            </a:prstGeom>
            <a:solidFill>
              <a:srgbClr val="886D5C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9ACEF1BB-2A23-4F5B-835D-4105275FC826}"/>
                </a:ext>
              </a:extLst>
            </p:cNvPr>
            <p:cNvSpPr/>
            <p:nvPr userDrawn="1"/>
          </p:nvSpPr>
          <p:spPr>
            <a:xfrm>
              <a:off x="365947" y="6610296"/>
              <a:ext cx="1129379" cy="1243230"/>
            </a:xfrm>
            <a:prstGeom prst="roundRect">
              <a:avLst/>
            </a:prstGeom>
            <a:solidFill>
              <a:srgbClr val="43281D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4" name="Rectangle: Rounded Corners 23">
              <a:extLst>
                <a:ext uri="{FF2B5EF4-FFF2-40B4-BE49-F238E27FC236}">
                  <a16:creationId xmlns:a16="http://schemas.microsoft.com/office/drawing/2014/main" id="{C8CD0C57-62C2-465E-81F7-E7DCDF2CB7F0}"/>
                </a:ext>
              </a:extLst>
            </p:cNvPr>
            <p:cNvSpPr/>
            <p:nvPr userDrawn="1"/>
          </p:nvSpPr>
          <p:spPr>
            <a:xfrm>
              <a:off x="354847" y="7979985"/>
              <a:ext cx="1129379" cy="1243230"/>
            </a:xfrm>
            <a:prstGeom prst="roundRect">
              <a:avLst/>
            </a:prstGeom>
            <a:solidFill>
              <a:srgbClr val="243F50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9981A499-A20E-4DD4-A65C-B7C82CFC06BA}"/>
                </a:ext>
              </a:extLst>
            </p:cNvPr>
            <p:cNvSpPr/>
            <p:nvPr userDrawn="1"/>
          </p:nvSpPr>
          <p:spPr>
            <a:xfrm>
              <a:off x="354847" y="9349673"/>
              <a:ext cx="1129379" cy="1243230"/>
            </a:xfrm>
            <a:prstGeom prst="roundRect">
              <a:avLst/>
            </a:prstGeom>
            <a:solidFill>
              <a:srgbClr val="727272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6" name="Rectangle: Rounded Corners 25">
              <a:extLst>
                <a:ext uri="{FF2B5EF4-FFF2-40B4-BE49-F238E27FC236}">
                  <a16:creationId xmlns:a16="http://schemas.microsoft.com/office/drawing/2014/main" id="{5616B4A0-E5F3-4B57-81CB-15E16463FBE5}"/>
                </a:ext>
              </a:extLst>
            </p:cNvPr>
            <p:cNvSpPr/>
            <p:nvPr userDrawn="1"/>
          </p:nvSpPr>
          <p:spPr>
            <a:xfrm>
              <a:off x="354847" y="10719363"/>
              <a:ext cx="1129379" cy="1243230"/>
            </a:xfrm>
            <a:prstGeom prst="roundRect">
              <a:avLst/>
            </a:prstGeom>
            <a:solidFill>
              <a:srgbClr val="C2BCB0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50D995DF-C3B7-4998-9D7D-D454278C1445}"/>
                </a:ext>
              </a:extLst>
            </p:cNvPr>
            <p:cNvSpPr/>
            <p:nvPr userDrawn="1"/>
          </p:nvSpPr>
          <p:spPr>
            <a:xfrm>
              <a:off x="354847" y="12089053"/>
              <a:ext cx="1129379" cy="1243230"/>
            </a:xfrm>
            <a:prstGeom prst="roundRect">
              <a:avLst/>
            </a:prstGeom>
            <a:solidFill>
              <a:srgbClr val="243F50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53B1A05E-E817-4951-A7C8-9F899884F816}"/>
                </a:ext>
              </a:extLst>
            </p:cNvPr>
            <p:cNvSpPr/>
            <p:nvPr userDrawn="1"/>
          </p:nvSpPr>
          <p:spPr>
            <a:xfrm>
              <a:off x="354847" y="13458744"/>
              <a:ext cx="1129379" cy="1243230"/>
            </a:xfrm>
            <a:prstGeom prst="roundRect">
              <a:avLst/>
            </a:prstGeom>
            <a:solidFill>
              <a:srgbClr val="727272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4F4588D1-6871-4415-A37F-0AEDD4BB98D0}"/>
                </a:ext>
              </a:extLst>
            </p:cNvPr>
            <p:cNvSpPr/>
            <p:nvPr userDrawn="1"/>
          </p:nvSpPr>
          <p:spPr>
            <a:xfrm>
              <a:off x="365947" y="14825410"/>
              <a:ext cx="1129379" cy="1243231"/>
            </a:xfrm>
            <a:prstGeom prst="roundRect">
              <a:avLst/>
            </a:prstGeom>
            <a:solidFill>
              <a:srgbClr val="C2BCB0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6894936D-FD95-4FF5-8ADF-CA724B08386C}"/>
              </a:ext>
            </a:extLst>
          </p:cNvPr>
          <p:cNvSpPr/>
          <p:nvPr userDrawn="1"/>
        </p:nvSpPr>
        <p:spPr>
          <a:xfrm>
            <a:off x="1045078" y="1036127"/>
            <a:ext cx="12256584" cy="16639443"/>
          </a:xfrm>
          <a:prstGeom prst="roundRect">
            <a:avLst>
              <a:gd name="adj" fmla="val 2264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800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84586272-2E06-4FA3-A3CF-79736E977823}"/>
              </a:ext>
            </a:extLst>
          </p:cNvPr>
          <p:cNvSpPr/>
          <p:nvPr userDrawn="1"/>
        </p:nvSpPr>
        <p:spPr>
          <a:xfrm>
            <a:off x="13378110" y="914399"/>
            <a:ext cx="12256584" cy="16649701"/>
          </a:xfrm>
          <a:prstGeom prst="roundRect">
            <a:avLst>
              <a:gd name="adj" fmla="val 4090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800"/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EAF81F6D-E9B4-4471-9B7F-DAA7058FA41F}"/>
              </a:ext>
            </a:extLst>
          </p:cNvPr>
          <p:cNvGrpSpPr/>
          <p:nvPr userDrawn="1"/>
        </p:nvGrpSpPr>
        <p:grpSpPr>
          <a:xfrm>
            <a:off x="12492160" y="1181100"/>
            <a:ext cx="1619005" cy="16306800"/>
            <a:chOff x="12306300" y="557474"/>
            <a:chExt cx="1619005" cy="17134952"/>
          </a:xfrm>
        </p:grpSpPr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5B3CB673-ACE6-44BE-8B1C-8BF2246DE1E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306300" y="3162299"/>
              <a:ext cx="1619005" cy="14530127"/>
            </a:xfrm>
            <a:prstGeom prst="rect">
              <a:avLst/>
            </a:prstGeom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B57834D0-D12E-459D-8213-3890A144B40D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82335"/>
            <a:stretch/>
          </p:blipFill>
          <p:spPr>
            <a:xfrm>
              <a:off x="12306300" y="557474"/>
              <a:ext cx="1619005" cy="2566725"/>
            </a:xfrm>
            <a:prstGeom prst="rect">
              <a:avLst/>
            </a:prstGeom>
          </p:spPr>
        </p:pic>
      </p:grpSp>
      <p:sp>
        <p:nvSpPr>
          <p:cNvPr id="3" name="Isosceles Triangle 2">
            <a:extLst>
              <a:ext uri="{FF2B5EF4-FFF2-40B4-BE49-F238E27FC236}">
                <a16:creationId xmlns:a16="http://schemas.microsoft.com/office/drawing/2014/main" id="{4F0B9DDC-DE82-4D39-A403-DAA7BC24071F}"/>
              </a:ext>
            </a:extLst>
          </p:cNvPr>
          <p:cNvSpPr/>
          <p:nvPr userDrawn="1"/>
        </p:nvSpPr>
        <p:spPr>
          <a:xfrm rot="16200000">
            <a:off x="1136411" y="16543954"/>
            <a:ext cx="992271" cy="855406"/>
          </a:xfrm>
          <a:prstGeom prst="triangle">
            <a:avLst/>
          </a:prstGeom>
          <a:solidFill>
            <a:srgbClr val="886D5C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34" name="Isosceles Triangle 33">
            <a:extLst>
              <a:ext uri="{FF2B5EF4-FFF2-40B4-BE49-F238E27FC236}">
                <a16:creationId xmlns:a16="http://schemas.microsoft.com/office/drawing/2014/main" id="{20730271-3807-4FD5-B512-0EE474DDEDE0}"/>
              </a:ext>
            </a:extLst>
          </p:cNvPr>
          <p:cNvSpPr/>
          <p:nvPr userDrawn="1"/>
        </p:nvSpPr>
        <p:spPr>
          <a:xfrm rot="5400000" flipH="1">
            <a:off x="24496911" y="16543953"/>
            <a:ext cx="992271" cy="855406"/>
          </a:xfrm>
          <a:prstGeom prst="triangle">
            <a:avLst/>
          </a:prstGeom>
          <a:solidFill>
            <a:srgbClr val="886D5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01DDECF3-925D-413F-88DA-C8A560FECE82}"/>
              </a:ext>
            </a:extLst>
          </p:cNvPr>
          <p:cNvSpPr txBox="1"/>
          <p:nvPr userDrawn="1"/>
        </p:nvSpPr>
        <p:spPr>
          <a:xfrm>
            <a:off x="374392" y="1176078"/>
            <a:ext cx="615553" cy="118421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JAN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FD82B13D-0415-4DDC-91A6-A8E9BC05FB4D}"/>
              </a:ext>
            </a:extLst>
          </p:cNvPr>
          <p:cNvSpPr txBox="1"/>
          <p:nvPr userDrawn="1"/>
        </p:nvSpPr>
        <p:spPr>
          <a:xfrm>
            <a:off x="374392" y="2545287"/>
            <a:ext cx="615553" cy="118421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FEB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CA365875-F114-4374-B01F-5D2441991F60}"/>
              </a:ext>
            </a:extLst>
          </p:cNvPr>
          <p:cNvSpPr txBox="1"/>
          <p:nvPr userDrawn="1"/>
        </p:nvSpPr>
        <p:spPr>
          <a:xfrm>
            <a:off x="374392" y="3914496"/>
            <a:ext cx="615553" cy="118421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MAR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0F68D12F-292A-4FAF-9714-E909D03B871B}"/>
              </a:ext>
            </a:extLst>
          </p:cNvPr>
          <p:cNvSpPr txBox="1"/>
          <p:nvPr userDrawn="1"/>
        </p:nvSpPr>
        <p:spPr>
          <a:xfrm>
            <a:off x="374392" y="5283705"/>
            <a:ext cx="615553" cy="118421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APR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E6AC95E9-DDBC-4814-A40E-218400FEDB97}"/>
              </a:ext>
            </a:extLst>
          </p:cNvPr>
          <p:cNvSpPr txBox="1"/>
          <p:nvPr userDrawn="1"/>
        </p:nvSpPr>
        <p:spPr>
          <a:xfrm>
            <a:off x="374392" y="6652914"/>
            <a:ext cx="615553" cy="118421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MAY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D58E9D3B-59E3-48E6-86B2-0EE2C58DBEED}"/>
              </a:ext>
            </a:extLst>
          </p:cNvPr>
          <p:cNvSpPr txBox="1"/>
          <p:nvPr userDrawn="1"/>
        </p:nvSpPr>
        <p:spPr>
          <a:xfrm>
            <a:off x="374392" y="8022123"/>
            <a:ext cx="615553" cy="118421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JUN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091EC144-66C2-4CA0-A7FB-3F9101903FA2}"/>
              </a:ext>
            </a:extLst>
          </p:cNvPr>
          <p:cNvSpPr txBox="1"/>
          <p:nvPr userDrawn="1"/>
        </p:nvSpPr>
        <p:spPr>
          <a:xfrm>
            <a:off x="374392" y="9391332"/>
            <a:ext cx="615553" cy="118421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JUL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79E2BE3C-2277-444B-883A-D4B574E8E9C2}"/>
              </a:ext>
            </a:extLst>
          </p:cNvPr>
          <p:cNvSpPr txBox="1"/>
          <p:nvPr userDrawn="1"/>
        </p:nvSpPr>
        <p:spPr>
          <a:xfrm>
            <a:off x="374392" y="10760541"/>
            <a:ext cx="615553" cy="118421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AUG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CBECB4D4-ABA0-4AC2-8623-D13ECF7DBA49}"/>
              </a:ext>
            </a:extLst>
          </p:cNvPr>
          <p:cNvSpPr txBox="1"/>
          <p:nvPr userDrawn="1"/>
        </p:nvSpPr>
        <p:spPr>
          <a:xfrm>
            <a:off x="374392" y="12129750"/>
            <a:ext cx="615553" cy="118421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SEP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4B4AA37-2E31-4837-B428-7E36F300786F}"/>
              </a:ext>
            </a:extLst>
          </p:cNvPr>
          <p:cNvSpPr txBox="1"/>
          <p:nvPr userDrawn="1"/>
        </p:nvSpPr>
        <p:spPr>
          <a:xfrm>
            <a:off x="374392" y="13498959"/>
            <a:ext cx="615553" cy="118421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OCT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D321F554-BCB4-4B01-9B57-3BE3446D6578}"/>
              </a:ext>
            </a:extLst>
          </p:cNvPr>
          <p:cNvSpPr txBox="1"/>
          <p:nvPr userDrawn="1"/>
        </p:nvSpPr>
        <p:spPr>
          <a:xfrm>
            <a:off x="374392" y="14868168"/>
            <a:ext cx="615553" cy="118421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NOV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D817E822-CE20-423A-98B9-BE4713219759}"/>
              </a:ext>
            </a:extLst>
          </p:cNvPr>
          <p:cNvSpPr txBox="1"/>
          <p:nvPr userDrawn="1"/>
        </p:nvSpPr>
        <p:spPr>
          <a:xfrm>
            <a:off x="374392" y="16237380"/>
            <a:ext cx="615553" cy="118421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DEC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EF4E7EFA-5B93-43E4-A809-8F65E0F25519}"/>
              </a:ext>
            </a:extLst>
          </p:cNvPr>
          <p:cNvSpPr txBox="1"/>
          <p:nvPr userDrawn="1"/>
        </p:nvSpPr>
        <p:spPr>
          <a:xfrm>
            <a:off x="1464971" y="426069"/>
            <a:ext cx="16190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HOME</a:t>
            </a:r>
          </a:p>
        </p:txBody>
      </p:sp>
    </p:spTree>
    <p:extLst>
      <p:ext uri="{BB962C8B-B14F-4D97-AF65-F5344CB8AC3E}">
        <p14:creationId xmlns:p14="http://schemas.microsoft.com/office/powerpoint/2010/main" val="5329296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ageCurlDouble"/>
      </p:transition>
    </mc:Choice>
    <mc:Fallback xmlns="">
      <p:transition spd="slow" advClick="0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o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>
            <a:extLst>
              <a:ext uri="{FF2B5EF4-FFF2-40B4-BE49-F238E27FC236}">
                <a16:creationId xmlns:a16="http://schemas.microsoft.com/office/drawing/2014/main" id="{1AFB64D4-9864-4B12-94C7-70B7A447B1D7}"/>
              </a:ext>
            </a:extLst>
          </p:cNvPr>
          <p:cNvGrpSpPr/>
          <p:nvPr userDrawn="1"/>
        </p:nvGrpSpPr>
        <p:grpSpPr>
          <a:xfrm>
            <a:off x="25152525" y="1066800"/>
            <a:ext cx="1144165" cy="16306801"/>
            <a:chOff x="25152525" y="1066800"/>
            <a:chExt cx="1144165" cy="16306801"/>
          </a:xfrm>
        </p:grpSpPr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5B0E4CB2-3ED5-40DF-8691-57FD0329C44D}"/>
                </a:ext>
              </a:extLst>
            </p:cNvPr>
            <p:cNvSpPr/>
            <p:nvPr userDrawn="1"/>
          </p:nvSpPr>
          <p:spPr>
            <a:xfrm>
              <a:off x="25163660" y="1066800"/>
              <a:ext cx="1133030" cy="1243230"/>
            </a:xfrm>
            <a:prstGeom prst="roundRect">
              <a:avLst/>
            </a:prstGeom>
            <a:solidFill>
              <a:srgbClr val="243F50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1" name="Rectangle: Rounded Corners 30">
              <a:extLst>
                <a:ext uri="{FF2B5EF4-FFF2-40B4-BE49-F238E27FC236}">
                  <a16:creationId xmlns:a16="http://schemas.microsoft.com/office/drawing/2014/main" id="{0DFF3E8C-5F6F-4E86-AC61-2CB028AEE1ED}"/>
                </a:ext>
              </a:extLst>
            </p:cNvPr>
            <p:cNvSpPr/>
            <p:nvPr userDrawn="1"/>
          </p:nvSpPr>
          <p:spPr>
            <a:xfrm>
              <a:off x="25163660" y="2436488"/>
              <a:ext cx="1133030" cy="1243230"/>
            </a:xfrm>
            <a:prstGeom prst="roundRect">
              <a:avLst/>
            </a:prstGeom>
            <a:solidFill>
              <a:srgbClr val="727272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2" name="Rectangle: Rounded Corners 31">
              <a:extLst>
                <a:ext uri="{FF2B5EF4-FFF2-40B4-BE49-F238E27FC236}">
                  <a16:creationId xmlns:a16="http://schemas.microsoft.com/office/drawing/2014/main" id="{116328D5-6321-4F9C-A7CF-BD8E5720600A}"/>
                </a:ext>
              </a:extLst>
            </p:cNvPr>
            <p:cNvSpPr/>
            <p:nvPr userDrawn="1"/>
          </p:nvSpPr>
          <p:spPr>
            <a:xfrm>
              <a:off x="25163660" y="3806178"/>
              <a:ext cx="1133030" cy="1243230"/>
            </a:xfrm>
            <a:prstGeom prst="roundRect">
              <a:avLst/>
            </a:prstGeom>
            <a:solidFill>
              <a:srgbClr val="C2BCB0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3" name="Rectangle: Rounded Corners 32">
              <a:extLst>
                <a:ext uri="{FF2B5EF4-FFF2-40B4-BE49-F238E27FC236}">
                  <a16:creationId xmlns:a16="http://schemas.microsoft.com/office/drawing/2014/main" id="{EB510790-A5A3-4699-BDB0-63FA6475C02F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solidFill>
              <a:srgbClr val="886D5C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4" name="Rectangle: Rounded Corners 33">
              <a:extLst>
                <a:ext uri="{FF2B5EF4-FFF2-40B4-BE49-F238E27FC236}">
                  <a16:creationId xmlns:a16="http://schemas.microsoft.com/office/drawing/2014/main" id="{27C8BFAC-41C9-4362-92DE-5DEED0D8B247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solidFill>
              <a:srgbClr val="43281D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B7DA4AAA-5039-4621-9D1A-E6CE7F6EB0A9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solidFill>
              <a:srgbClr val="243F50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B6E220D1-2E79-407A-9AF5-3ECFEA61F9D0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solidFill>
              <a:srgbClr val="727272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7" name="Rectangle: Rounded Corners 36">
              <a:extLst>
                <a:ext uri="{FF2B5EF4-FFF2-40B4-BE49-F238E27FC236}">
                  <a16:creationId xmlns:a16="http://schemas.microsoft.com/office/drawing/2014/main" id="{F6FA6250-9928-4475-9ACF-3779FB8FDE0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solidFill>
              <a:srgbClr val="C2BCB0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38111B60-4983-4E36-A800-F9A73EAF6D19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solidFill>
              <a:srgbClr val="243F50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D7D48EAD-FE3D-4178-BCAB-B09114B50771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solidFill>
              <a:srgbClr val="727272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C273322C-6B36-4D2F-A270-38089C61A58A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solidFill>
              <a:srgbClr val="C2BCB0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1" name="Rectangle: Rounded Corners 40">
              <a:extLst>
                <a:ext uri="{FF2B5EF4-FFF2-40B4-BE49-F238E27FC236}">
                  <a16:creationId xmlns:a16="http://schemas.microsoft.com/office/drawing/2014/main" id="{B34B89B3-F893-480E-9F21-931AD922549F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solidFill>
              <a:srgbClr val="886D5C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84586272-2E06-4FA3-A3CF-79736E977823}"/>
              </a:ext>
            </a:extLst>
          </p:cNvPr>
          <p:cNvSpPr/>
          <p:nvPr userDrawn="1"/>
        </p:nvSpPr>
        <p:spPr>
          <a:xfrm>
            <a:off x="13378110" y="914399"/>
            <a:ext cx="12256584" cy="16649701"/>
          </a:xfrm>
          <a:prstGeom prst="roundRect">
            <a:avLst>
              <a:gd name="adj" fmla="val 4090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800"/>
          </a:p>
        </p:txBody>
      </p:sp>
    </p:spTree>
    <p:extLst>
      <p:ext uri="{BB962C8B-B14F-4D97-AF65-F5344CB8AC3E}">
        <p14:creationId xmlns:p14="http://schemas.microsoft.com/office/powerpoint/2010/main" val="7928565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ageCurlDouble"/>
      </p:transition>
    </mc:Choice>
    <mc:Fallback xmlns="">
      <p:transition spd="slow" advClick="0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6894936D-FD95-4FF5-8ADF-CA724B08386C}"/>
              </a:ext>
            </a:extLst>
          </p:cNvPr>
          <p:cNvSpPr/>
          <p:nvPr userDrawn="1"/>
        </p:nvSpPr>
        <p:spPr>
          <a:xfrm>
            <a:off x="968633" y="914400"/>
            <a:ext cx="12256584" cy="16639443"/>
          </a:xfrm>
          <a:prstGeom prst="roundRect">
            <a:avLst>
              <a:gd name="adj" fmla="val 2264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800"/>
          </a:p>
        </p:txBody>
      </p:sp>
    </p:spTree>
    <p:extLst>
      <p:ext uri="{BB962C8B-B14F-4D97-AF65-F5344CB8AC3E}">
        <p14:creationId xmlns:p14="http://schemas.microsoft.com/office/powerpoint/2010/main" val="3730524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ageCurlDouble"/>
      </p:transition>
    </mc:Choice>
    <mc:Fallback xmlns="">
      <p:transition spd="slow" advClick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5D02676-BD2E-4D1E-A097-175E22A33518}"/>
              </a:ext>
            </a:extLst>
          </p:cNvPr>
          <p:cNvSpPr/>
          <p:nvPr userDrawn="1"/>
        </p:nvSpPr>
        <p:spPr>
          <a:xfrm>
            <a:off x="23487272" y="370356"/>
            <a:ext cx="1619005" cy="899703"/>
          </a:xfrm>
          <a:prstGeom prst="roundRect">
            <a:avLst/>
          </a:prstGeom>
          <a:solidFill>
            <a:srgbClr val="243F50"/>
          </a:solidFill>
          <a:ln w="9525">
            <a:solidFill>
              <a:schemeClr val="bg1"/>
            </a:solidFill>
          </a:ln>
          <a:effectLst>
            <a:outerShdw blurRad="63500" dist="38100" dir="13500000" algn="br" rotWithShape="0">
              <a:prstClr val="black">
                <a:alpha val="5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26E5BF57-998B-4897-A474-E88477B5C359}"/>
              </a:ext>
            </a:extLst>
          </p:cNvPr>
          <p:cNvGrpSpPr/>
          <p:nvPr userDrawn="1"/>
        </p:nvGrpSpPr>
        <p:grpSpPr>
          <a:xfrm>
            <a:off x="25152525" y="1066800"/>
            <a:ext cx="1144165" cy="16306801"/>
            <a:chOff x="25152525" y="1066800"/>
            <a:chExt cx="1144165" cy="16306801"/>
          </a:xfrm>
        </p:grpSpPr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C9C220DE-75AA-42EE-A549-3766C144BC67}"/>
                </a:ext>
              </a:extLst>
            </p:cNvPr>
            <p:cNvSpPr/>
            <p:nvPr userDrawn="1"/>
          </p:nvSpPr>
          <p:spPr>
            <a:xfrm>
              <a:off x="25163660" y="1066800"/>
              <a:ext cx="1133030" cy="1243230"/>
            </a:xfrm>
            <a:prstGeom prst="roundRect">
              <a:avLst/>
            </a:prstGeom>
            <a:solidFill>
              <a:srgbClr val="243F50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AFB8EF66-2728-4935-BAB6-6476A2D5C9DF}"/>
                </a:ext>
              </a:extLst>
            </p:cNvPr>
            <p:cNvSpPr/>
            <p:nvPr userDrawn="1"/>
          </p:nvSpPr>
          <p:spPr>
            <a:xfrm>
              <a:off x="25163660" y="2436488"/>
              <a:ext cx="1133030" cy="1243230"/>
            </a:xfrm>
            <a:prstGeom prst="roundRect">
              <a:avLst/>
            </a:prstGeom>
            <a:solidFill>
              <a:srgbClr val="727272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12334910-DF06-4359-B595-33463E869AA6}"/>
                </a:ext>
              </a:extLst>
            </p:cNvPr>
            <p:cNvSpPr/>
            <p:nvPr userDrawn="1"/>
          </p:nvSpPr>
          <p:spPr>
            <a:xfrm>
              <a:off x="25163660" y="3806178"/>
              <a:ext cx="1133030" cy="1243230"/>
            </a:xfrm>
            <a:prstGeom prst="roundRect">
              <a:avLst/>
            </a:prstGeom>
            <a:solidFill>
              <a:srgbClr val="C2BCB0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4" name="Rectangle: Rounded Corners 33">
              <a:extLst>
                <a:ext uri="{FF2B5EF4-FFF2-40B4-BE49-F238E27FC236}">
                  <a16:creationId xmlns:a16="http://schemas.microsoft.com/office/drawing/2014/main" id="{540BC629-6039-49E3-B3CA-1639DD590A05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solidFill>
              <a:srgbClr val="886D5C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075FDE6C-368A-47A6-BB4F-A40452B6040E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solidFill>
              <a:srgbClr val="43281D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C09832D6-795D-49E6-BDA0-3E6812147680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solidFill>
              <a:srgbClr val="243F50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7" name="Rectangle: Rounded Corners 36">
              <a:extLst>
                <a:ext uri="{FF2B5EF4-FFF2-40B4-BE49-F238E27FC236}">
                  <a16:creationId xmlns:a16="http://schemas.microsoft.com/office/drawing/2014/main" id="{AF2AB1D3-8C88-43D5-8911-EC5A28AEDA6D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solidFill>
              <a:srgbClr val="727272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4DF7F486-3A80-41B0-A819-26A832DEC974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solidFill>
              <a:srgbClr val="C2BCB0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392F859E-7ED9-4BD7-BB95-6F92F40F1046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solidFill>
              <a:srgbClr val="243F50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0229832E-ABD9-4C27-8DF2-BDA13AE51E39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solidFill>
              <a:srgbClr val="727272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1" name="Rectangle: Rounded Corners 40">
              <a:extLst>
                <a:ext uri="{FF2B5EF4-FFF2-40B4-BE49-F238E27FC236}">
                  <a16:creationId xmlns:a16="http://schemas.microsoft.com/office/drawing/2014/main" id="{0B345D63-B2A9-4715-858E-C82F46BF906D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solidFill>
              <a:srgbClr val="C2BCB0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B086939C-DDC5-46E2-88A9-42DA5C4C370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solidFill>
              <a:srgbClr val="886D5C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sp>
        <p:nvSpPr>
          <p:cNvPr id="7" name="Isosceles Triangle 6">
            <a:extLst>
              <a:ext uri="{FF2B5EF4-FFF2-40B4-BE49-F238E27FC236}">
                <a16:creationId xmlns:a16="http://schemas.microsoft.com/office/drawing/2014/main" id="{C33CF74C-A8A0-4C49-85CA-4B4862C3EA4E}"/>
              </a:ext>
            </a:extLst>
          </p:cNvPr>
          <p:cNvSpPr/>
          <p:nvPr userDrawn="1"/>
        </p:nvSpPr>
        <p:spPr>
          <a:xfrm rot="16200000">
            <a:off x="1136411" y="16543954"/>
            <a:ext cx="992271" cy="855406"/>
          </a:xfrm>
          <a:prstGeom prst="triangle">
            <a:avLst/>
          </a:prstGeom>
          <a:solidFill>
            <a:srgbClr val="886D5C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A70B084-3547-4F4C-BD47-5B44EF79A3EA}"/>
              </a:ext>
            </a:extLst>
          </p:cNvPr>
          <p:cNvSpPr txBox="1"/>
          <p:nvPr userDrawn="1"/>
        </p:nvSpPr>
        <p:spPr>
          <a:xfrm>
            <a:off x="23487272" y="360997"/>
            <a:ext cx="16190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HOME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04A3833-1DAA-4680-AB7F-80B62DDB1316}"/>
              </a:ext>
            </a:extLst>
          </p:cNvPr>
          <p:cNvSpPr txBox="1"/>
          <p:nvPr userDrawn="1"/>
        </p:nvSpPr>
        <p:spPr>
          <a:xfrm>
            <a:off x="25672792" y="1099878"/>
            <a:ext cx="615553" cy="1184216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JAN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8C218F8-4A6B-413E-BD31-D8BCC4529324}"/>
              </a:ext>
            </a:extLst>
          </p:cNvPr>
          <p:cNvSpPr txBox="1"/>
          <p:nvPr userDrawn="1"/>
        </p:nvSpPr>
        <p:spPr>
          <a:xfrm>
            <a:off x="25672792" y="2469087"/>
            <a:ext cx="615553" cy="1184216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FEB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6572D34-E94D-43E7-A719-20F120FFF3E5}"/>
              </a:ext>
            </a:extLst>
          </p:cNvPr>
          <p:cNvSpPr txBox="1"/>
          <p:nvPr userDrawn="1"/>
        </p:nvSpPr>
        <p:spPr>
          <a:xfrm>
            <a:off x="25672792" y="3838296"/>
            <a:ext cx="615553" cy="1184216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MAR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17B05CD-443C-4333-A5AD-01DCBB285302}"/>
              </a:ext>
            </a:extLst>
          </p:cNvPr>
          <p:cNvSpPr txBox="1"/>
          <p:nvPr userDrawn="1"/>
        </p:nvSpPr>
        <p:spPr>
          <a:xfrm>
            <a:off x="25672792" y="5207505"/>
            <a:ext cx="615553" cy="1184216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APR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2F415DD-0894-4141-A094-938C4A17D5BA}"/>
              </a:ext>
            </a:extLst>
          </p:cNvPr>
          <p:cNvSpPr txBox="1"/>
          <p:nvPr userDrawn="1"/>
        </p:nvSpPr>
        <p:spPr>
          <a:xfrm>
            <a:off x="25672792" y="6576714"/>
            <a:ext cx="615553" cy="1184216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MAY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194FA2D-C0B1-4B02-8347-81009418E647}"/>
              </a:ext>
            </a:extLst>
          </p:cNvPr>
          <p:cNvSpPr txBox="1"/>
          <p:nvPr userDrawn="1"/>
        </p:nvSpPr>
        <p:spPr>
          <a:xfrm>
            <a:off x="25672792" y="7945923"/>
            <a:ext cx="615553" cy="1184216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JUN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B3E9BF0-4B3A-4F35-9001-D79669A63C35}"/>
              </a:ext>
            </a:extLst>
          </p:cNvPr>
          <p:cNvSpPr txBox="1"/>
          <p:nvPr userDrawn="1"/>
        </p:nvSpPr>
        <p:spPr>
          <a:xfrm>
            <a:off x="25672792" y="9315132"/>
            <a:ext cx="615553" cy="1184216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JUL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EC3EEED-865B-45CA-91A3-8419C94DD727}"/>
              </a:ext>
            </a:extLst>
          </p:cNvPr>
          <p:cNvSpPr txBox="1"/>
          <p:nvPr userDrawn="1"/>
        </p:nvSpPr>
        <p:spPr>
          <a:xfrm>
            <a:off x="25672792" y="10684341"/>
            <a:ext cx="615553" cy="1184216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AUG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0DCA9EE-18D3-44D7-8F9B-D41CC1626AFE}"/>
              </a:ext>
            </a:extLst>
          </p:cNvPr>
          <p:cNvSpPr txBox="1"/>
          <p:nvPr userDrawn="1"/>
        </p:nvSpPr>
        <p:spPr>
          <a:xfrm>
            <a:off x="25672792" y="12053550"/>
            <a:ext cx="615553" cy="1184216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SEP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CE24568-248B-43A5-BE38-E232507CF0C9}"/>
              </a:ext>
            </a:extLst>
          </p:cNvPr>
          <p:cNvSpPr txBox="1"/>
          <p:nvPr userDrawn="1"/>
        </p:nvSpPr>
        <p:spPr>
          <a:xfrm>
            <a:off x="25672792" y="13422759"/>
            <a:ext cx="615553" cy="1184216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OCT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3875866-B868-4219-89AC-25F3F4A1F347}"/>
              </a:ext>
            </a:extLst>
          </p:cNvPr>
          <p:cNvSpPr txBox="1"/>
          <p:nvPr userDrawn="1"/>
        </p:nvSpPr>
        <p:spPr>
          <a:xfrm>
            <a:off x="25672792" y="14791968"/>
            <a:ext cx="615553" cy="1184216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NOV</a:t>
            </a:r>
          </a:p>
        </p:txBody>
      </p: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22EA836E-DE06-4889-A9A4-EF54BD620351}"/>
              </a:ext>
            </a:extLst>
          </p:cNvPr>
          <p:cNvSpPr/>
          <p:nvPr userDrawn="1"/>
        </p:nvSpPr>
        <p:spPr>
          <a:xfrm>
            <a:off x="13397144" y="912341"/>
            <a:ext cx="12333031" cy="16649701"/>
          </a:xfrm>
          <a:prstGeom prst="roundRect">
            <a:avLst>
              <a:gd name="adj" fmla="val 264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6AB390C-FA34-4E9E-86C8-7EE15D6C0DAD}"/>
              </a:ext>
            </a:extLst>
          </p:cNvPr>
          <p:cNvSpPr txBox="1"/>
          <p:nvPr userDrawn="1"/>
        </p:nvSpPr>
        <p:spPr>
          <a:xfrm>
            <a:off x="25672792" y="16161180"/>
            <a:ext cx="615553" cy="1184216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DEC</a:t>
            </a: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31B9FA61-2D59-4B11-AB11-F8FE8C175A0A}"/>
              </a:ext>
            </a:extLst>
          </p:cNvPr>
          <p:cNvGrpSpPr/>
          <p:nvPr userDrawn="1"/>
        </p:nvGrpSpPr>
        <p:grpSpPr>
          <a:xfrm>
            <a:off x="12492160" y="1181100"/>
            <a:ext cx="1619005" cy="16306800"/>
            <a:chOff x="12306300" y="557474"/>
            <a:chExt cx="1619005" cy="17134952"/>
          </a:xfrm>
        </p:grpSpPr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FB921A65-0F87-4F8D-B193-9A7BD643151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306300" y="3162299"/>
              <a:ext cx="1619005" cy="14530127"/>
            </a:xfrm>
            <a:prstGeom prst="rect">
              <a:avLst/>
            </a:prstGeom>
          </p:spPr>
        </p:pic>
        <p:pic>
          <p:nvPicPr>
            <p:cNvPr id="45" name="Picture 44">
              <a:extLst>
                <a:ext uri="{FF2B5EF4-FFF2-40B4-BE49-F238E27FC236}">
                  <a16:creationId xmlns:a16="http://schemas.microsoft.com/office/drawing/2014/main" id="{B489A6E5-5296-438F-AECF-508DC01A81BB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82335"/>
            <a:stretch/>
          </p:blipFill>
          <p:spPr>
            <a:xfrm>
              <a:off x="12306300" y="557474"/>
              <a:ext cx="1619005" cy="2566725"/>
            </a:xfrm>
            <a:prstGeom prst="rect">
              <a:avLst/>
            </a:prstGeom>
          </p:spPr>
        </p:pic>
      </p:grpSp>
      <p:sp>
        <p:nvSpPr>
          <p:cNvPr id="8" name="Isosceles Triangle 7">
            <a:extLst>
              <a:ext uri="{FF2B5EF4-FFF2-40B4-BE49-F238E27FC236}">
                <a16:creationId xmlns:a16="http://schemas.microsoft.com/office/drawing/2014/main" id="{BE7B844F-79C1-45B6-A2AF-ECE48346A464}"/>
              </a:ext>
            </a:extLst>
          </p:cNvPr>
          <p:cNvSpPr/>
          <p:nvPr userDrawn="1"/>
        </p:nvSpPr>
        <p:spPr>
          <a:xfrm rot="5400000" flipH="1">
            <a:off x="24496911" y="16543953"/>
            <a:ext cx="992271" cy="855406"/>
          </a:xfrm>
          <a:prstGeom prst="triangle">
            <a:avLst/>
          </a:prstGeom>
          <a:solidFill>
            <a:srgbClr val="886D5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8761971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ageCurlDouble"/>
      </p:transition>
    </mc:Choice>
    <mc:Fallback xmlns="">
      <p:transition spd="slow" advClick="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ouble Pag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84586272-2E06-4FA3-A3CF-79736E977823}"/>
              </a:ext>
            </a:extLst>
          </p:cNvPr>
          <p:cNvSpPr/>
          <p:nvPr userDrawn="1"/>
        </p:nvSpPr>
        <p:spPr>
          <a:xfrm>
            <a:off x="13378110" y="914399"/>
            <a:ext cx="12256584" cy="16649701"/>
          </a:xfrm>
          <a:prstGeom prst="roundRect">
            <a:avLst>
              <a:gd name="adj" fmla="val 4090"/>
            </a:avLst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80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42323D08-2B0F-45D4-A056-6914C19FAC38}"/>
              </a:ext>
            </a:extLst>
          </p:cNvPr>
          <p:cNvGrpSpPr/>
          <p:nvPr userDrawn="1"/>
        </p:nvGrpSpPr>
        <p:grpSpPr>
          <a:xfrm>
            <a:off x="12492160" y="1181100"/>
            <a:ext cx="1619005" cy="16306800"/>
            <a:chOff x="12306300" y="557474"/>
            <a:chExt cx="1619005" cy="17134952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92DAEBC5-BF43-49FD-8C59-623B354A2EC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306300" y="3162299"/>
              <a:ext cx="1619005" cy="14530127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831852DB-501D-4A6D-AAF5-7266D3A15BEB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82335"/>
            <a:stretch/>
          </p:blipFill>
          <p:spPr>
            <a:xfrm>
              <a:off x="12306300" y="557474"/>
              <a:ext cx="1619005" cy="2566725"/>
            </a:xfrm>
            <a:prstGeom prst="rect">
              <a:avLst/>
            </a:prstGeom>
          </p:spPr>
        </p:pic>
      </p:grpSp>
      <p:pic>
        <p:nvPicPr>
          <p:cNvPr id="11" name="Graphic 10" descr="Arrow Right">
            <a:extLst>
              <a:ext uri="{FF2B5EF4-FFF2-40B4-BE49-F238E27FC236}">
                <a16:creationId xmlns:a16="http://schemas.microsoft.com/office/drawing/2014/main" id="{9FD6C536-B13E-4469-8711-326693B0400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4426862" y="16459201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19593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ageCurlDouble"/>
      </p:transition>
    </mc:Choice>
    <mc:Fallback xmlns="">
      <p:transition spd="slow" advClick="0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ouble Pag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>
            <a:extLst>
              <a:ext uri="{FF2B5EF4-FFF2-40B4-BE49-F238E27FC236}">
                <a16:creationId xmlns:a16="http://schemas.microsoft.com/office/drawing/2014/main" id="{ED75DACF-3613-4C39-9A03-BE17D365AD27}"/>
              </a:ext>
            </a:extLst>
          </p:cNvPr>
          <p:cNvGrpSpPr/>
          <p:nvPr userDrawn="1"/>
        </p:nvGrpSpPr>
        <p:grpSpPr>
          <a:xfrm>
            <a:off x="355995" y="1131536"/>
            <a:ext cx="1144166" cy="16318264"/>
            <a:chOff x="354847" y="1131536"/>
            <a:chExt cx="1140479" cy="16318264"/>
          </a:xfrm>
        </p:grpSpPr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BE7BB303-9C11-4400-928C-301FC9D785FE}"/>
                </a:ext>
              </a:extLst>
            </p:cNvPr>
            <p:cNvSpPr/>
            <p:nvPr userDrawn="1"/>
          </p:nvSpPr>
          <p:spPr>
            <a:xfrm>
              <a:off x="355674" y="16206569"/>
              <a:ext cx="1129379" cy="1243231"/>
            </a:xfrm>
            <a:prstGeom prst="roundRect">
              <a:avLst/>
            </a:prstGeom>
            <a:solidFill>
              <a:srgbClr val="886D5C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08047937-1A33-4AE9-87C7-7E1037640BC5}"/>
                </a:ext>
              </a:extLst>
            </p:cNvPr>
            <p:cNvSpPr/>
            <p:nvPr userDrawn="1"/>
          </p:nvSpPr>
          <p:spPr>
            <a:xfrm>
              <a:off x="365947" y="1131536"/>
              <a:ext cx="1129379" cy="1243230"/>
            </a:xfrm>
            <a:prstGeom prst="roundRect">
              <a:avLst/>
            </a:prstGeom>
            <a:solidFill>
              <a:srgbClr val="243F50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 dirty="0"/>
            </a:p>
          </p:txBody>
        </p:sp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49D42539-38D3-4755-9AC1-1E9921FAA8A1}"/>
                </a:ext>
              </a:extLst>
            </p:cNvPr>
            <p:cNvSpPr/>
            <p:nvPr userDrawn="1"/>
          </p:nvSpPr>
          <p:spPr>
            <a:xfrm>
              <a:off x="365947" y="2501224"/>
              <a:ext cx="1129379" cy="1243230"/>
            </a:xfrm>
            <a:prstGeom prst="roundRect">
              <a:avLst/>
            </a:prstGeom>
            <a:solidFill>
              <a:srgbClr val="727272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8A78949C-D47B-46D1-9013-3EC3DBB61192}"/>
                </a:ext>
              </a:extLst>
            </p:cNvPr>
            <p:cNvSpPr/>
            <p:nvPr userDrawn="1"/>
          </p:nvSpPr>
          <p:spPr>
            <a:xfrm>
              <a:off x="365947" y="3870914"/>
              <a:ext cx="1129379" cy="1243230"/>
            </a:xfrm>
            <a:prstGeom prst="roundRect">
              <a:avLst/>
            </a:prstGeom>
            <a:solidFill>
              <a:srgbClr val="C2BCB0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4" name="Rectangle: Rounded Corners 23">
              <a:extLst>
                <a:ext uri="{FF2B5EF4-FFF2-40B4-BE49-F238E27FC236}">
                  <a16:creationId xmlns:a16="http://schemas.microsoft.com/office/drawing/2014/main" id="{E199223B-108F-4763-B77C-DEEA75DDAFE8}"/>
                </a:ext>
              </a:extLst>
            </p:cNvPr>
            <p:cNvSpPr/>
            <p:nvPr userDrawn="1"/>
          </p:nvSpPr>
          <p:spPr>
            <a:xfrm>
              <a:off x="365947" y="5240605"/>
              <a:ext cx="1129379" cy="1243230"/>
            </a:xfrm>
            <a:prstGeom prst="roundRect">
              <a:avLst/>
            </a:prstGeom>
            <a:solidFill>
              <a:srgbClr val="886D5C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2549E23D-1D92-421B-B33E-2285E68DAB33}"/>
                </a:ext>
              </a:extLst>
            </p:cNvPr>
            <p:cNvSpPr/>
            <p:nvPr userDrawn="1"/>
          </p:nvSpPr>
          <p:spPr>
            <a:xfrm>
              <a:off x="365947" y="6610296"/>
              <a:ext cx="1129379" cy="1243230"/>
            </a:xfrm>
            <a:prstGeom prst="roundRect">
              <a:avLst/>
            </a:prstGeom>
            <a:solidFill>
              <a:srgbClr val="43281D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6" name="Rectangle: Rounded Corners 25">
              <a:extLst>
                <a:ext uri="{FF2B5EF4-FFF2-40B4-BE49-F238E27FC236}">
                  <a16:creationId xmlns:a16="http://schemas.microsoft.com/office/drawing/2014/main" id="{6D9A8887-FE72-4E14-BCA0-1A8E184A2B6C}"/>
                </a:ext>
              </a:extLst>
            </p:cNvPr>
            <p:cNvSpPr/>
            <p:nvPr userDrawn="1"/>
          </p:nvSpPr>
          <p:spPr>
            <a:xfrm>
              <a:off x="354847" y="7979985"/>
              <a:ext cx="1129379" cy="1243230"/>
            </a:xfrm>
            <a:prstGeom prst="roundRect">
              <a:avLst/>
            </a:prstGeom>
            <a:solidFill>
              <a:srgbClr val="243F50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927E0649-B23A-47E0-83A8-0AEF872AFE6E}"/>
                </a:ext>
              </a:extLst>
            </p:cNvPr>
            <p:cNvSpPr/>
            <p:nvPr userDrawn="1"/>
          </p:nvSpPr>
          <p:spPr>
            <a:xfrm>
              <a:off x="354847" y="9349673"/>
              <a:ext cx="1129379" cy="1243230"/>
            </a:xfrm>
            <a:prstGeom prst="roundRect">
              <a:avLst/>
            </a:prstGeom>
            <a:solidFill>
              <a:srgbClr val="727272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8" name="Rectangle: Rounded Corners 27">
              <a:extLst>
                <a:ext uri="{FF2B5EF4-FFF2-40B4-BE49-F238E27FC236}">
                  <a16:creationId xmlns:a16="http://schemas.microsoft.com/office/drawing/2014/main" id="{AAC0CFF8-5FED-4B72-9004-1AE4F7FFFFC6}"/>
                </a:ext>
              </a:extLst>
            </p:cNvPr>
            <p:cNvSpPr/>
            <p:nvPr userDrawn="1"/>
          </p:nvSpPr>
          <p:spPr>
            <a:xfrm>
              <a:off x="354847" y="10719363"/>
              <a:ext cx="1129379" cy="1243230"/>
            </a:xfrm>
            <a:prstGeom prst="roundRect">
              <a:avLst/>
            </a:prstGeom>
            <a:solidFill>
              <a:srgbClr val="C2BCB0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EAC6EDB7-60E5-46E8-8BA2-C6702B6AFCF6}"/>
                </a:ext>
              </a:extLst>
            </p:cNvPr>
            <p:cNvSpPr/>
            <p:nvPr userDrawn="1"/>
          </p:nvSpPr>
          <p:spPr>
            <a:xfrm>
              <a:off x="354847" y="12089053"/>
              <a:ext cx="1129379" cy="1243230"/>
            </a:xfrm>
            <a:prstGeom prst="roundRect">
              <a:avLst/>
            </a:prstGeom>
            <a:solidFill>
              <a:srgbClr val="243F50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5B2C6706-46D9-41FA-A2F1-CA36672D0876}"/>
                </a:ext>
              </a:extLst>
            </p:cNvPr>
            <p:cNvSpPr/>
            <p:nvPr userDrawn="1"/>
          </p:nvSpPr>
          <p:spPr>
            <a:xfrm>
              <a:off x="354847" y="13458744"/>
              <a:ext cx="1129379" cy="1243230"/>
            </a:xfrm>
            <a:prstGeom prst="roundRect">
              <a:avLst/>
            </a:prstGeom>
            <a:solidFill>
              <a:srgbClr val="727272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1" name="Rectangle: Rounded Corners 30">
              <a:extLst>
                <a:ext uri="{FF2B5EF4-FFF2-40B4-BE49-F238E27FC236}">
                  <a16:creationId xmlns:a16="http://schemas.microsoft.com/office/drawing/2014/main" id="{B857957A-D641-41E0-9471-124F4D2D8FAA}"/>
                </a:ext>
              </a:extLst>
            </p:cNvPr>
            <p:cNvSpPr/>
            <p:nvPr userDrawn="1"/>
          </p:nvSpPr>
          <p:spPr>
            <a:xfrm>
              <a:off x="365947" y="14825410"/>
              <a:ext cx="1129379" cy="1243231"/>
            </a:xfrm>
            <a:prstGeom prst="roundRect">
              <a:avLst/>
            </a:prstGeom>
            <a:solidFill>
              <a:srgbClr val="C2BCB0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6894936D-FD95-4FF5-8ADF-CA724B08386C}"/>
              </a:ext>
            </a:extLst>
          </p:cNvPr>
          <p:cNvSpPr/>
          <p:nvPr userDrawn="1"/>
        </p:nvSpPr>
        <p:spPr>
          <a:xfrm>
            <a:off x="968633" y="914400"/>
            <a:ext cx="12256584" cy="16639443"/>
          </a:xfrm>
          <a:prstGeom prst="roundRect">
            <a:avLst>
              <a:gd name="adj" fmla="val 2264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800"/>
          </a:p>
        </p:txBody>
      </p:sp>
    </p:spTree>
    <p:extLst>
      <p:ext uri="{BB962C8B-B14F-4D97-AF65-F5344CB8AC3E}">
        <p14:creationId xmlns:p14="http://schemas.microsoft.com/office/powerpoint/2010/main" val="6280104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ageCurlDouble"/>
      </p:transition>
    </mc:Choice>
    <mc:Fallback xmlns="">
      <p:transition spd="slow" advClick="0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>
            <a:extLst>
              <a:ext uri="{FF2B5EF4-FFF2-40B4-BE49-F238E27FC236}">
                <a16:creationId xmlns:a16="http://schemas.microsoft.com/office/drawing/2014/main" id="{F33CB0B2-747F-4CDD-8A03-AC5268D5B092}"/>
              </a:ext>
            </a:extLst>
          </p:cNvPr>
          <p:cNvGrpSpPr/>
          <p:nvPr userDrawn="1"/>
        </p:nvGrpSpPr>
        <p:grpSpPr>
          <a:xfrm>
            <a:off x="355995" y="1131536"/>
            <a:ext cx="1144166" cy="16318264"/>
            <a:chOff x="354847" y="1131536"/>
            <a:chExt cx="1140479" cy="16318264"/>
          </a:xfrm>
        </p:grpSpPr>
        <p:sp>
          <p:nvSpPr>
            <p:cNvPr id="29" name="Rectangle: Rounded Corners 28">
              <a:extLst>
                <a:ext uri="{FF2B5EF4-FFF2-40B4-BE49-F238E27FC236}">
                  <a16:creationId xmlns:a16="http://schemas.microsoft.com/office/drawing/2014/main" id="{000A8F5C-832B-4917-81DD-01A631B0952C}"/>
                </a:ext>
              </a:extLst>
            </p:cNvPr>
            <p:cNvSpPr/>
            <p:nvPr userDrawn="1"/>
          </p:nvSpPr>
          <p:spPr>
            <a:xfrm>
              <a:off x="355674" y="16206569"/>
              <a:ext cx="1129379" cy="1243231"/>
            </a:xfrm>
            <a:prstGeom prst="roundRect">
              <a:avLst/>
            </a:prstGeom>
            <a:solidFill>
              <a:srgbClr val="886D5C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50451B89-C3DE-4532-B263-0A1E9378DDC6}"/>
                </a:ext>
              </a:extLst>
            </p:cNvPr>
            <p:cNvSpPr/>
            <p:nvPr userDrawn="1"/>
          </p:nvSpPr>
          <p:spPr>
            <a:xfrm>
              <a:off x="365947" y="1131536"/>
              <a:ext cx="1129379" cy="1243230"/>
            </a:xfrm>
            <a:prstGeom prst="roundRect">
              <a:avLst/>
            </a:prstGeom>
            <a:solidFill>
              <a:srgbClr val="243F50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 dirty="0"/>
            </a:p>
          </p:txBody>
        </p:sp>
        <p:sp>
          <p:nvSpPr>
            <p:cNvPr id="37" name="Rectangle: Rounded Corners 36">
              <a:extLst>
                <a:ext uri="{FF2B5EF4-FFF2-40B4-BE49-F238E27FC236}">
                  <a16:creationId xmlns:a16="http://schemas.microsoft.com/office/drawing/2014/main" id="{C5ACFD2E-F82B-4714-BAB8-34389287E8B4}"/>
                </a:ext>
              </a:extLst>
            </p:cNvPr>
            <p:cNvSpPr/>
            <p:nvPr userDrawn="1"/>
          </p:nvSpPr>
          <p:spPr>
            <a:xfrm>
              <a:off x="365947" y="2501224"/>
              <a:ext cx="1129379" cy="1243230"/>
            </a:xfrm>
            <a:prstGeom prst="roundRect">
              <a:avLst/>
            </a:prstGeom>
            <a:solidFill>
              <a:srgbClr val="727272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3A3BC358-6F5C-46E7-A9EA-0DB12F1C021D}"/>
                </a:ext>
              </a:extLst>
            </p:cNvPr>
            <p:cNvSpPr/>
            <p:nvPr userDrawn="1"/>
          </p:nvSpPr>
          <p:spPr>
            <a:xfrm>
              <a:off x="365947" y="3870914"/>
              <a:ext cx="1129379" cy="1243230"/>
            </a:xfrm>
            <a:prstGeom prst="roundRect">
              <a:avLst/>
            </a:prstGeom>
            <a:solidFill>
              <a:srgbClr val="C2BCB0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F9409332-FF6C-4F26-A447-1D302276A8CF}"/>
                </a:ext>
              </a:extLst>
            </p:cNvPr>
            <p:cNvSpPr/>
            <p:nvPr userDrawn="1"/>
          </p:nvSpPr>
          <p:spPr>
            <a:xfrm>
              <a:off x="365947" y="5240605"/>
              <a:ext cx="1129379" cy="1243230"/>
            </a:xfrm>
            <a:prstGeom prst="roundRect">
              <a:avLst/>
            </a:prstGeom>
            <a:solidFill>
              <a:srgbClr val="886D5C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EE39EF40-6614-45BE-B036-546B39AA0FE9}"/>
                </a:ext>
              </a:extLst>
            </p:cNvPr>
            <p:cNvSpPr/>
            <p:nvPr userDrawn="1"/>
          </p:nvSpPr>
          <p:spPr>
            <a:xfrm>
              <a:off x="365947" y="6610296"/>
              <a:ext cx="1129379" cy="1243230"/>
            </a:xfrm>
            <a:prstGeom prst="roundRect">
              <a:avLst/>
            </a:prstGeom>
            <a:solidFill>
              <a:srgbClr val="43281D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1" name="Rectangle: Rounded Corners 40">
              <a:extLst>
                <a:ext uri="{FF2B5EF4-FFF2-40B4-BE49-F238E27FC236}">
                  <a16:creationId xmlns:a16="http://schemas.microsoft.com/office/drawing/2014/main" id="{8646C6D0-0177-4127-868B-1CB9A605ACF9}"/>
                </a:ext>
              </a:extLst>
            </p:cNvPr>
            <p:cNvSpPr/>
            <p:nvPr userDrawn="1"/>
          </p:nvSpPr>
          <p:spPr>
            <a:xfrm>
              <a:off x="354847" y="7979985"/>
              <a:ext cx="1129379" cy="1243230"/>
            </a:xfrm>
            <a:prstGeom prst="roundRect">
              <a:avLst/>
            </a:prstGeom>
            <a:solidFill>
              <a:srgbClr val="243F50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82771EC5-E305-4BA7-970B-2076153FC5BB}"/>
                </a:ext>
              </a:extLst>
            </p:cNvPr>
            <p:cNvSpPr/>
            <p:nvPr userDrawn="1"/>
          </p:nvSpPr>
          <p:spPr>
            <a:xfrm>
              <a:off x="354847" y="9349673"/>
              <a:ext cx="1129379" cy="1243230"/>
            </a:xfrm>
            <a:prstGeom prst="roundRect">
              <a:avLst/>
            </a:prstGeom>
            <a:solidFill>
              <a:srgbClr val="727272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3" name="Rectangle: Rounded Corners 42">
              <a:extLst>
                <a:ext uri="{FF2B5EF4-FFF2-40B4-BE49-F238E27FC236}">
                  <a16:creationId xmlns:a16="http://schemas.microsoft.com/office/drawing/2014/main" id="{44723568-38C4-4D31-9ACF-7C4C223FC215}"/>
                </a:ext>
              </a:extLst>
            </p:cNvPr>
            <p:cNvSpPr/>
            <p:nvPr userDrawn="1"/>
          </p:nvSpPr>
          <p:spPr>
            <a:xfrm>
              <a:off x="354847" y="10719363"/>
              <a:ext cx="1129379" cy="1243230"/>
            </a:xfrm>
            <a:prstGeom prst="roundRect">
              <a:avLst/>
            </a:prstGeom>
            <a:solidFill>
              <a:srgbClr val="C2BCB0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4" name="Rectangle: Rounded Corners 43">
              <a:extLst>
                <a:ext uri="{FF2B5EF4-FFF2-40B4-BE49-F238E27FC236}">
                  <a16:creationId xmlns:a16="http://schemas.microsoft.com/office/drawing/2014/main" id="{D1C51867-6CC5-4718-9586-CAEDA0D11B9C}"/>
                </a:ext>
              </a:extLst>
            </p:cNvPr>
            <p:cNvSpPr/>
            <p:nvPr userDrawn="1"/>
          </p:nvSpPr>
          <p:spPr>
            <a:xfrm>
              <a:off x="354847" y="12089053"/>
              <a:ext cx="1129379" cy="1243230"/>
            </a:xfrm>
            <a:prstGeom prst="roundRect">
              <a:avLst/>
            </a:prstGeom>
            <a:solidFill>
              <a:srgbClr val="243F50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5" name="Rectangle: Rounded Corners 44">
              <a:extLst>
                <a:ext uri="{FF2B5EF4-FFF2-40B4-BE49-F238E27FC236}">
                  <a16:creationId xmlns:a16="http://schemas.microsoft.com/office/drawing/2014/main" id="{667B269D-66D1-4D64-90AE-10FC928D9FF7}"/>
                </a:ext>
              </a:extLst>
            </p:cNvPr>
            <p:cNvSpPr/>
            <p:nvPr userDrawn="1"/>
          </p:nvSpPr>
          <p:spPr>
            <a:xfrm>
              <a:off x="354847" y="13458744"/>
              <a:ext cx="1129379" cy="1243230"/>
            </a:xfrm>
            <a:prstGeom prst="roundRect">
              <a:avLst/>
            </a:prstGeom>
            <a:solidFill>
              <a:srgbClr val="727272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3" name="Rectangle: Rounded Corners 52">
              <a:extLst>
                <a:ext uri="{FF2B5EF4-FFF2-40B4-BE49-F238E27FC236}">
                  <a16:creationId xmlns:a16="http://schemas.microsoft.com/office/drawing/2014/main" id="{60937023-5F5C-430E-874F-572AA84E78D8}"/>
                </a:ext>
              </a:extLst>
            </p:cNvPr>
            <p:cNvSpPr/>
            <p:nvPr userDrawn="1"/>
          </p:nvSpPr>
          <p:spPr>
            <a:xfrm>
              <a:off x="365947" y="14825410"/>
              <a:ext cx="1129379" cy="1243231"/>
            </a:xfrm>
            <a:prstGeom prst="roundRect">
              <a:avLst/>
            </a:prstGeom>
            <a:solidFill>
              <a:srgbClr val="C2BCB0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DB5AB489-7539-4BA6-AC83-3A947AC27115}"/>
              </a:ext>
            </a:extLst>
          </p:cNvPr>
          <p:cNvGrpSpPr/>
          <p:nvPr userDrawn="1"/>
        </p:nvGrpSpPr>
        <p:grpSpPr>
          <a:xfrm>
            <a:off x="25152525" y="1066800"/>
            <a:ext cx="1144165" cy="16306801"/>
            <a:chOff x="25152525" y="1066800"/>
            <a:chExt cx="1144165" cy="16306801"/>
          </a:xfrm>
        </p:grpSpPr>
        <p:sp>
          <p:nvSpPr>
            <p:cNvPr id="55" name="Rectangle: Rounded Corners 54">
              <a:extLst>
                <a:ext uri="{FF2B5EF4-FFF2-40B4-BE49-F238E27FC236}">
                  <a16:creationId xmlns:a16="http://schemas.microsoft.com/office/drawing/2014/main" id="{9734F162-3422-4DFD-B687-7AAE47235899}"/>
                </a:ext>
              </a:extLst>
            </p:cNvPr>
            <p:cNvSpPr/>
            <p:nvPr userDrawn="1"/>
          </p:nvSpPr>
          <p:spPr>
            <a:xfrm>
              <a:off x="25163660" y="1066800"/>
              <a:ext cx="1133030" cy="1243230"/>
            </a:xfrm>
            <a:prstGeom prst="roundRect">
              <a:avLst/>
            </a:prstGeom>
            <a:solidFill>
              <a:srgbClr val="243F50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6" name="Rectangle: Rounded Corners 55">
              <a:extLst>
                <a:ext uri="{FF2B5EF4-FFF2-40B4-BE49-F238E27FC236}">
                  <a16:creationId xmlns:a16="http://schemas.microsoft.com/office/drawing/2014/main" id="{CA680FE1-2378-46C5-A10B-0C19ED1CC0F8}"/>
                </a:ext>
              </a:extLst>
            </p:cNvPr>
            <p:cNvSpPr/>
            <p:nvPr userDrawn="1"/>
          </p:nvSpPr>
          <p:spPr>
            <a:xfrm>
              <a:off x="25163660" y="2436488"/>
              <a:ext cx="1133030" cy="1243230"/>
            </a:xfrm>
            <a:prstGeom prst="roundRect">
              <a:avLst/>
            </a:prstGeom>
            <a:solidFill>
              <a:srgbClr val="727272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7" name="Rectangle: Rounded Corners 56">
              <a:extLst>
                <a:ext uri="{FF2B5EF4-FFF2-40B4-BE49-F238E27FC236}">
                  <a16:creationId xmlns:a16="http://schemas.microsoft.com/office/drawing/2014/main" id="{43BDFC82-27D6-41E2-BC59-5E2B86C2A9B2}"/>
                </a:ext>
              </a:extLst>
            </p:cNvPr>
            <p:cNvSpPr/>
            <p:nvPr userDrawn="1"/>
          </p:nvSpPr>
          <p:spPr>
            <a:xfrm>
              <a:off x="25163660" y="3806178"/>
              <a:ext cx="1133030" cy="1243230"/>
            </a:xfrm>
            <a:prstGeom prst="roundRect">
              <a:avLst/>
            </a:prstGeom>
            <a:solidFill>
              <a:srgbClr val="C2BCB0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8" name="Rectangle: Rounded Corners 57">
              <a:extLst>
                <a:ext uri="{FF2B5EF4-FFF2-40B4-BE49-F238E27FC236}">
                  <a16:creationId xmlns:a16="http://schemas.microsoft.com/office/drawing/2014/main" id="{54F765E4-1627-4445-B3AF-907BE8A0135B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solidFill>
              <a:srgbClr val="886D5C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9" name="Rectangle: Rounded Corners 58">
              <a:extLst>
                <a:ext uri="{FF2B5EF4-FFF2-40B4-BE49-F238E27FC236}">
                  <a16:creationId xmlns:a16="http://schemas.microsoft.com/office/drawing/2014/main" id="{22182504-3BA6-4876-A264-BB6C3A99044F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solidFill>
              <a:srgbClr val="43281D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0" name="Rectangle: Rounded Corners 59">
              <a:extLst>
                <a:ext uri="{FF2B5EF4-FFF2-40B4-BE49-F238E27FC236}">
                  <a16:creationId xmlns:a16="http://schemas.microsoft.com/office/drawing/2014/main" id="{DF9E01A1-65DF-4F6B-8B98-FC44AE6BC5EB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solidFill>
              <a:srgbClr val="243F50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1" name="Rectangle: Rounded Corners 60">
              <a:extLst>
                <a:ext uri="{FF2B5EF4-FFF2-40B4-BE49-F238E27FC236}">
                  <a16:creationId xmlns:a16="http://schemas.microsoft.com/office/drawing/2014/main" id="{EA23FC41-3E22-4C85-8739-A97B93C595F1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solidFill>
              <a:srgbClr val="727272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2" name="Rectangle: Rounded Corners 61">
              <a:extLst>
                <a:ext uri="{FF2B5EF4-FFF2-40B4-BE49-F238E27FC236}">
                  <a16:creationId xmlns:a16="http://schemas.microsoft.com/office/drawing/2014/main" id="{217E1ED1-3AD8-4482-86D9-1390D0845C45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solidFill>
              <a:srgbClr val="C2BCB0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3" name="Rectangle: Rounded Corners 62">
              <a:extLst>
                <a:ext uri="{FF2B5EF4-FFF2-40B4-BE49-F238E27FC236}">
                  <a16:creationId xmlns:a16="http://schemas.microsoft.com/office/drawing/2014/main" id="{DC86826B-3CCC-4F13-B862-91453CFCD57A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solidFill>
              <a:srgbClr val="243F50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4" name="Rectangle: Rounded Corners 63">
              <a:extLst>
                <a:ext uri="{FF2B5EF4-FFF2-40B4-BE49-F238E27FC236}">
                  <a16:creationId xmlns:a16="http://schemas.microsoft.com/office/drawing/2014/main" id="{2B21D129-31CB-4AE0-9EFF-C7C32923CB29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solidFill>
              <a:srgbClr val="727272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5" name="Rectangle: Rounded Corners 64">
              <a:extLst>
                <a:ext uri="{FF2B5EF4-FFF2-40B4-BE49-F238E27FC236}">
                  <a16:creationId xmlns:a16="http://schemas.microsoft.com/office/drawing/2014/main" id="{FB513D1A-7C17-4563-9B94-28779A0E4AE7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solidFill>
              <a:srgbClr val="C2BCB0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6" name="Rectangle: Rounded Corners 65">
              <a:extLst>
                <a:ext uri="{FF2B5EF4-FFF2-40B4-BE49-F238E27FC236}">
                  <a16:creationId xmlns:a16="http://schemas.microsoft.com/office/drawing/2014/main" id="{558F58D5-1D6A-4A3D-BDD0-BE4E654570F8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solidFill>
              <a:srgbClr val="886D5C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</p:spTree>
    <p:extLst>
      <p:ext uri="{BB962C8B-B14F-4D97-AF65-F5344CB8AC3E}">
        <p14:creationId xmlns:p14="http://schemas.microsoft.com/office/powerpoint/2010/main" val="8742353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ageCurlDouble"/>
      </p:transition>
    </mc:Choice>
    <mc:Fallback xmlns="">
      <p:transition spd="slow" advClick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Double Pag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AEAB213C-AE9C-4E09-93A1-8947BF0BFD57}"/>
              </a:ext>
            </a:extLst>
          </p:cNvPr>
          <p:cNvSpPr/>
          <p:nvPr userDrawn="1"/>
        </p:nvSpPr>
        <p:spPr>
          <a:xfrm>
            <a:off x="968631" y="914399"/>
            <a:ext cx="12333031" cy="16649701"/>
          </a:xfrm>
          <a:prstGeom prst="roundRect">
            <a:avLst>
              <a:gd name="adj" fmla="val 264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5D02676-BD2E-4D1E-A097-175E22A33518}"/>
              </a:ext>
            </a:extLst>
          </p:cNvPr>
          <p:cNvSpPr/>
          <p:nvPr userDrawn="1"/>
        </p:nvSpPr>
        <p:spPr>
          <a:xfrm>
            <a:off x="1464971" y="435428"/>
            <a:ext cx="1619005" cy="899703"/>
          </a:xfrm>
          <a:prstGeom prst="roundRect">
            <a:avLst/>
          </a:prstGeom>
          <a:solidFill>
            <a:srgbClr val="243F50"/>
          </a:solidFill>
          <a:ln w="9525">
            <a:solidFill>
              <a:schemeClr val="bg1"/>
            </a:solidFill>
          </a:ln>
          <a:effectLst>
            <a:outerShdw blurRad="63500" dist="38100" dir="13500000" algn="br" rotWithShape="0">
              <a:prstClr val="black">
                <a:alpha val="5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26E5BF57-998B-4897-A474-E88477B5C359}"/>
              </a:ext>
            </a:extLst>
          </p:cNvPr>
          <p:cNvGrpSpPr/>
          <p:nvPr userDrawn="1"/>
        </p:nvGrpSpPr>
        <p:grpSpPr>
          <a:xfrm>
            <a:off x="25152525" y="1066800"/>
            <a:ext cx="1144165" cy="16306801"/>
            <a:chOff x="25152525" y="1066800"/>
            <a:chExt cx="1144165" cy="16306801"/>
          </a:xfrm>
        </p:grpSpPr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C9C220DE-75AA-42EE-A549-3766C144BC67}"/>
                </a:ext>
              </a:extLst>
            </p:cNvPr>
            <p:cNvSpPr/>
            <p:nvPr userDrawn="1"/>
          </p:nvSpPr>
          <p:spPr>
            <a:xfrm>
              <a:off x="25163660" y="1066800"/>
              <a:ext cx="1133030" cy="1243230"/>
            </a:xfrm>
            <a:prstGeom prst="roundRect">
              <a:avLst/>
            </a:prstGeom>
            <a:solidFill>
              <a:srgbClr val="243F50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AFB8EF66-2728-4935-BAB6-6476A2D5C9DF}"/>
                </a:ext>
              </a:extLst>
            </p:cNvPr>
            <p:cNvSpPr/>
            <p:nvPr userDrawn="1"/>
          </p:nvSpPr>
          <p:spPr>
            <a:xfrm>
              <a:off x="25163660" y="2436488"/>
              <a:ext cx="1133030" cy="1243230"/>
            </a:xfrm>
            <a:prstGeom prst="roundRect">
              <a:avLst/>
            </a:prstGeom>
            <a:solidFill>
              <a:srgbClr val="727272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12334910-DF06-4359-B595-33463E869AA6}"/>
                </a:ext>
              </a:extLst>
            </p:cNvPr>
            <p:cNvSpPr/>
            <p:nvPr userDrawn="1"/>
          </p:nvSpPr>
          <p:spPr>
            <a:xfrm>
              <a:off x="25163660" y="3806178"/>
              <a:ext cx="1133030" cy="1243230"/>
            </a:xfrm>
            <a:prstGeom prst="roundRect">
              <a:avLst/>
            </a:prstGeom>
            <a:solidFill>
              <a:srgbClr val="C2BCB0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4" name="Rectangle: Rounded Corners 33">
              <a:extLst>
                <a:ext uri="{FF2B5EF4-FFF2-40B4-BE49-F238E27FC236}">
                  <a16:creationId xmlns:a16="http://schemas.microsoft.com/office/drawing/2014/main" id="{540BC629-6039-49E3-B3CA-1639DD590A05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solidFill>
              <a:srgbClr val="886D5C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075FDE6C-368A-47A6-BB4F-A40452B6040E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solidFill>
              <a:srgbClr val="43281D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C09832D6-795D-49E6-BDA0-3E6812147680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solidFill>
              <a:srgbClr val="243F50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7" name="Rectangle: Rounded Corners 36">
              <a:extLst>
                <a:ext uri="{FF2B5EF4-FFF2-40B4-BE49-F238E27FC236}">
                  <a16:creationId xmlns:a16="http://schemas.microsoft.com/office/drawing/2014/main" id="{AF2AB1D3-8C88-43D5-8911-EC5A28AEDA6D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solidFill>
              <a:srgbClr val="727272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4DF7F486-3A80-41B0-A819-26A832DEC974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solidFill>
              <a:srgbClr val="C2BCB0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392F859E-7ED9-4BD7-BB95-6F92F40F1046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solidFill>
              <a:srgbClr val="243F50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0229832E-ABD9-4C27-8DF2-BDA13AE51E39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solidFill>
              <a:srgbClr val="727272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1" name="Rectangle: Rounded Corners 40">
              <a:extLst>
                <a:ext uri="{FF2B5EF4-FFF2-40B4-BE49-F238E27FC236}">
                  <a16:creationId xmlns:a16="http://schemas.microsoft.com/office/drawing/2014/main" id="{0B345D63-B2A9-4715-858E-C82F46BF906D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solidFill>
              <a:srgbClr val="C2BCB0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B086939C-DDC5-46E2-88A9-42DA5C4C370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solidFill>
              <a:srgbClr val="886D5C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sp>
        <p:nvSpPr>
          <p:cNvPr id="7" name="Isosceles Triangle 6">
            <a:extLst>
              <a:ext uri="{FF2B5EF4-FFF2-40B4-BE49-F238E27FC236}">
                <a16:creationId xmlns:a16="http://schemas.microsoft.com/office/drawing/2014/main" id="{C33CF74C-A8A0-4C49-85CA-4B4862C3EA4E}"/>
              </a:ext>
            </a:extLst>
          </p:cNvPr>
          <p:cNvSpPr/>
          <p:nvPr userDrawn="1"/>
        </p:nvSpPr>
        <p:spPr>
          <a:xfrm rot="16200000">
            <a:off x="1136411" y="16543954"/>
            <a:ext cx="992271" cy="855406"/>
          </a:xfrm>
          <a:prstGeom prst="triangle">
            <a:avLst/>
          </a:prstGeom>
          <a:solidFill>
            <a:srgbClr val="886D5C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A70B084-3547-4F4C-BD47-5B44EF79A3EA}"/>
              </a:ext>
            </a:extLst>
          </p:cNvPr>
          <p:cNvSpPr txBox="1"/>
          <p:nvPr userDrawn="1"/>
        </p:nvSpPr>
        <p:spPr>
          <a:xfrm>
            <a:off x="1464971" y="426069"/>
            <a:ext cx="16190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HOME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04A3833-1DAA-4680-AB7F-80B62DDB1316}"/>
              </a:ext>
            </a:extLst>
          </p:cNvPr>
          <p:cNvSpPr txBox="1"/>
          <p:nvPr userDrawn="1"/>
        </p:nvSpPr>
        <p:spPr>
          <a:xfrm>
            <a:off x="25672792" y="1099878"/>
            <a:ext cx="615553" cy="1184216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JAN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8C218F8-4A6B-413E-BD31-D8BCC4529324}"/>
              </a:ext>
            </a:extLst>
          </p:cNvPr>
          <p:cNvSpPr txBox="1"/>
          <p:nvPr userDrawn="1"/>
        </p:nvSpPr>
        <p:spPr>
          <a:xfrm>
            <a:off x="25672792" y="2469087"/>
            <a:ext cx="615553" cy="1184216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FEB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6572D34-E94D-43E7-A719-20F120FFF3E5}"/>
              </a:ext>
            </a:extLst>
          </p:cNvPr>
          <p:cNvSpPr txBox="1"/>
          <p:nvPr userDrawn="1"/>
        </p:nvSpPr>
        <p:spPr>
          <a:xfrm>
            <a:off x="25672792" y="3838296"/>
            <a:ext cx="615553" cy="1184216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MAR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17B05CD-443C-4333-A5AD-01DCBB285302}"/>
              </a:ext>
            </a:extLst>
          </p:cNvPr>
          <p:cNvSpPr txBox="1"/>
          <p:nvPr userDrawn="1"/>
        </p:nvSpPr>
        <p:spPr>
          <a:xfrm>
            <a:off x="25672792" y="5207505"/>
            <a:ext cx="615553" cy="1184216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APR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2F415DD-0894-4141-A094-938C4A17D5BA}"/>
              </a:ext>
            </a:extLst>
          </p:cNvPr>
          <p:cNvSpPr txBox="1"/>
          <p:nvPr userDrawn="1"/>
        </p:nvSpPr>
        <p:spPr>
          <a:xfrm>
            <a:off x="25672792" y="6576714"/>
            <a:ext cx="615553" cy="1184216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MAY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194FA2D-C0B1-4B02-8347-81009418E647}"/>
              </a:ext>
            </a:extLst>
          </p:cNvPr>
          <p:cNvSpPr txBox="1"/>
          <p:nvPr userDrawn="1"/>
        </p:nvSpPr>
        <p:spPr>
          <a:xfrm>
            <a:off x="25672792" y="7945923"/>
            <a:ext cx="615553" cy="1184216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JUN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B3E9BF0-4B3A-4F35-9001-D79669A63C35}"/>
              </a:ext>
            </a:extLst>
          </p:cNvPr>
          <p:cNvSpPr txBox="1"/>
          <p:nvPr userDrawn="1"/>
        </p:nvSpPr>
        <p:spPr>
          <a:xfrm>
            <a:off x="25672792" y="9315132"/>
            <a:ext cx="615553" cy="1184216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JUL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EC3EEED-865B-45CA-91A3-8419C94DD727}"/>
              </a:ext>
            </a:extLst>
          </p:cNvPr>
          <p:cNvSpPr txBox="1"/>
          <p:nvPr userDrawn="1"/>
        </p:nvSpPr>
        <p:spPr>
          <a:xfrm>
            <a:off x="25672792" y="10684341"/>
            <a:ext cx="615553" cy="1184216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AUG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0DCA9EE-18D3-44D7-8F9B-D41CC1626AFE}"/>
              </a:ext>
            </a:extLst>
          </p:cNvPr>
          <p:cNvSpPr txBox="1"/>
          <p:nvPr userDrawn="1"/>
        </p:nvSpPr>
        <p:spPr>
          <a:xfrm>
            <a:off x="25672792" y="12053550"/>
            <a:ext cx="615553" cy="1184216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SEP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CE24568-248B-43A5-BE38-E232507CF0C9}"/>
              </a:ext>
            </a:extLst>
          </p:cNvPr>
          <p:cNvSpPr txBox="1"/>
          <p:nvPr userDrawn="1"/>
        </p:nvSpPr>
        <p:spPr>
          <a:xfrm>
            <a:off x="25672792" y="13422759"/>
            <a:ext cx="615553" cy="1184216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OCT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3875866-B868-4219-89AC-25F3F4A1F347}"/>
              </a:ext>
            </a:extLst>
          </p:cNvPr>
          <p:cNvSpPr txBox="1"/>
          <p:nvPr userDrawn="1"/>
        </p:nvSpPr>
        <p:spPr>
          <a:xfrm>
            <a:off x="25672792" y="14791968"/>
            <a:ext cx="615553" cy="1184216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NOV</a:t>
            </a:r>
          </a:p>
        </p:txBody>
      </p: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22EA836E-DE06-4889-A9A4-EF54BD620351}"/>
              </a:ext>
            </a:extLst>
          </p:cNvPr>
          <p:cNvSpPr/>
          <p:nvPr userDrawn="1"/>
        </p:nvSpPr>
        <p:spPr>
          <a:xfrm>
            <a:off x="13397144" y="912341"/>
            <a:ext cx="12333031" cy="16649701"/>
          </a:xfrm>
          <a:prstGeom prst="roundRect">
            <a:avLst>
              <a:gd name="adj" fmla="val 264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6AB390C-FA34-4E9E-86C8-7EE15D6C0DAD}"/>
              </a:ext>
            </a:extLst>
          </p:cNvPr>
          <p:cNvSpPr txBox="1"/>
          <p:nvPr userDrawn="1"/>
        </p:nvSpPr>
        <p:spPr>
          <a:xfrm>
            <a:off x="25672792" y="16161180"/>
            <a:ext cx="615553" cy="1184216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DEC</a:t>
            </a: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31B9FA61-2D59-4B11-AB11-F8FE8C175A0A}"/>
              </a:ext>
            </a:extLst>
          </p:cNvPr>
          <p:cNvGrpSpPr/>
          <p:nvPr userDrawn="1"/>
        </p:nvGrpSpPr>
        <p:grpSpPr>
          <a:xfrm>
            <a:off x="12492160" y="1181100"/>
            <a:ext cx="1619005" cy="16306800"/>
            <a:chOff x="12306300" y="557474"/>
            <a:chExt cx="1619005" cy="17134952"/>
          </a:xfrm>
        </p:grpSpPr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FB921A65-0F87-4F8D-B193-9A7BD643151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306300" y="3162299"/>
              <a:ext cx="1619005" cy="14530127"/>
            </a:xfrm>
            <a:prstGeom prst="rect">
              <a:avLst/>
            </a:prstGeom>
          </p:spPr>
        </p:pic>
        <p:pic>
          <p:nvPicPr>
            <p:cNvPr id="45" name="Picture 44">
              <a:extLst>
                <a:ext uri="{FF2B5EF4-FFF2-40B4-BE49-F238E27FC236}">
                  <a16:creationId xmlns:a16="http://schemas.microsoft.com/office/drawing/2014/main" id="{B489A6E5-5296-438F-AECF-508DC01A81BB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82335"/>
            <a:stretch/>
          </p:blipFill>
          <p:spPr>
            <a:xfrm>
              <a:off x="12306300" y="557474"/>
              <a:ext cx="1619005" cy="2566725"/>
            </a:xfrm>
            <a:prstGeom prst="rect">
              <a:avLst/>
            </a:prstGeom>
          </p:spPr>
        </p:pic>
      </p:grpSp>
      <p:sp>
        <p:nvSpPr>
          <p:cNvPr id="8" name="Isosceles Triangle 7">
            <a:extLst>
              <a:ext uri="{FF2B5EF4-FFF2-40B4-BE49-F238E27FC236}">
                <a16:creationId xmlns:a16="http://schemas.microsoft.com/office/drawing/2014/main" id="{BE7B844F-79C1-45B6-A2AF-ECE48346A464}"/>
              </a:ext>
            </a:extLst>
          </p:cNvPr>
          <p:cNvSpPr/>
          <p:nvPr userDrawn="1"/>
        </p:nvSpPr>
        <p:spPr>
          <a:xfrm rot="5400000" flipH="1">
            <a:off x="24496911" y="16543953"/>
            <a:ext cx="992271" cy="855406"/>
          </a:xfrm>
          <a:prstGeom prst="triangle">
            <a:avLst/>
          </a:prstGeom>
          <a:solidFill>
            <a:srgbClr val="886D5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191747495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>
        <p15:prstTrans prst="pageCurlDouble"/>
      </p:transition>
    </mc:Choice>
    <mc:Fallback>
      <p:transition spd="slow" advClick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Double Pag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18FE3FC3-BFB7-4A82-9496-34AF788DB57C}"/>
              </a:ext>
            </a:extLst>
          </p:cNvPr>
          <p:cNvSpPr/>
          <p:nvPr userDrawn="1"/>
        </p:nvSpPr>
        <p:spPr>
          <a:xfrm>
            <a:off x="970652" y="914696"/>
            <a:ext cx="12256584" cy="16649701"/>
          </a:xfrm>
          <a:prstGeom prst="roundRect">
            <a:avLst>
              <a:gd name="adj" fmla="val 4090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80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7709E719-CD7F-4D2A-BAA4-6A81319E8E45}"/>
              </a:ext>
            </a:extLst>
          </p:cNvPr>
          <p:cNvSpPr/>
          <p:nvPr userDrawn="1"/>
        </p:nvSpPr>
        <p:spPr>
          <a:xfrm>
            <a:off x="1464971" y="435428"/>
            <a:ext cx="1619005" cy="899703"/>
          </a:xfrm>
          <a:prstGeom prst="roundRect">
            <a:avLst/>
          </a:prstGeom>
          <a:solidFill>
            <a:srgbClr val="243F50"/>
          </a:solidFill>
          <a:ln w="9525">
            <a:solidFill>
              <a:schemeClr val="bg1"/>
            </a:solidFill>
          </a:ln>
          <a:effectLst>
            <a:outerShdw blurRad="63500" dist="38100" dir="13500000" algn="br" rotWithShape="0">
              <a:prstClr val="black">
                <a:alpha val="5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26E5BF57-998B-4897-A474-E88477B5C359}"/>
              </a:ext>
            </a:extLst>
          </p:cNvPr>
          <p:cNvGrpSpPr/>
          <p:nvPr userDrawn="1"/>
        </p:nvGrpSpPr>
        <p:grpSpPr>
          <a:xfrm>
            <a:off x="25152525" y="1066800"/>
            <a:ext cx="1144165" cy="16306801"/>
            <a:chOff x="25152525" y="1066800"/>
            <a:chExt cx="1144165" cy="16306801"/>
          </a:xfrm>
        </p:grpSpPr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C9C220DE-75AA-42EE-A549-3766C144BC67}"/>
                </a:ext>
              </a:extLst>
            </p:cNvPr>
            <p:cNvSpPr/>
            <p:nvPr userDrawn="1"/>
          </p:nvSpPr>
          <p:spPr>
            <a:xfrm>
              <a:off x="25163660" y="1066800"/>
              <a:ext cx="1133030" cy="1243230"/>
            </a:xfrm>
            <a:prstGeom prst="roundRect">
              <a:avLst/>
            </a:prstGeom>
            <a:solidFill>
              <a:srgbClr val="243F50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AFB8EF66-2728-4935-BAB6-6476A2D5C9DF}"/>
                </a:ext>
              </a:extLst>
            </p:cNvPr>
            <p:cNvSpPr/>
            <p:nvPr userDrawn="1"/>
          </p:nvSpPr>
          <p:spPr>
            <a:xfrm>
              <a:off x="25163660" y="2436488"/>
              <a:ext cx="1133030" cy="1243230"/>
            </a:xfrm>
            <a:prstGeom prst="roundRect">
              <a:avLst/>
            </a:prstGeom>
            <a:solidFill>
              <a:srgbClr val="727272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12334910-DF06-4359-B595-33463E869AA6}"/>
                </a:ext>
              </a:extLst>
            </p:cNvPr>
            <p:cNvSpPr/>
            <p:nvPr userDrawn="1"/>
          </p:nvSpPr>
          <p:spPr>
            <a:xfrm>
              <a:off x="25163660" y="3806178"/>
              <a:ext cx="1133030" cy="1243230"/>
            </a:xfrm>
            <a:prstGeom prst="roundRect">
              <a:avLst/>
            </a:prstGeom>
            <a:solidFill>
              <a:srgbClr val="C2BCB0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4" name="Rectangle: Rounded Corners 33">
              <a:extLst>
                <a:ext uri="{FF2B5EF4-FFF2-40B4-BE49-F238E27FC236}">
                  <a16:creationId xmlns:a16="http://schemas.microsoft.com/office/drawing/2014/main" id="{540BC629-6039-49E3-B3CA-1639DD590A05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solidFill>
              <a:srgbClr val="886D5C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075FDE6C-368A-47A6-BB4F-A40452B6040E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solidFill>
              <a:srgbClr val="43281D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C09832D6-795D-49E6-BDA0-3E6812147680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solidFill>
              <a:srgbClr val="243F50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7" name="Rectangle: Rounded Corners 36">
              <a:extLst>
                <a:ext uri="{FF2B5EF4-FFF2-40B4-BE49-F238E27FC236}">
                  <a16:creationId xmlns:a16="http://schemas.microsoft.com/office/drawing/2014/main" id="{AF2AB1D3-8C88-43D5-8911-EC5A28AEDA6D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solidFill>
              <a:srgbClr val="727272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4DF7F486-3A80-41B0-A819-26A832DEC974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solidFill>
              <a:srgbClr val="C2BCB0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392F859E-7ED9-4BD7-BB95-6F92F40F1046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solidFill>
              <a:srgbClr val="243F50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0229832E-ABD9-4C27-8DF2-BDA13AE51E39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solidFill>
              <a:srgbClr val="727272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1" name="Rectangle: Rounded Corners 40">
              <a:extLst>
                <a:ext uri="{FF2B5EF4-FFF2-40B4-BE49-F238E27FC236}">
                  <a16:creationId xmlns:a16="http://schemas.microsoft.com/office/drawing/2014/main" id="{0B345D63-B2A9-4715-858E-C82F46BF906D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solidFill>
              <a:srgbClr val="C2BCB0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B086939C-DDC5-46E2-88A9-42DA5C4C370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solidFill>
              <a:srgbClr val="886D5C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84586272-2E06-4FA3-A3CF-79736E977823}"/>
              </a:ext>
            </a:extLst>
          </p:cNvPr>
          <p:cNvSpPr/>
          <p:nvPr userDrawn="1"/>
        </p:nvSpPr>
        <p:spPr>
          <a:xfrm>
            <a:off x="13378110" y="914399"/>
            <a:ext cx="12256584" cy="16649701"/>
          </a:xfrm>
          <a:prstGeom prst="roundRect">
            <a:avLst>
              <a:gd name="adj" fmla="val 4090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800"/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31B9FA61-2D59-4B11-AB11-F8FE8C175A0A}"/>
              </a:ext>
            </a:extLst>
          </p:cNvPr>
          <p:cNvGrpSpPr/>
          <p:nvPr userDrawn="1"/>
        </p:nvGrpSpPr>
        <p:grpSpPr>
          <a:xfrm>
            <a:off x="12492160" y="1181100"/>
            <a:ext cx="1619005" cy="16306800"/>
            <a:chOff x="12306300" y="557474"/>
            <a:chExt cx="1619005" cy="17134952"/>
          </a:xfrm>
        </p:grpSpPr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FB921A65-0F87-4F8D-B193-9A7BD643151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306300" y="3162299"/>
              <a:ext cx="1619005" cy="14530127"/>
            </a:xfrm>
            <a:prstGeom prst="rect">
              <a:avLst/>
            </a:prstGeom>
          </p:spPr>
        </p:pic>
        <p:pic>
          <p:nvPicPr>
            <p:cNvPr id="45" name="Picture 44">
              <a:extLst>
                <a:ext uri="{FF2B5EF4-FFF2-40B4-BE49-F238E27FC236}">
                  <a16:creationId xmlns:a16="http://schemas.microsoft.com/office/drawing/2014/main" id="{B489A6E5-5296-438F-AECF-508DC01A81BB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82335"/>
            <a:stretch/>
          </p:blipFill>
          <p:spPr>
            <a:xfrm>
              <a:off x="12306300" y="557474"/>
              <a:ext cx="1619005" cy="2566725"/>
            </a:xfrm>
            <a:prstGeom prst="rect">
              <a:avLst/>
            </a:prstGeom>
          </p:spPr>
        </p:pic>
      </p:grpSp>
      <p:sp>
        <p:nvSpPr>
          <p:cNvPr id="9" name="Isosceles Triangle 8">
            <a:extLst>
              <a:ext uri="{FF2B5EF4-FFF2-40B4-BE49-F238E27FC236}">
                <a16:creationId xmlns:a16="http://schemas.microsoft.com/office/drawing/2014/main" id="{955CD0A7-9667-4A2A-B72A-83755D0EC493}"/>
              </a:ext>
            </a:extLst>
          </p:cNvPr>
          <p:cNvSpPr/>
          <p:nvPr userDrawn="1"/>
        </p:nvSpPr>
        <p:spPr>
          <a:xfrm rot="16200000">
            <a:off x="1136411" y="16543954"/>
            <a:ext cx="992271" cy="855406"/>
          </a:xfrm>
          <a:prstGeom prst="triangle">
            <a:avLst/>
          </a:prstGeom>
          <a:solidFill>
            <a:srgbClr val="886D5C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10" name="Isosceles Triangle 9">
            <a:extLst>
              <a:ext uri="{FF2B5EF4-FFF2-40B4-BE49-F238E27FC236}">
                <a16:creationId xmlns:a16="http://schemas.microsoft.com/office/drawing/2014/main" id="{670A7B58-61C5-4689-826F-14D6DCA101A9}"/>
              </a:ext>
            </a:extLst>
          </p:cNvPr>
          <p:cNvSpPr/>
          <p:nvPr userDrawn="1"/>
        </p:nvSpPr>
        <p:spPr>
          <a:xfrm rot="5400000" flipH="1">
            <a:off x="24496911" y="16543953"/>
            <a:ext cx="992271" cy="855406"/>
          </a:xfrm>
          <a:prstGeom prst="triangle">
            <a:avLst/>
          </a:prstGeom>
          <a:solidFill>
            <a:srgbClr val="886D5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262101E-898D-4A90-9471-BD88BD72E9F3}"/>
              </a:ext>
            </a:extLst>
          </p:cNvPr>
          <p:cNvSpPr txBox="1"/>
          <p:nvPr userDrawn="1"/>
        </p:nvSpPr>
        <p:spPr>
          <a:xfrm>
            <a:off x="1464971" y="426069"/>
            <a:ext cx="16190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HOME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0B0A75A-34A4-45E7-B937-C95CB83D693B}"/>
              </a:ext>
            </a:extLst>
          </p:cNvPr>
          <p:cNvSpPr txBox="1"/>
          <p:nvPr userDrawn="1"/>
        </p:nvSpPr>
        <p:spPr>
          <a:xfrm>
            <a:off x="25672792" y="1099878"/>
            <a:ext cx="615553" cy="1184216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JAN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57607EB-6DDB-4CFA-8A87-A0CFDD8CF199}"/>
              </a:ext>
            </a:extLst>
          </p:cNvPr>
          <p:cNvSpPr txBox="1"/>
          <p:nvPr userDrawn="1"/>
        </p:nvSpPr>
        <p:spPr>
          <a:xfrm>
            <a:off x="25672792" y="2469087"/>
            <a:ext cx="615553" cy="1184216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FEB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2E4FA01-4DB5-4567-9EBE-1B52E68703CA}"/>
              </a:ext>
            </a:extLst>
          </p:cNvPr>
          <p:cNvSpPr txBox="1"/>
          <p:nvPr userDrawn="1"/>
        </p:nvSpPr>
        <p:spPr>
          <a:xfrm>
            <a:off x="25672792" y="3838296"/>
            <a:ext cx="615553" cy="1184216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MAR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FD2E1D8-A830-4D9E-A80D-3981819D8457}"/>
              </a:ext>
            </a:extLst>
          </p:cNvPr>
          <p:cNvSpPr txBox="1"/>
          <p:nvPr userDrawn="1"/>
        </p:nvSpPr>
        <p:spPr>
          <a:xfrm>
            <a:off x="25672792" y="5207505"/>
            <a:ext cx="615553" cy="1184216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APR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E007A51-F143-415A-8934-77FB59A5046B}"/>
              </a:ext>
            </a:extLst>
          </p:cNvPr>
          <p:cNvSpPr txBox="1"/>
          <p:nvPr userDrawn="1"/>
        </p:nvSpPr>
        <p:spPr>
          <a:xfrm>
            <a:off x="25672792" y="6576714"/>
            <a:ext cx="615553" cy="1184216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MAY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C7B49F1-A74C-4E7E-8B4C-FB860EDA7A4F}"/>
              </a:ext>
            </a:extLst>
          </p:cNvPr>
          <p:cNvSpPr txBox="1"/>
          <p:nvPr userDrawn="1"/>
        </p:nvSpPr>
        <p:spPr>
          <a:xfrm>
            <a:off x="25672792" y="7945923"/>
            <a:ext cx="615553" cy="1184216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JUN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C57CA27-8D14-487B-A616-66A31C66AD97}"/>
              </a:ext>
            </a:extLst>
          </p:cNvPr>
          <p:cNvSpPr txBox="1"/>
          <p:nvPr userDrawn="1"/>
        </p:nvSpPr>
        <p:spPr>
          <a:xfrm>
            <a:off x="25672792" y="9315132"/>
            <a:ext cx="615553" cy="1184216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JUL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9095F7E-643A-45AB-B1D4-269C89CEC743}"/>
              </a:ext>
            </a:extLst>
          </p:cNvPr>
          <p:cNvSpPr txBox="1"/>
          <p:nvPr userDrawn="1"/>
        </p:nvSpPr>
        <p:spPr>
          <a:xfrm>
            <a:off x="25672792" y="10684341"/>
            <a:ext cx="615553" cy="1184216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AUG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401BD0F-7BED-42C5-A7BD-05A0F57C4AFF}"/>
              </a:ext>
            </a:extLst>
          </p:cNvPr>
          <p:cNvSpPr txBox="1"/>
          <p:nvPr userDrawn="1"/>
        </p:nvSpPr>
        <p:spPr>
          <a:xfrm>
            <a:off x="25672792" y="12053550"/>
            <a:ext cx="615553" cy="1184216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SEP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35EFD4D-5299-43AD-B7D2-0DD98CD62778}"/>
              </a:ext>
            </a:extLst>
          </p:cNvPr>
          <p:cNvSpPr txBox="1"/>
          <p:nvPr userDrawn="1"/>
        </p:nvSpPr>
        <p:spPr>
          <a:xfrm>
            <a:off x="25672792" y="13422759"/>
            <a:ext cx="615553" cy="1184216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OCT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7BD0BFB-2B5B-425D-9C59-C33EE9FEDC9E}"/>
              </a:ext>
            </a:extLst>
          </p:cNvPr>
          <p:cNvSpPr txBox="1"/>
          <p:nvPr userDrawn="1"/>
        </p:nvSpPr>
        <p:spPr>
          <a:xfrm>
            <a:off x="25672792" y="14791968"/>
            <a:ext cx="615553" cy="1184216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NOV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A7D69F3-B681-45BB-88C5-A9CF7B2F10A7}"/>
              </a:ext>
            </a:extLst>
          </p:cNvPr>
          <p:cNvSpPr txBox="1"/>
          <p:nvPr userDrawn="1"/>
        </p:nvSpPr>
        <p:spPr>
          <a:xfrm>
            <a:off x="25672792" y="16161180"/>
            <a:ext cx="615553" cy="1184216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DEC</a:t>
            </a:r>
          </a:p>
        </p:txBody>
      </p:sp>
    </p:spTree>
    <p:extLst>
      <p:ext uri="{BB962C8B-B14F-4D97-AF65-F5344CB8AC3E}">
        <p14:creationId xmlns:p14="http://schemas.microsoft.com/office/powerpoint/2010/main" val="904531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ageCurlDouble"/>
      </p:transition>
    </mc:Choice>
    <mc:Fallback xmlns="">
      <p:transition spd="slow" advClick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uble Pag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877F6F88-428D-4396-A7DB-A19380C46EE8}"/>
              </a:ext>
            </a:extLst>
          </p:cNvPr>
          <p:cNvSpPr/>
          <p:nvPr userDrawn="1"/>
        </p:nvSpPr>
        <p:spPr>
          <a:xfrm>
            <a:off x="1464971" y="435428"/>
            <a:ext cx="1619005" cy="899703"/>
          </a:xfrm>
          <a:prstGeom prst="roundRect">
            <a:avLst/>
          </a:prstGeom>
          <a:solidFill>
            <a:srgbClr val="243F50"/>
          </a:solidFill>
          <a:ln w="9525">
            <a:solidFill>
              <a:schemeClr val="bg1"/>
            </a:solidFill>
          </a:ln>
          <a:effectLst>
            <a:outerShdw blurRad="63500" dist="38100" dir="13500000" algn="br" rotWithShape="0">
              <a:prstClr val="black">
                <a:alpha val="5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26E5BF57-998B-4897-A474-E88477B5C359}"/>
              </a:ext>
            </a:extLst>
          </p:cNvPr>
          <p:cNvGrpSpPr/>
          <p:nvPr userDrawn="1"/>
        </p:nvGrpSpPr>
        <p:grpSpPr>
          <a:xfrm>
            <a:off x="25152525" y="1066800"/>
            <a:ext cx="1144165" cy="16306801"/>
            <a:chOff x="25152525" y="1066800"/>
            <a:chExt cx="1144165" cy="16306801"/>
          </a:xfrm>
        </p:grpSpPr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C9C220DE-75AA-42EE-A549-3766C144BC67}"/>
                </a:ext>
              </a:extLst>
            </p:cNvPr>
            <p:cNvSpPr/>
            <p:nvPr userDrawn="1"/>
          </p:nvSpPr>
          <p:spPr>
            <a:xfrm>
              <a:off x="25163660" y="1066800"/>
              <a:ext cx="1133030" cy="1243230"/>
            </a:xfrm>
            <a:prstGeom prst="roundRect">
              <a:avLst/>
            </a:prstGeom>
            <a:solidFill>
              <a:srgbClr val="243F50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AFB8EF66-2728-4935-BAB6-6476A2D5C9DF}"/>
                </a:ext>
              </a:extLst>
            </p:cNvPr>
            <p:cNvSpPr/>
            <p:nvPr userDrawn="1"/>
          </p:nvSpPr>
          <p:spPr>
            <a:xfrm>
              <a:off x="25163660" y="2436488"/>
              <a:ext cx="1133030" cy="1243230"/>
            </a:xfrm>
            <a:prstGeom prst="roundRect">
              <a:avLst/>
            </a:prstGeom>
            <a:solidFill>
              <a:srgbClr val="727272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12334910-DF06-4359-B595-33463E869AA6}"/>
                </a:ext>
              </a:extLst>
            </p:cNvPr>
            <p:cNvSpPr/>
            <p:nvPr userDrawn="1"/>
          </p:nvSpPr>
          <p:spPr>
            <a:xfrm>
              <a:off x="25163660" y="3806178"/>
              <a:ext cx="1133030" cy="1243230"/>
            </a:xfrm>
            <a:prstGeom prst="roundRect">
              <a:avLst/>
            </a:prstGeom>
            <a:solidFill>
              <a:srgbClr val="C2BCB0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4" name="Rectangle: Rounded Corners 33">
              <a:extLst>
                <a:ext uri="{FF2B5EF4-FFF2-40B4-BE49-F238E27FC236}">
                  <a16:creationId xmlns:a16="http://schemas.microsoft.com/office/drawing/2014/main" id="{540BC629-6039-49E3-B3CA-1639DD590A05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solidFill>
              <a:srgbClr val="886D5C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5" name="Rectangle: Rounded Corners 34">
              <a:extLst>
                <a:ext uri="{FF2B5EF4-FFF2-40B4-BE49-F238E27FC236}">
                  <a16:creationId xmlns:a16="http://schemas.microsoft.com/office/drawing/2014/main" id="{075FDE6C-368A-47A6-BB4F-A40452B6040E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solidFill>
              <a:srgbClr val="43281D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6" name="Rectangle: Rounded Corners 35">
              <a:extLst>
                <a:ext uri="{FF2B5EF4-FFF2-40B4-BE49-F238E27FC236}">
                  <a16:creationId xmlns:a16="http://schemas.microsoft.com/office/drawing/2014/main" id="{C09832D6-795D-49E6-BDA0-3E6812147680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solidFill>
              <a:srgbClr val="243F50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7" name="Rectangle: Rounded Corners 36">
              <a:extLst>
                <a:ext uri="{FF2B5EF4-FFF2-40B4-BE49-F238E27FC236}">
                  <a16:creationId xmlns:a16="http://schemas.microsoft.com/office/drawing/2014/main" id="{AF2AB1D3-8C88-43D5-8911-EC5A28AEDA6D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solidFill>
              <a:srgbClr val="727272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4DF7F486-3A80-41B0-A819-26A832DEC974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solidFill>
              <a:srgbClr val="C2BCB0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id="{392F859E-7ED9-4BD7-BB95-6F92F40F1046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solidFill>
              <a:srgbClr val="243F50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id="{0229832E-ABD9-4C27-8DF2-BDA13AE51E39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solidFill>
              <a:srgbClr val="727272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1" name="Rectangle: Rounded Corners 40">
              <a:extLst>
                <a:ext uri="{FF2B5EF4-FFF2-40B4-BE49-F238E27FC236}">
                  <a16:creationId xmlns:a16="http://schemas.microsoft.com/office/drawing/2014/main" id="{0B345D63-B2A9-4715-858E-C82F46BF906D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solidFill>
              <a:srgbClr val="C2BCB0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2" name="Rectangle: Rounded Corners 41">
              <a:extLst>
                <a:ext uri="{FF2B5EF4-FFF2-40B4-BE49-F238E27FC236}">
                  <a16:creationId xmlns:a16="http://schemas.microsoft.com/office/drawing/2014/main" id="{B086939C-DDC5-46E2-88A9-42DA5C4C370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solidFill>
              <a:srgbClr val="886D5C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6894936D-FD95-4FF5-8ADF-CA724B08386C}"/>
              </a:ext>
            </a:extLst>
          </p:cNvPr>
          <p:cNvSpPr/>
          <p:nvPr userDrawn="1"/>
        </p:nvSpPr>
        <p:spPr>
          <a:xfrm>
            <a:off x="968631" y="919527"/>
            <a:ext cx="12256584" cy="16639443"/>
          </a:xfrm>
          <a:prstGeom prst="roundRect">
            <a:avLst>
              <a:gd name="adj" fmla="val 2264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800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84586272-2E06-4FA3-A3CF-79736E977823}"/>
              </a:ext>
            </a:extLst>
          </p:cNvPr>
          <p:cNvSpPr/>
          <p:nvPr userDrawn="1"/>
        </p:nvSpPr>
        <p:spPr>
          <a:xfrm>
            <a:off x="13378110" y="914399"/>
            <a:ext cx="12256584" cy="16649701"/>
          </a:xfrm>
          <a:prstGeom prst="roundRect">
            <a:avLst>
              <a:gd name="adj" fmla="val 4090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800"/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31B9FA61-2D59-4B11-AB11-F8FE8C175A0A}"/>
              </a:ext>
            </a:extLst>
          </p:cNvPr>
          <p:cNvGrpSpPr/>
          <p:nvPr userDrawn="1"/>
        </p:nvGrpSpPr>
        <p:grpSpPr>
          <a:xfrm>
            <a:off x="12492160" y="1181100"/>
            <a:ext cx="1619005" cy="16306800"/>
            <a:chOff x="12306300" y="557474"/>
            <a:chExt cx="1619005" cy="17134952"/>
          </a:xfrm>
        </p:grpSpPr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FB921A65-0F87-4F8D-B193-9A7BD643151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306300" y="3162299"/>
              <a:ext cx="1619005" cy="14530127"/>
            </a:xfrm>
            <a:prstGeom prst="rect">
              <a:avLst/>
            </a:prstGeom>
          </p:spPr>
        </p:pic>
        <p:pic>
          <p:nvPicPr>
            <p:cNvPr id="45" name="Picture 44">
              <a:extLst>
                <a:ext uri="{FF2B5EF4-FFF2-40B4-BE49-F238E27FC236}">
                  <a16:creationId xmlns:a16="http://schemas.microsoft.com/office/drawing/2014/main" id="{B489A6E5-5296-438F-AECF-508DC01A81BB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82335"/>
            <a:stretch/>
          </p:blipFill>
          <p:spPr>
            <a:xfrm>
              <a:off x="12306300" y="557474"/>
              <a:ext cx="1619005" cy="2566725"/>
            </a:xfrm>
            <a:prstGeom prst="rect">
              <a:avLst/>
            </a:prstGeom>
          </p:spPr>
        </p:pic>
      </p:grpSp>
      <p:sp>
        <p:nvSpPr>
          <p:cNvPr id="9" name="Isosceles Triangle 8">
            <a:extLst>
              <a:ext uri="{FF2B5EF4-FFF2-40B4-BE49-F238E27FC236}">
                <a16:creationId xmlns:a16="http://schemas.microsoft.com/office/drawing/2014/main" id="{955CD0A7-9667-4A2A-B72A-83755D0EC493}"/>
              </a:ext>
            </a:extLst>
          </p:cNvPr>
          <p:cNvSpPr/>
          <p:nvPr userDrawn="1"/>
        </p:nvSpPr>
        <p:spPr>
          <a:xfrm rot="16200000">
            <a:off x="1136411" y="16543954"/>
            <a:ext cx="992271" cy="855406"/>
          </a:xfrm>
          <a:prstGeom prst="triangle">
            <a:avLst/>
          </a:prstGeom>
          <a:solidFill>
            <a:srgbClr val="886D5C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10" name="Isosceles Triangle 9">
            <a:extLst>
              <a:ext uri="{FF2B5EF4-FFF2-40B4-BE49-F238E27FC236}">
                <a16:creationId xmlns:a16="http://schemas.microsoft.com/office/drawing/2014/main" id="{670A7B58-61C5-4689-826F-14D6DCA101A9}"/>
              </a:ext>
            </a:extLst>
          </p:cNvPr>
          <p:cNvSpPr/>
          <p:nvPr userDrawn="1"/>
        </p:nvSpPr>
        <p:spPr>
          <a:xfrm rot="5400000" flipH="1">
            <a:off x="24496911" y="16543953"/>
            <a:ext cx="992271" cy="855406"/>
          </a:xfrm>
          <a:prstGeom prst="triangle">
            <a:avLst/>
          </a:prstGeom>
          <a:solidFill>
            <a:srgbClr val="886D5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103BF90-CCCA-428E-8946-42DEAE9F3AA1}"/>
              </a:ext>
            </a:extLst>
          </p:cNvPr>
          <p:cNvSpPr txBox="1"/>
          <p:nvPr userDrawn="1"/>
        </p:nvSpPr>
        <p:spPr>
          <a:xfrm>
            <a:off x="1464971" y="426069"/>
            <a:ext cx="16190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HOME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8230769-9587-4912-976B-55C9018F6197}"/>
              </a:ext>
            </a:extLst>
          </p:cNvPr>
          <p:cNvSpPr txBox="1"/>
          <p:nvPr userDrawn="1"/>
        </p:nvSpPr>
        <p:spPr>
          <a:xfrm>
            <a:off x="25672792" y="1099878"/>
            <a:ext cx="615553" cy="1184216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JAN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6A4FCCA-D662-49A2-A74C-61DDE6EDAC20}"/>
              </a:ext>
            </a:extLst>
          </p:cNvPr>
          <p:cNvSpPr txBox="1"/>
          <p:nvPr userDrawn="1"/>
        </p:nvSpPr>
        <p:spPr>
          <a:xfrm>
            <a:off x="25672792" y="2469087"/>
            <a:ext cx="615553" cy="1184216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FEB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B3E17F8-06EE-4F26-A302-3B2C2009BBD6}"/>
              </a:ext>
            </a:extLst>
          </p:cNvPr>
          <p:cNvSpPr txBox="1"/>
          <p:nvPr userDrawn="1"/>
        </p:nvSpPr>
        <p:spPr>
          <a:xfrm>
            <a:off x="25672792" y="3838296"/>
            <a:ext cx="615553" cy="1184216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MAR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AAE5AF3-8444-422C-9B7B-E89E81949FD9}"/>
              </a:ext>
            </a:extLst>
          </p:cNvPr>
          <p:cNvSpPr txBox="1"/>
          <p:nvPr userDrawn="1"/>
        </p:nvSpPr>
        <p:spPr>
          <a:xfrm>
            <a:off x="25672792" y="5207505"/>
            <a:ext cx="615553" cy="1184216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APR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865BF5FB-C30D-4DE1-B675-BE0EF96A2855}"/>
              </a:ext>
            </a:extLst>
          </p:cNvPr>
          <p:cNvSpPr txBox="1"/>
          <p:nvPr userDrawn="1"/>
        </p:nvSpPr>
        <p:spPr>
          <a:xfrm>
            <a:off x="25672792" y="6576714"/>
            <a:ext cx="615553" cy="1184216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MAY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7DE1E294-925C-4EEE-8BF0-C262C37426F5}"/>
              </a:ext>
            </a:extLst>
          </p:cNvPr>
          <p:cNvSpPr txBox="1"/>
          <p:nvPr userDrawn="1"/>
        </p:nvSpPr>
        <p:spPr>
          <a:xfrm>
            <a:off x="25672792" y="7945923"/>
            <a:ext cx="615553" cy="1184216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JUN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F226A108-0C4F-43BC-BAF2-CE575CC89E26}"/>
              </a:ext>
            </a:extLst>
          </p:cNvPr>
          <p:cNvSpPr txBox="1"/>
          <p:nvPr userDrawn="1"/>
        </p:nvSpPr>
        <p:spPr>
          <a:xfrm>
            <a:off x="25672792" y="9315132"/>
            <a:ext cx="615553" cy="1184216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JUL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D1F0B162-D590-456A-B8F0-16A2F0EA7D37}"/>
              </a:ext>
            </a:extLst>
          </p:cNvPr>
          <p:cNvSpPr txBox="1"/>
          <p:nvPr userDrawn="1"/>
        </p:nvSpPr>
        <p:spPr>
          <a:xfrm>
            <a:off x="25672792" y="10684341"/>
            <a:ext cx="615553" cy="1184216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AUG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D297DE95-ADCF-486D-86FD-ED01D407652F}"/>
              </a:ext>
            </a:extLst>
          </p:cNvPr>
          <p:cNvSpPr txBox="1"/>
          <p:nvPr userDrawn="1"/>
        </p:nvSpPr>
        <p:spPr>
          <a:xfrm>
            <a:off x="25672792" y="12053550"/>
            <a:ext cx="615553" cy="1184216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SEP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310346F8-2913-4D56-A20B-545B0A4B44AD}"/>
              </a:ext>
            </a:extLst>
          </p:cNvPr>
          <p:cNvSpPr txBox="1"/>
          <p:nvPr userDrawn="1"/>
        </p:nvSpPr>
        <p:spPr>
          <a:xfrm>
            <a:off x="25672792" y="13422759"/>
            <a:ext cx="615553" cy="1184216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OCT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9058040E-59F2-4FD7-9659-09C0A42D3BCF}"/>
              </a:ext>
            </a:extLst>
          </p:cNvPr>
          <p:cNvSpPr txBox="1"/>
          <p:nvPr userDrawn="1"/>
        </p:nvSpPr>
        <p:spPr>
          <a:xfrm>
            <a:off x="25672792" y="14791968"/>
            <a:ext cx="615553" cy="1184216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NOV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1E751AD3-5B67-41F1-A1B1-F1765D2A27F8}"/>
              </a:ext>
            </a:extLst>
          </p:cNvPr>
          <p:cNvSpPr txBox="1"/>
          <p:nvPr userDrawn="1"/>
        </p:nvSpPr>
        <p:spPr>
          <a:xfrm>
            <a:off x="25672792" y="16161180"/>
            <a:ext cx="615553" cy="1184216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DEC</a:t>
            </a:r>
          </a:p>
        </p:txBody>
      </p:sp>
    </p:spTree>
    <p:extLst>
      <p:ext uri="{BB962C8B-B14F-4D97-AF65-F5344CB8AC3E}">
        <p14:creationId xmlns:p14="http://schemas.microsoft.com/office/powerpoint/2010/main" val="5317980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ageCurlDouble"/>
      </p:transition>
    </mc:Choice>
    <mc:Fallback xmlns="">
      <p:transition spd="slow" advClick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nth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350379DE-5DA7-4435-8C4B-ACEED6D6A092}"/>
              </a:ext>
            </a:extLst>
          </p:cNvPr>
          <p:cNvSpPr/>
          <p:nvPr userDrawn="1"/>
        </p:nvSpPr>
        <p:spPr>
          <a:xfrm>
            <a:off x="1464971" y="435428"/>
            <a:ext cx="1619005" cy="899703"/>
          </a:xfrm>
          <a:prstGeom prst="roundRect">
            <a:avLst/>
          </a:prstGeom>
          <a:solidFill>
            <a:srgbClr val="243F50"/>
          </a:solidFill>
          <a:ln w="9525">
            <a:solidFill>
              <a:schemeClr val="bg1"/>
            </a:solidFill>
          </a:ln>
          <a:effectLst>
            <a:outerShdw blurRad="63500" dist="38100" dir="13500000" algn="br" rotWithShape="0">
              <a:prstClr val="black">
                <a:alpha val="5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23CE0208-32E4-4DCC-BAD8-CCF9468CF325}"/>
              </a:ext>
            </a:extLst>
          </p:cNvPr>
          <p:cNvSpPr/>
          <p:nvPr userDrawn="1"/>
        </p:nvSpPr>
        <p:spPr>
          <a:xfrm>
            <a:off x="367131" y="1131536"/>
            <a:ext cx="1133030" cy="1243230"/>
          </a:xfrm>
          <a:prstGeom prst="roundRect">
            <a:avLst/>
          </a:prstGeom>
          <a:solidFill>
            <a:srgbClr val="243F50"/>
          </a:solidFill>
          <a:ln w="6350"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80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C9C3EF1F-DC34-4EBF-8D4B-084F64C6D2FB}"/>
              </a:ext>
            </a:extLst>
          </p:cNvPr>
          <p:cNvSpPr/>
          <p:nvPr userDrawn="1"/>
        </p:nvSpPr>
        <p:spPr>
          <a:xfrm>
            <a:off x="25163660" y="2436488"/>
            <a:ext cx="1133030" cy="1243230"/>
          </a:xfrm>
          <a:prstGeom prst="roundRect">
            <a:avLst/>
          </a:prstGeom>
          <a:solidFill>
            <a:srgbClr val="727272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80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0408D859-1D26-4097-A141-7A28C8E52644}"/>
              </a:ext>
            </a:extLst>
          </p:cNvPr>
          <p:cNvSpPr/>
          <p:nvPr userDrawn="1"/>
        </p:nvSpPr>
        <p:spPr>
          <a:xfrm>
            <a:off x="25163660" y="3806178"/>
            <a:ext cx="1133030" cy="1243230"/>
          </a:xfrm>
          <a:prstGeom prst="roundRect">
            <a:avLst/>
          </a:prstGeom>
          <a:solidFill>
            <a:srgbClr val="C2BCB0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80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B978AFF9-4DA3-49BD-A4F8-FA69375B86E8}"/>
              </a:ext>
            </a:extLst>
          </p:cNvPr>
          <p:cNvSpPr/>
          <p:nvPr userDrawn="1"/>
        </p:nvSpPr>
        <p:spPr>
          <a:xfrm>
            <a:off x="25163660" y="5175869"/>
            <a:ext cx="1133030" cy="1243230"/>
          </a:xfrm>
          <a:prstGeom prst="roundRect">
            <a:avLst/>
          </a:prstGeom>
          <a:solidFill>
            <a:srgbClr val="886D5C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80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BB63CF7A-3C1E-4624-9F9A-79BE39E1FC0D}"/>
              </a:ext>
            </a:extLst>
          </p:cNvPr>
          <p:cNvSpPr/>
          <p:nvPr userDrawn="1"/>
        </p:nvSpPr>
        <p:spPr>
          <a:xfrm>
            <a:off x="25163660" y="6545560"/>
            <a:ext cx="1133030" cy="1243230"/>
          </a:xfrm>
          <a:prstGeom prst="roundRect">
            <a:avLst/>
          </a:prstGeom>
          <a:solidFill>
            <a:srgbClr val="43281D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80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90ABF27E-4962-46CE-82D9-117A9C4C48A9}"/>
              </a:ext>
            </a:extLst>
          </p:cNvPr>
          <p:cNvSpPr/>
          <p:nvPr userDrawn="1"/>
        </p:nvSpPr>
        <p:spPr>
          <a:xfrm>
            <a:off x="25152525" y="7915249"/>
            <a:ext cx="1133030" cy="1243230"/>
          </a:xfrm>
          <a:prstGeom prst="roundRect">
            <a:avLst/>
          </a:prstGeom>
          <a:solidFill>
            <a:srgbClr val="243F50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800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C56C3D5B-4FFF-4688-A689-4FEAA729955D}"/>
              </a:ext>
            </a:extLst>
          </p:cNvPr>
          <p:cNvSpPr/>
          <p:nvPr userDrawn="1"/>
        </p:nvSpPr>
        <p:spPr>
          <a:xfrm>
            <a:off x="25152525" y="9284937"/>
            <a:ext cx="1133030" cy="1243230"/>
          </a:xfrm>
          <a:prstGeom prst="roundRect">
            <a:avLst/>
          </a:prstGeom>
          <a:solidFill>
            <a:srgbClr val="727272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800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B5CC07D7-4C29-4221-BF9C-4B632DBF255E}"/>
              </a:ext>
            </a:extLst>
          </p:cNvPr>
          <p:cNvSpPr/>
          <p:nvPr userDrawn="1"/>
        </p:nvSpPr>
        <p:spPr>
          <a:xfrm>
            <a:off x="25152525" y="10654627"/>
            <a:ext cx="1133030" cy="1243230"/>
          </a:xfrm>
          <a:prstGeom prst="roundRect">
            <a:avLst/>
          </a:prstGeom>
          <a:solidFill>
            <a:srgbClr val="C2BCB0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800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20B593EB-A20A-4D24-9DA0-1708863CB68A}"/>
              </a:ext>
            </a:extLst>
          </p:cNvPr>
          <p:cNvSpPr/>
          <p:nvPr userDrawn="1"/>
        </p:nvSpPr>
        <p:spPr>
          <a:xfrm>
            <a:off x="25152525" y="12024317"/>
            <a:ext cx="1133030" cy="1243230"/>
          </a:xfrm>
          <a:prstGeom prst="roundRect">
            <a:avLst/>
          </a:prstGeom>
          <a:solidFill>
            <a:srgbClr val="243F50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800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28879F74-ACB2-4BC0-AB15-EF172D2ADB5B}"/>
              </a:ext>
            </a:extLst>
          </p:cNvPr>
          <p:cNvSpPr/>
          <p:nvPr userDrawn="1"/>
        </p:nvSpPr>
        <p:spPr>
          <a:xfrm>
            <a:off x="25152525" y="13394008"/>
            <a:ext cx="1133030" cy="1243230"/>
          </a:xfrm>
          <a:prstGeom prst="roundRect">
            <a:avLst/>
          </a:prstGeom>
          <a:solidFill>
            <a:srgbClr val="727272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800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EE0C3B54-1BF0-4B90-AAA9-F63BFBD3C0CA}"/>
              </a:ext>
            </a:extLst>
          </p:cNvPr>
          <p:cNvSpPr/>
          <p:nvPr userDrawn="1"/>
        </p:nvSpPr>
        <p:spPr>
          <a:xfrm>
            <a:off x="25163660" y="14760675"/>
            <a:ext cx="1133030" cy="1243231"/>
          </a:xfrm>
          <a:prstGeom prst="roundRect">
            <a:avLst/>
          </a:prstGeom>
          <a:solidFill>
            <a:srgbClr val="C2BCB0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800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1F6C7279-863F-43E5-8662-E9BB62180D22}"/>
              </a:ext>
            </a:extLst>
          </p:cNvPr>
          <p:cNvSpPr/>
          <p:nvPr userDrawn="1"/>
        </p:nvSpPr>
        <p:spPr>
          <a:xfrm>
            <a:off x="25163660" y="16130370"/>
            <a:ext cx="1133030" cy="1243231"/>
          </a:xfrm>
          <a:prstGeom prst="roundRect">
            <a:avLst/>
          </a:prstGeom>
          <a:solidFill>
            <a:srgbClr val="886D5C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800"/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6894936D-FD95-4FF5-8ADF-CA724B08386C}"/>
              </a:ext>
            </a:extLst>
          </p:cNvPr>
          <p:cNvSpPr/>
          <p:nvPr userDrawn="1"/>
        </p:nvSpPr>
        <p:spPr>
          <a:xfrm>
            <a:off x="953378" y="885279"/>
            <a:ext cx="12256584" cy="16639443"/>
          </a:xfrm>
          <a:prstGeom prst="roundRect">
            <a:avLst>
              <a:gd name="adj" fmla="val 2264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800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84586272-2E06-4FA3-A3CF-79736E977823}"/>
              </a:ext>
            </a:extLst>
          </p:cNvPr>
          <p:cNvSpPr/>
          <p:nvPr userDrawn="1"/>
        </p:nvSpPr>
        <p:spPr>
          <a:xfrm>
            <a:off x="13378110" y="914399"/>
            <a:ext cx="12256584" cy="16649701"/>
          </a:xfrm>
          <a:prstGeom prst="roundRect">
            <a:avLst>
              <a:gd name="adj" fmla="val 4090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800"/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99B25253-0DBE-422B-9BE9-F5934539D03D}"/>
              </a:ext>
            </a:extLst>
          </p:cNvPr>
          <p:cNvGrpSpPr/>
          <p:nvPr userDrawn="1"/>
        </p:nvGrpSpPr>
        <p:grpSpPr>
          <a:xfrm>
            <a:off x="12492160" y="1181100"/>
            <a:ext cx="1619005" cy="16306800"/>
            <a:chOff x="12306300" y="557474"/>
            <a:chExt cx="1619005" cy="17134952"/>
          </a:xfrm>
        </p:grpSpPr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id="{198F1425-9329-4D67-BEBA-1B4916B84A9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306300" y="3162299"/>
              <a:ext cx="1619005" cy="14530127"/>
            </a:xfrm>
            <a:prstGeom prst="rect">
              <a:avLst/>
            </a:prstGeom>
          </p:spPr>
        </p:pic>
        <p:pic>
          <p:nvPicPr>
            <p:cNvPr id="50" name="Picture 49">
              <a:extLst>
                <a:ext uri="{FF2B5EF4-FFF2-40B4-BE49-F238E27FC236}">
                  <a16:creationId xmlns:a16="http://schemas.microsoft.com/office/drawing/2014/main" id="{22C67E46-1E05-462C-9A73-BC90D3352D12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82335"/>
            <a:stretch/>
          </p:blipFill>
          <p:spPr>
            <a:xfrm>
              <a:off x="12306300" y="557474"/>
              <a:ext cx="1619005" cy="2566725"/>
            </a:xfrm>
            <a:prstGeom prst="rect">
              <a:avLst/>
            </a:prstGeom>
          </p:spPr>
        </p:pic>
      </p:grpSp>
      <p:sp>
        <p:nvSpPr>
          <p:cNvPr id="15" name="Isosceles Triangle 14">
            <a:extLst>
              <a:ext uri="{FF2B5EF4-FFF2-40B4-BE49-F238E27FC236}">
                <a16:creationId xmlns:a16="http://schemas.microsoft.com/office/drawing/2014/main" id="{F4259CC6-BE18-4368-84E7-3B97734C4C4D}"/>
              </a:ext>
            </a:extLst>
          </p:cNvPr>
          <p:cNvSpPr/>
          <p:nvPr userDrawn="1"/>
        </p:nvSpPr>
        <p:spPr>
          <a:xfrm rot="16200000">
            <a:off x="1136411" y="16543954"/>
            <a:ext cx="992271" cy="855406"/>
          </a:xfrm>
          <a:prstGeom prst="triangle">
            <a:avLst/>
          </a:prstGeom>
          <a:solidFill>
            <a:srgbClr val="886D5C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16" name="Isosceles Triangle 15">
            <a:extLst>
              <a:ext uri="{FF2B5EF4-FFF2-40B4-BE49-F238E27FC236}">
                <a16:creationId xmlns:a16="http://schemas.microsoft.com/office/drawing/2014/main" id="{6E66B162-E7AE-4D4E-9B92-2F55C4D9EF5B}"/>
              </a:ext>
            </a:extLst>
          </p:cNvPr>
          <p:cNvSpPr/>
          <p:nvPr userDrawn="1"/>
        </p:nvSpPr>
        <p:spPr>
          <a:xfrm rot="5400000" flipH="1">
            <a:off x="24496911" y="16543953"/>
            <a:ext cx="992271" cy="855406"/>
          </a:xfrm>
          <a:prstGeom prst="triangle">
            <a:avLst/>
          </a:prstGeom>
          <a:solidFill>
            <a:srgbClr val="886D5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4E6653E-EFED-4A79-9FCF-9877CEE802B7}"/>
              </a:ext>
            </a:extLst>
          </p:cNvPr>
          <p:cNvSpPr txBox="1"/>
          <p:nvPr userDrawn="1"/>
        </p:nvSpPr>
        <p:spPr>
          <a:xfrm>
            <a:off x="1464971" y="426069"/>
            <a:ext cx="16190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HOME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B207BA5-5DAA-49DB-B88C-36BA2F34B455}"/>
              </a:ext>
            </a:extLst>
          </p:cNvPr>
          <p:cNvSpPr txBox="1"/>
          <p:nvPr userDrawn="1"/>
        </p:nvSpPr>
        <p:spPr>
          <a:xfrm>
            <a:off x="25672792" y="2469087"/>
            <a:ext cx="615553" cy="1184216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FEB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C98325A9-1CBE-4C8C-B73A-2A20FC7999CD}"/>
              </a:ext>
            </a:extLst>
          </p:cNvPr>
          <p:cNvSpPr txBox="1"/>
          <p:nvPr userDrawn="1"/>
        </p:nvSpPr>
        <p:spPr>
          <a:xfrm>
            <a:off x="25672792" y="3838296"/>
            <a:ext cx="615553" cy="1184216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MAR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D2D142D-1868-4445-BDCE-07A8BDAE5951}"/>
              </a:ext>
            </a:extLst>
          </p:cNvPr>
          <p:cNvSpPr txBox="1"/>
          <p:nvPr userDrawn="1"/>
        </p:nvSpPr>
        <p:spPr>
          <a:xfrm>
            <a:off x="25672792" y="5207505"/>
            <a:ext cx="615553" cy="1184216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APR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82C4417A-EB51-4A79-A8DB-23B07C8C0505}"/>
              </a:ext>
            </a:extLst>
          </p:cNvPr>
          <p:cNvSpPr txBox="1"/>
          <p:nvPr userDrawn="1"/>
        </p:nvSpPr>
        <p:spPr>
          <a:xfrm>
            <a:off x="25672792" y="6576714"/>
            <a:ext cx="615553" cy="1184216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MAY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3287BF1A-4532-4AEC-821F-85C58872F236}"/>
              </a:ext>
            </a:extLst>
          </p:cNvPr>
          <p:cNvSpPr txBox="1"/>
          <p:nvPr userDrawn="1"/>
        </p:nvSpPr>
        <p:spPr>
          <a:xfrm>
            <a:off x="25672792" y="7945923"/>
            <a:ext cx="615553" cy="1184216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JUN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351BA09A-1275-4A88-977D-D58B1D160C32}"/>
              </a:ext>
            </a:extLst>
          </p:cNvPr>
          <p:cNvSpPr txBox="1"/>
          <p:nvPr userDrawn="1"/>
        </p:nvSpPr>
        <p:spPr>
          <a:xfrm>
            <a:off x="25672792" y="9315132"/>
            <a:ext cx="615553" cy="1184216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JUL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AFD27C03-3A4D-4550-BA2E-D9F8ECAFB63C}"/>
              </a:ext>
            </a:extLst>
          </p:cNvPr>
          <p:cNvSpPr txBox="1"/>
          <p:nvPr userDrawn="1"/>
        </p:nvSpPr>
        <p:spPr>
          <a:xfrm>
            <a:off x="25672792" y="10684341"/>
            <a:ext cx="615553" cy="1184216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AUG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90DBD6CA-C2A5-45CC-9328-E35D91230989}"/>
              </a:ext>
            </a:extLst>
          </p:cNvPr>
          <p:cNvSpPr txBox="1"/>
          <p:nvPr userDrawn="1"/>
        </p:nvSpPr>
        <p:spPr>
          <a:xfrm>
            <a:off x="25672792" y="12053550"/>
            <a:ext cx="615553" cy="1184216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SEP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27E8AF36-53C2-42E5-BF2C-F2109AC4ACEF}"/>
              </a:ext>
            </a:extLst>
          </p:cNvPr>
          <p:cNvSpPr txBox="1"/>
          <p:nvPr userDrawn="1"/>
        </p:nvSpPr>
        <p:spPr>
          <a:xfrm>
            <a:off x="25672792" y="13422759"/>
            <a:ext cx="615553" cy="1184216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OCT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D798A14E-AAE3-429E-BB06-3A64B4B86379}"/>
              </a:ext>
            </a:extLst>
          </p:cNvPr>
          <p:cNvSpPr txBox="1"/>
          <p:nvPr userDrawn="1"/>
        </p:nvSpPr>
        <p:spPr>
          <a:xfrm>
            <a:off x="25672792" y="14791968"/>
            <a:ext cx="615553" cy="1184216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NOV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6E027765-3454-4E0B-826A-030349076795}"/>
              </a:ext>
            </a:extLst>
          </p:cNvPr>
          <p:cNvSpPr txBox="1"/>
          <p:nvPr userDrawn="1"/>
        </p:nvSpPr>
        <p:spPr>
          <a:xfrm>
            <a:off x="25672792" y="16161180"/>
            <a:ext cx="615553" cy="1184216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DEC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CD75048B-A89A-4062-A505-BE1FD6AE610F}"/>
              </a:ext>
            </a:extLst>
          </p:cNvPr>
          <p:cNvSpPr txBox="1"/>
          <p:nvPr userDrawn="1"/>
        </p:nvSpPr>
        <p:spPr>
          <a:xfrm>
            <a:off x="374392" y="1176078"/>
            <a:ext cx="615553" cy="118421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JAN</a:t>
            </a:r>
          </a:p>
        </p:txBody>
      </p:sp>
    </p:spTree>
    <p:extLst>
      <p:ext uri="{BB962C8B-B14F-4D97-AF65-F5344CB8AC3E}">
        <p14:creationId xmlns:p14="http://schemas.microsoft.com/office/powerpoint/2010/main" val="12920096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ageCurlDouble"/>
      </p:transition>
    </mc:Choice>
    <mc:Fallback xmlns="">
      <p:transition spd="slow" advClick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nth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CA81F649-A2FA-4D0F-9F57-30B9544C87EF}"/>
              </a:ext>
            </a:extLst>
          </p:cNvPr>
          <p:cNvSpPr/>
          <p:nvPr userDrawn="1"/>
        </p:nvSpPr>
        <p:spPr>
          <a:xfrm>
            <a:off x="1464971" y="435428"/>
            <a:ext cx="1619005" cy="899703"/>
          </a:xfrm>
          <a:prstGeom prst="roundRect">
            <a:avLst/>
          </a:prstGeom>
          <a:solidFill>
            <a:srgbClr val="243F50"/>
          </a:solidFill>
          <a:ln w="9525">
            <a:solidFill>
              <a:schemeClr val="bg1"/>
            </a:solidFill>
          </a:ln>
          <a:effectLst>
            <a:outerShdw blurRad="63500" dist="38100" dir="13500000" algn="br" rotWithShape="0">
              <a:prstClr val="black">
                <a:alpha val="5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91F16C2D-7065-4972-A676-35042E4EBC89}"/>
              </a:ext>
            </a:extLst>
          </p:cNvPr>
          <p:cNvGrpSpPr/>
          <p:nvPr userDrawn="1"/>
        </p:nvGrpSpPr>
        <p:grpSpPr>
          <a:xfrm>
            <a:off x="367131" y="1131536"/>
            <a:ext cx="1133030" cy="2612918"/>
            <a:chOff x="365947" y="1131536"/>
            <a:chExt cx="1129379" cy="2612918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661DFE4A-FBF8-49CE-BF5A-20BEB3C62922}"/>
                </a:ext>
              </a:extLst>
            </p:cNvPr>
            <p:cNvSpPr/>
            <p:nvPr userDrawn="1"/>
          </p:nvSpPr>
          <p:spPr>
            <a:xfrm>
              <a:off x="365947" y="1131536"/>
              <a:ext cx="1129379" cy="1243230"/>
            </a:xfrm>
            <a:prstGeom prst="roundRect">
              <a:avLst/>
            </a:prstGeom>
            <a:solidFill>
              <a:srgbClr val="243F50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A516E4FB-5890-48DA-BC3D-DD07F801B329}"/>
                </a:ext>
              </a:extLst>
            </p:cNvPr>
            <p:cNvSpPr/>
            <p:nvPr userDrawn="1"/>
          </p:nvSpPr>
          <p:spPr>
            <a:xfrm>
              <a:off x="365947" y="2501224"/>
              <a:ext cx="1129379" cy="1243230"/>
            </a:xfrm>
            <a:prstGeom prst="roundRect">
              <a:avLst/>
            </a:prstGeom>
            <a:solidFill>
              <a:srgbClr val="727272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 dirty="0"/>
            </a:p>
          </p:txBody>
        </p:sp>
      </p:grp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C28EDD7F-8A7B-4006-A66E-86BC8A99CCBC}"/>
              </a:ext>
            </a:extLst>
          </p:cNvPr>
          <p:cNvSpPr/>
          <p:nvPr userDrawn="1"/>
        </p:nvSpPr>
        <p:spPr>
          <a:xfrm>
            <a:off x="25163660" y="3806178"/>
            <a:ext cx="1133030" cy="1243230"/>
          </a:xfrm>
          <a:prstGeom prst="roundRect">
            <a:avLst/>
          </a:prstGeom>
          <a:solidFill>
            <a:srgbClr val="C2BCB0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800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81067D8B-871E-41B6-B29E-B0520DF157DE}"/>
              </a:ext>
            </a:extLst>
          </p:cNvPr>
          <p:cNvSpPr/>
          <p:nvPr userDrawn="1"/>
        </p:nvSpPr>
        <p:spPr>
          <a:xfrm>
            <a:off x="25163660" y="5175869"/>
            <a:ext cx="1133030" cy="1243230"/>
          </a:xfrm>
          <a:prstGeom prst="roundRect">
            <a:avLst/>
          </a:prstGeom>
          <a:solidFill>
            <a:srgbClr val="886D5C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800"/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F6D02B85-2DE6-4FFB-BB5A-082544AEAB20}"/>
              </a:ext>
            </a:extLst>
          </p:cNvPr>
          <p:cNvSpPr/>
          <p:nvPr userDrawn="1"/>
        </p:nvSpPr>
        <p:spPr>
          <a:xfrm>
            <a:off x="25163660" y="6545560"/>
            <a:ext cx="1133030" cy="1243230"/>
          </a:xfrm>
          <a:prstGeom prst="roundRect">
            <a:avLst/>
          </a:prstGeom>
          <a:solidFill>
            <a:srgbClr val="43281D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800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AB0E56F7-78DE-49FF-979C-2BFF077D7D43}"/>
              </a:ext>
            </a:extLst>
          </p:cNvPr>
          <p:cNvSpPr/>
          <p:nvPr userDrawn="1"/>
        </p:nvSpPr>
        <p:spPr>
          <a:xfrm>
            <a:off x="25152525" y="7915249"/>
            <a:ext cx="1133030" cy="1243230"/>
          </a:xfrm>
          <a:prstGeom prst="roundRect">
            <a:avLst/>
          </a:prstGeom>
          <a:solidFill>
            <a:srgbClr val="243F50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800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CE24A068-97BA-46C5-8B1D-3520688A0037}"/>
              </a:ext>
            </a:extLst>
          </p:cNvPr>
          <p:cNvSpPr/>
          <p:nvPr userDrawn="1"/>
        </p:nvSpPr>
        <p:spPr>
          <a:xfrm>
            <a:off x="25152525" y="9284937"/>
            <a:ext cx="1133030" cy="1243230"/>
          </a:xfrm>
          <a:prstGeom prst="roundRect">
            <a:avLst/>
          </a:prstGeom>
          <a:solidFill>
            <a:srgbClr val="727272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800"/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B7B94770-1B18-45E8-BF9C-18CC0AB307A6}"/>
              </a:ext>
            </a:extLst>
          </p:cNvPr>
          <p:cNvSpPr/>
          <p:nvPr userDrawn="1"/>
        </p:nvSpPr>
        <p:spPr>
          <a:xfrm>
            <a:off x="25152525" y="10654627"/>
            <a:ext cx="1133030" cy="1243230"/>
          </a:xfrm>
          <a:prstGeom prst="roundRect">
            <a:avLst/>
          </a:prstGeom>
          <a:solidFill>
            <a:srgbClr val="C2BCB0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800"/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68989590-009E-4B10-86E2-85A9955BAB9E}"/>
              </a:ext>
            </a:extLst>
          </p:cNvPr>
          <p:cNvSpPr/>
          <p:nvPr userDrawn="1"/>
        </p:nvSpPr>
        <p:spPr>
          <a:xfrm>
            <a:off x="25152525" y="12024317"/>
            <a:ext cx="1133030" cy="1243230"/>
          </a:xfrm>
          <a:prstGeom prst="roundRect">
            <a:avLst/>
          </a:prstGeom>
          <a:solidFill>
            <a:srgbClr val="243F50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800"/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0AFDD57A-C524-497C-942B-818EFBC1E457}"/>
              </a:ext>
            </a:extLst>
          </p:cNvPr>
          <p:cNvSpPr/>
          <p:nvPr userDrawn="1"/>
        </p:nvSpPr>
        <p:spPr>
          <a:xfrm>
            <a:off x="25152525" y="13394008"/>
            <a:ext cx="1133030" cy="1243230"/>
          </a:xfrm>
          <a:prstGeom prst="roundRect">
            <a:avLst/>
          </a:prstGeom>
          <a:solidFill>
            <a:srgbClr val="727272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800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16B5ED6F-27B9-4B3D-A0CD-B59E93651CE1}"/>
              </a:ext>
            </a:extLst>
          </p:cNvPr>
          <p:cNvSpPr/>
          <p:nvPr userDrawn="1"/>
        </p:nvSpPr>
        <p:spPr>
          <a:xfrm>
            <a:off x="25163660" y="14760675"/>
            <a:ext cx="1133030" cy="1243231"/>
          </a:xfrm>
          <a:prstGeom prst="roundRect">
            <a:avLst/>
          </a:prstGeom>
          <a:solidFill>
            <a:srgbClr val="C2BCB0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800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9F340618-4B1C-4860-A498-31B33860DD28}"/>
              </a:ext>
            </a:extLst>
          </p:cNvPr>
          <p:cNvSpPr/>
          <p:nvPr userDrawn="1"/>
        </p:nvSpPr>
        <p:spPr>
          <a:xfrm>
            <a:off x="25163660" y="16130370"/>
            <a:ext cx="1133030" cy="1243231"/>
          </a:xfrm>
          <a:prstGeom prst="roundRect">
            <a:avLst/>
          </a:prstGeom>
          <a:solidFill>
            <a:srgbClr val="886D5C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800"/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6894936D-FD95-4FF5-8ADF-CA724B08386C}"/>
              </a:ext>
            </a:extLst>
          </p:cNvPr>
          <p:cNvSpPr/>
          <p:nvPr userDrawn="1"/>
        </p:nvSpPr>
        <p:spPr>
          <a:xfrm>
            <a:off x="953378" y="914399"/>
            <a:ext cx="12256584" cy="16639443"/>
          </a:xfrm>
          <a:prstGeom prst="roundRect">
            <a:avLst>
              <a:gd name="adj" fmla="val 2264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800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84586272-2E06-4FA3-A3CF-79736E977823}"/>
              </a:ext>
            </a:extLst>
          </p:cNvPr>
          <p:cNvSpPr/>
          <p:nvPr userDrawn="1"/>
        </p:nvSpPr>
        <p:spPr>
          <a:xfrm>
            <a:off x="13378110" y="914399"/>
            <a:ext cx="12256584" cy="16649701"/>
          </a:xfrm>
          <a:prstGeom prst="roundRect">
            <a:avLst>
              <a:gd name="adj" fmla="val 4090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800"/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FFE4BFAD-821C-4685-9BB4-BBBC661325D7}"/>
              </a:ext>
            </a:extLst>
          </p:cNvPr>
          <p:cNvGrpSpPr/>
          <p:nvPr userDrawn="1"/>
        </p:nvGrpSpPr>
        <p:grpSpPr>
          <a:xfrm>
            <a:off x="12492160" y="1181100"/>
            <a:ext cx="1619005" cy="16306800"/>
            <a:chOff x="12306300" y="557474"/>
            <a:chExt cx="1619005" cy="17134952"/>
          </a:xfrm>
        </p:grpSpPr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E28A39E7-42BF-4EE6-BBBC-008A4A5A18D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306300" y="3162299"/>
              <a:ext cx="1619005" cy="14530127"/>
            </a:xfrm>
            <a:prstGeom prst="rect">
              <a:avLst/>
            </a:prstGeom>
          </p:spPr>
        </p:pic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4D27B7D1-8C06-4C3B-A4D9-8C214B856CF2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82335"/>
            <a:stretch/>
          </p:blipFill>
          <p:spPr>
            <a:xfrm>
              <a:off x="12306300" y="557474"/>
              <a:ext cx="1619005" cy="2566725"/>
            </a:xfrm>
            <a:prstGeom prst="rect">
              <a:avLst/>
            </a:prstGeom>
          </p:spPr>
        </p:pic>
      </p:grpSp>
      <p:sp>
        <p:nvSpPr>
          <p:cNvPr id="3" name="Isosceles Triangle 2">
            <a:extLst>
              <a:ext uri="{FF2B5EF4-FFF2-40B4-BE49-F238E27FC236}">
                <a16:creationId xmlns:a16="http://schemas.microsoft.com/office/drawing/2014/main" id="{FACD4A3A-9BA6-4CBE-91BB-13D2F30AA931}"/>
              </a:ext>
            </a:extLst>
          </p:cNvPr>
          <p:cNvSpPr/>
          <p:nvPr userDrawn="1"/>
        </p:nvSpPr>
        <p:spPr>
          <a:xfrm rot="16200000">
            <a:off x="1136411" y="16543954"/>
            <a:ext cx="992271" cy="855406"/>
          </a:xfrm>
          <a:prstGeom prst="triangle">
            <a:avLst/>
          </a:prstGeom>
          <a:solidFill>
            <a:srgbClr val="886D5C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35" name="Isosceles Triangle 34">
            <a:extLst>
              <a:ext uri="{FF2B5EF4-FFF2-40B4-BE49-F238E27FC236}">
                <a16:creationId xmlns:a16="http://schemas.microsoft.com/office/drawing/2014/main" id="{6F0ADFDD-9641-4E45-AD8A-958C870A6D53}"/>
              </a:ext>
            </a:extLst>
          </p:cNvPr>
          <p:cNvSpPr/>
          <p:nvPr userDrawn="1"/>
        </p:nvSpPr>
        <p:spPr>
          <a:xfrm rot="5400000" flipH="1">
            <a:off x="24496911" y="16543953"/>
            <a:ext cx="992271" cy="855406"/>
          </a:xfrm>
          <a:prstGeom prst="triangle">
            <a:avLst/>
          </a:prstGeom>
          <a:solidFill>
            <a:srgbClr val="886D5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11112D30-A2D8-4BCB-A278-DB5395760DFA}"/>
              </a:ext>
            </a:extLst>
          </p:cNvPr>
          <p:cNvSpPr txBox="1"/>
          <p:nvPr userDrawn="1"/>
        </p:nvSpPr>
        <p:spPr>
          <a:xfrm>
            <a:off x="1464971" y="426069"/>
            <a:ext cx="16190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HOME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E51DA211-17DD-4827-B485-19B9182EEA41}"/>
              </a:ext>
            </a:extLst>
          </p:cNvPr>
          <p:cNvSpPr txBox="1"/>
          <p:nvPr userDrawn="1"/>
        </p:nvSpPr>
        <p:spPr>
          <a:xfrm>
            <a:off x="25672792" y="3838296"/>
            <a:ext cx="615553" cy="1184216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MAR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8D2A51A9-1E09-43C5-93B1-284F3B2CDD46}"/>
              </a:ext>
            </a:extLst>
          </p:cNvPr>
          <p:cNvSpPr txBox="1"/>
          <p:nvPr userDrawn="1"/>
        </p:nvSpPr>
        <p:spPr>
          <a:xfrm>
            <a:off x="25672792" y="5207505"/>
            <a:ext cx="615553" cy="1184216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APR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304604E6-897E-4C30-B2C1-0DA6CBFF5B20}"/>
              </a:ext>
            </a:extLst>
          </p:cNvPr>
          <p:cNvSpPr txBox="1"/>
          <p:nvPr userDrawn="1"/>
        </p:nvSpPr>
        <p:spPr>
          <a:xfrm>
            <a:off x="25672792" y="6576714"/>
            <a:ext cx="615553" cy="1184216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MAY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25957443-D571-4341-83ED-7F7CB4C8C2F5}"/>
              </a:ext>
            </a:extLst>
          </p:cNvPr>
          <p:cNvSpPr txBox="1"/>
          <p:nvPr userDrawn="1"/>
        </p:nvSpPr>
        <p:spPr>
          <a:xfrm>
            <a:off x="25672792" y="7945923"/>
            <a:ext cx="615553" cy="1184216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JUN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F0CE692F-566C-4C5F-B4ED-684375E43AB4}"/>
              </a:ext>
            </a:extLst>
          </p:cNvPr>
          <p:cNvSpPr txBox="1"/>
          <p:nvPr userDrawn="1"/>
        </p:nvSpPr>
        <p:spPr>
          <a:xfrm>
            <a:off x="25672792" y="9315132"/>
            <a:ext cx="615553" cy="1184216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JUL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0A5F0335-69C4-498F-96C7-03F23D798194}"/>
              </a:ext>
            </a:extLst>
          </p:cNvPr>
          <p:cNvSpPr txBox="1"/>
          <p:nvPr userDrawn="1"/>
        </p:nvSpPr>
        <p:spPr>
          <a:xfrm>
            <a:off x="25672792" y="10684341"/>
            <a:ext cx="615553" cy="1184216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AUG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D4D2F357-2C51-40C9-BA22-2CE1C2236F44}"/>
              </a:ext>
            </a:extLst>
          </p:cNvPr>
          <p:cNvSpPr txBox="1"/>
          <p:nvPr userDrawn="1"/>
        </p:nvSpPr>
        <p:spPr>
          <a:xfrm>
            <a:off x="25672792" y="12053550"/>
            <a:ext cx="615553" cy="1184216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SEP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648D29BD-23C6-429C-A50D-1715571054F7}"/>
              </a:ext>
            </a:extLst>
          </p:cNvPr>
          <p:cNvSpPr txBox="1"/>
          <p:nvPr userDrawn="1"/>
        </p:nvSpPr>
        <p:spPr>
          <a:xfrm>
            <a:off x="25672792" y="13422759"/>
            <a:ext cx="615553" cy="1184216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OCT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C5A8B8AC-4289-45D4-9E20-3F6D9F16DA7F}"/>
              </a:ext>
            </a:extLst>
          </p:cNvPr>
          <p:cNvSpPr txBox="1"/>
          <p:nvPr userDrawn="1"/>
        </p:nvSpPr>
        <p:spPr>
          <a:xfrm>
            <a:off x="25672792" y="14791968"/>
            <a:ext cx="615553" cy="1184216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NOV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A5D3B6D7-AE1F-449C-BF7F-93C7E5C72D7E}"/>
              </a:ext>
            </a:extLst>
          </p:cNvPr>
          <p:cNvSpPr txBox="1"/>
          <p:nvPr userDrawn="1"/>
        </p:nvSpPr>
        <p:spPr>
          <a:xfrm>
            <a:off x="25672792" y="16161180"/>
            <a:ext cx="615553" cy="1184216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DEC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E7E61649-9FDD-4F3C-8ED0-B9D7F370753C}"/>
              </a:ext>
            </a:extLst>
          </p:cNvPr>
          <p:cNvSpPr txBox="1"/>
          <p:nvPr userDrawn="1"/>
        </p:nvSpPr>
        <p:spPr>
          <a:xfrm>
            <a:off x="374392" y="1176078"/>
            <a:ext cx="615553" cy="118421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JAN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3C3AE916-E89A-47CF-9126-1E2BB7AAAE2F}"/>
              </a:ext>
            </a:extLst>
          </p:cNvPr>
          <p:cNvSpPr txBox="1"/>
          <p:nvPr userDrawn="1"/>
        </p:nvSpPr>
        <p:spPr>
          <a:xfrm>
            <a:off x="374392" y="2545287"/>
            <a:ext cx="615553" cy="118421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FEB</a:t>
            </a:r>
          </a:p>
        </p:txBody>
      </p:sp>
    </p:spTree>
    <p:extLst>
      <p:ext uri="{BB962C8B-B14F-4D97-AF65-F5344CB8AC3E}">
        <p14:creationId xmlns:p14="http://schemas.microsoft.com/office/powerpoint/2010/main" val="10099698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ageCurlDouble"/>
      </p:transition>
    </mc:Choice>
    <mc:Fallback xmlns="">
      <p:transition spd="slow" advClick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nth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0BA8BB63-A53F-4D80-945E-D3885DC55AB7}"/>
              </a:ext>
            </a:extLst>
          </p:cNvPr>
          <p:cNvSpPr/>
          <p:nvPr userDrawn="1"/>
        </p:nvSpPr>
        <p:spPr>
          <a:xfrm>
            <a:off x="1464971" y="435428"/>
            <a:ext cx="1619005" cy="899703"/>
          </a:xfrm>
          <a:prstGeom prst="roundRect">
            <a:avLst/>
          </a:prstGeom>
          <a:solidFill>
            <a:srgbClr val="243F50"/>
          </a:solidFill>
          <a:ln w="9525">
            <a:solidFill>
              <a:schemeClr val="bg1"/>
            </a:solidFill>
          </a:ln>
          <a:effectLst>
            <a:outerShdw blurRad="63500" dist="38100" dir="13500000" algn="br" rotWithShape="0">
              <a:prstClr val="black">
                <a:alpha val="5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B2E12CB-9B16-492D-ADA7-CE49E37087A3}"/>
              </a:ext>
            </a:extLst>
          </p:cNvPr>
          <p:cNvGrpSpPr/>
          <p:nvPr userDrawn="1"/>
        </p:nvGrpSpPr>
        <p:grpSpPr>
          <a:xfrm>
            <a:off x="367131" y="1131536"/>
            <a:ext cx="1133030" cy="3982608"/>
            <a:chOff x="365947" y="1131536"/>
            <a:chExt cx="1129379" cy="3982608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FD01077E-2618-425D-9F9D-15108461FEFB}"/>
                </a:ext>
              </a:extLst>
            </p:cNvPr>
            <p:cNvSpPr/>
            <p:nvPr userDrawn="1"/>
          </p:nvSpPr>
          <p:spPr>
            <a:xfrm>
              <a:off x="365947" y="1131536"/>
              <a:ext cx="1129379" cy="1243230"/>
            </a:xfrm>
            <a:prstGeom prst="roundRect">
              <a:avLst/>
            </a:prstGeom>
            <a:solidFill>
              <a:srgbClr val="243F50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937DD13D-D05B-40B5-8F2E-597080509753}"/>
                </a:ext>
              </a:extLst>
            </p:cNvPr>
            <p:cNvSpPr/>
            <p:nvPr userDrawn="1"/>
          </p:nvSpPr>
          <p:spPr>
            <a:xfrm>
              <a:off x="365947" y="2501224"/>
              <a:ext cx="1129379" cy="1243230"/>
            </a:xfrm>
            <a:prstGeom prst="roundRect">
              <a:avLst/>
            </a:prstGeom>
            <a:solidFill>
              <a:srgbClr val="727272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 dirty="0"/>
            </a:p>
          </p:txBody>
        </p:sp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C55C03AE-A1CA-4C08-9755-E51E8A3866D4}"/>
                </a:ext>
              </a:extLst>
            </p:cNvPr>
            <p:cNvSpPr/>
            <p:nvPr userDrawn="1"/>
          </p:nvSpPr>
          <p:spPr>
            <a:xfrm>
              <a:off x="365947" y="3870914"/>
              <a:ext cx="1129379" cy="1243230"/>
            </a:xfrm>
            <a:prstGeom prst="roundRect">
              <a:avLst/>
            </a:prstGeom>
            <a:solidFill>
              <a:srgbClr val="C2BCB0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A0372E44-397A-40FF-AA33-E8CEDB6C8275}"/>
              </a:ext>
            </a:extLst>
          </p:cNvPr>
          <p:cNvSpPr/>
          <p:nvPr userDrawn="1"/>
        </p:nvSpPr>
        <p:spPr>
          <a:xfrm>
            <a:off x="25163660" y="5175869"/>
            <a:ext cx="1133030" cy="1243230"/>
          </a:xfrm>
          <a:prstGeom prst="roundRect">
            <a:avLst/>
          </a:prstGeom>
          <a:solidFill>
            <a:srgbClr val="886D5C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800"/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5CF09CA7-45FE-41E8-9F73-469A30273A8E}"/>
              </a:ext>
            </a:extLst>
          </p:cNvPr>
          <p:cNvSpPr/>
          <p:nvPr userDrawn="1"/>
        </p:nvSpPr>
        <p:spPr>
          <a:xfrm>
            <a:off x="25163660" y="6545560"/>
            <a:ext cx="1133030" cy="1243230"/>
          </a:xfrm>
          <a:prstGeom prst="roundRect">
            <a:avLst/>
          </a:prstGeom>
          <a:solidFill>
            <a:srgbClr val="43281D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800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C5EE348C-F298-45F4-8709-4075C30AC32C}"/>
              </a:ext>
            </a:extLst>
          </p:cNvPr>
          <p:cNvSpPr/>
          <p:nvPr userDrawn="1"/>
        </p:nvSpPr>
        <p:spPr>
          <a:xfrm>
            <a:off x="25152525" y="7915249"/>
            <a:ext cx="1133030" cy="1243230"/>
          </a:xfrm>
          <a:prstGeom prst="roundRect">
            <a:avLst/>
          </a:prstGeom>
          <a:solidFill>
            <a:srgbClr val="243F50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800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1EDD5B7E-F6EE-4C32-8750-4496CB06ACFC}"/>
              </a:ext>
            </a:extLst>
          </p:cNvPr>
          <p:cNvSpPr/>
          <p:nvPr userDrawn="1"/>
        </p:nvSpPr>
        <p:spPr>
          <a:xfrm>
            <a:off x="25152525" y="9284937"/>
            <a:ext cx="1133030" cy="1243230"/>
          </a:xfrm>
          <a:prstGeom prst="roundRect">
            <a:avLst/>
          </a:prstGeom>
          <a:solidFill>
            <a:srgbClr val="727272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800"/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524FEE6B-C2C7-4433-829C-30C548039E6E}"/>
              </a:ext>
            </a:extLst>
          </p:cNvPr>
          <p:cNvSpPr/>
          <p:nvPr userDrawn="1"/>
        </p:nvSpPr>
        <p:spPr>
          <a:xfrm>
            <a:off x="25152525" y="10654627"/>
            <a:ext cx="1133030" cy="1243230"/>
          </a:xfrm>
          <a:prstGeom prst="roundRect">
            <a:avLst/>
          </a:prstGeom>
          <a:solidFill>
            <a:srgbClr val="C2BCB0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800"/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B3949370-CB76-48D0-B3BA-E685E8196ECE}"/>
              </a:ext>
            </a:extLst>
          </p:cNvPr>
          <p:cNvSpPr/>
          <p:nvPr userDrawn="1"/>
        </p:nvSpPr>
        <p:spPr>
          <a:xfrm>
            <a:off x="25152525" y="12024317"/>
            <a:ext cx="1133030" cy="1243230"/>
          </a:xfrm>
          <a:prstGeom prst="roundRect">
            <a:avLst/>
          </a:prstGeom>
          <a:solidFill>
            <a:srgbClr val="243F50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800"/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1620C7D5-6625-41C6-9104-5D96CE60824D}"/>
              </a:ext>
            </a:extLst>
          </p:cNvPr>
          <p:cNvSpPr/>
          <p:nvPr userDrawn="1"/>
        </p:nvSpPr>
        <p:spPr>
          <a:xfrm>
            <a:off x="25152525" y="13394008"/>
            <a:ext cx="1133030" cy="1243230"/>
          </a:xfrm>
          <a:prstGeom prst="roundRect">
            <a:avLst/>
          </a:prstGeom>
          <a:solidFill>
            <a:srgbClr val="727272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800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9AAFE7A0-9648-4A6F-9834-AB9080A5B126}"/>
              </a:ext>
            </a:extLst>
          </p:cNvPr>
          <p:cNvSpPr/>
          <p:nvPr userDrawn="1"/>
        </p:nvSpPr>
        <p:spPr>
          <a:xfrm>
            <a:off x="25163660" y="14760675"/>
            <a:ext cx="1133030" cy="1243231"/>
          </a:xfrm>
          <a:prstGeom prst="roundRect">
            <a:avLst/>
          </a:prstGeom>
          <a:solidFill>
            <a:srgbClr val="C2BCB0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800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5076E81E-15A5-42C8-BBB2-22F0C016A248}"/>
              </a:ext>
            </a:extLst>
          </p:cNvPr>
          <p:cNvSpPr/>
          <p:nvPr userDrawn="1"/>
        </p:nvSpPr>
        <p:spPr>
          <a:xfrm>
            <a:off x="25163660" y="16130370"/>
            <a:ext cx="1133030" cy="1243231"/>
          </a:xfrm>
          <a:prstGeom prst="roundRect">
            <a:avLst/>
          </a:prstGeom>
          <a:solidFill>
            <a:srgbClr val="886D5C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800"/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6894936D-FD95-4FF5-8ADF-CA724B08386C}"/>
              </a:ext>
            </a:extLst>
          </p:cNvPr>
          <p:cNvSpPr/>
          <p:nvPr userDrawn="1"/>
        </p:nvSpPr>
        <p:spPr>
          <a:xfrm>
            <a:off x="942074" y="940924"/>
            <a:ext cx="12256584" cy="16639443"/>
          </a:xfrm>
          <a:prstGeom prst="roundRect">
            <a:avLst>
              <a:gd name="adj" fmla="val 2264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800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84586272-2E06-4FA3-A3CF-79736E977823}"/>
              </a:ext>
            </a:extLst>
          </p:cNvPr>
          <p:cNvSpPr/>
          <p:nvPr userDrawn="1"/>
        </p:nvSpPr>
        <p:spPr>
          <a:xfrm>
            <a:off x="13378110" y="914399"/>
            <a:ext cx="12256584" cy="16649701"/>
          </a:xfrm>
          <a:prstGeom prst="roundRect">
            <a:avLst>
              <a:gd name="adj" fmla="val 4090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800"/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9A7A7E0-EB94-476A-A908-8CF384D5FA77}"/>
              </a:ext>
            </a:extLst>
          </p:cNvPr>
          <p:cNvGrpSpPr/>
          <p:nvPr userDrawn="1"/>
        </p:nvGrpSpPr>
        <p:grpSpPr>
          <a:xfrm>
            <a:off x="12492160" y="1181100"/>
            <a:ext cx="1619005" cy="16306800"/>
            <a:chOff x="12306300" y="557474"/>
            <a:chExt cx="1619005" cy="17134952"/>
          </a:xfrm>
        </p:grpSpPr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01CC876A-6D31-4801-99D2-1B412041C0A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306300" y="3162299"/>
              <a:ext cx="1619005" cy="14530127"/>
            </a:xfrm>
            <a:prstGeom prst="rect">
              <a:avLst/>
            </a:prstGeom>
          </p:spPr>
        </p:pic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581C255C-F651-42C7-8316-D0801CC99EFD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82335"/>
            <a:stretch/>
          </p:blipFill>
          <p:spPr>
            <a:xfrm>
              <a:off x="12306300" y="557474"/>
              <a:ext cx="1619005" cy="2566725"/>
            </a:xfrm>
            <a:prstGeom prst="rect">
              <a:avLst/>
            </a:prstGeom>
          </p:spPr>
        </p:pic>
      </p:grpSp>
      <p:sp>
        <p:nvSpPr>
          <p:cNvPr id="3" name="Isosceles Triangle 2">
            <a:extLst>
              <a:ext uri="{FF2B5EF4-FFF2-40B4-BE49-F238E27FC236}">
                <a16:creationId xmlns:a16="http://schemas.microsoft.com/office/drawing/2014/main" id="{4315193C-8D12-44FF-B305-CC91A81B50FF}"/>
              </a:ext>
            </a:extLst>
          </p:cNvPr>
          <p:cNvSpPr/>
          <p:nvPr userDrawn="1"/>
        </p:nvSpPr>
        <p:spPr>
          <a:xfrm rot="16200000">
            <a:off x="1136411" y="16543954"/>
            <a:ext cx="992271" cy="855406"/>
          </a:xfrm>
          <a:prstGeom prst="triangle">
            <a:avLst/>
          </a:prstGeom>
          <a:solidFill>
            <a:srgbClr val="886D5C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35" name="Isosceles Triangle 34">
            <a:extLst>
              <a:ext uri="{FF2B5EF4-FFF2-40B4-BE49-F238E27FC236}">
                <a16:creationId xmlns:a16="http://schemas.microsoft.com/office/drawing/2014/main" id="{72F94E4C-B3E1-465D-8A78-A0C4911B3235}"/>
              </a:ext>
            </a:extLst>
          </p:cNvPr>
          <p:cNvSpPr/>
          <p:nvPr userDrawn="1"/>
        </p:nvSpPr>
        <p:spPr>
          <a:xfrm rot="5400000" flipH="1">
            <a:off x="24496911" y="16543953"/>
            <a:ext cx="992271" cy="855406"/>
          </a:xfrm>
          <a:prstGeom prst="triangle">
            <a:avLst/>
          </a:prstGeom>
          <a:solidFill>
            <a:srgbClr val="886D5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638963F1-F9D6-4B6B-B4B3-F69599F34D87}"/>
              </a:ext>
            </a:extLst>
          </p:cNvPr>
          <p:cNvSpPr txBox="1"/>
          <p:nvPr userDrawn="1"/>
        </p:nvSpPr>
        <p:spPr>
          <a:xfrm>
            <a:off x="1464971" y="426069"/>
            <a:ext cx="16190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HOME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79AD0B1-BA59-473E-9980-69A09EFDA67D}"/>
              </a:ext>
            </a:extLst>
          </p:cNvPr>
          <p:cNvSpPr txBox="1"/>
          <p:nvPr userDrawn="1"/>
        </p:nvSpPr>
        <p:spPr>
          <a:xfrm>
            <a:off x="25672792" y="5207505"/>
            <a:ext cx="615553" cy="1184216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APR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A58A5334-3E3F-4623-9C6D-6909AB5558AF}"/>
              </a:ext>
            </a:extLst>
          </p:cNvPr>
          <p:cNvSpPr txBox="1"/>
          <p:nvPr userDrawn="1"/>
        </p:nvSpPr>
        <p:spPr>
          <a:xfrm>
            <a:off x="25672792" y="6576714"/>
            <a:ext cx="615553" cy="1184216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MAY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826AE81B-8496-4FE9-B378-9061C4E6A1F5}"/>
              </a:ext>
            </a:extLst>
          </p:cNvPr>
          <p:cNvSpPr txBox="1"/>
          <p:nvPr userDrawn="1"/>
        </p:nvSpPr>
        <p:spPr>
          <a:xfrm>
            <a:off x="25672792" y="7945923"/>
            <a:ext cx="615553" cy="1184216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JUN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5647ADF-812B-40C8-8644-F5B53FB7F49C}"/>
              </a:ext>
            </a:extLst>
          </p:cNvPr>
          <p:cNvSpPr txBox="1"/>
          <p:nvPr userDrawn="1"/>
        </p:nvSpPr>
        <p:spPr>
          <a:xfrm>
            <a:off x="25672792" y="9315132"/>
            <a:ext cx="615553" cy="1184216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JUL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AE304189-209D-406B-9FED-F457758553C8}"/>
              </a:ext>
            </a:extLst>
          </p:cNvPr>
          <p:cNvSpPr txBox="1"/>
          <p:nvPr userDrawn="1"/>
        </p:nvSpPr>
        <p:spPr>
          <a:xfrm>
            <a:off x="25672792" y="10684341"/>
            <a:ext cx="615553" cy="1184216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AUG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608CF66E-02E0-454F-9A20-73EF5C255637}"/>
              </a:ext>
            </a:extLst>
          </p:cNvPr>
          <p:cNvSpPr txBox="1"/>
          <p:nvPr userDrawn="1"/>
        </p:nvSpPr>
        <p:spPr>
          <a:xfrm>
            <a:off x="25672792" y="12053550"/>
            <a:ext cx="615553" cy="1184216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SEP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3F71B4AE-F30B-44F9-A0DB-31B1546403FF}"/>
              </a:ext>
            </a:extLst>
          </p:cNvPr>
          <p:cNvSpPr txBox="1"/>
          <p:nvPr userDrawn="1"/>
        </p:nvSpPr>
        <p:spPr>
          <a:xfrm>
            <a:off x="25672792" y="13422759"/>
            <a:ext cx="615553" cy="1184216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OCT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2BDDD711-A8E8-479A-BF37-D835EAC921F6}"/>
              </a:ext>
            </a:extLst>
          </p:cNvPr>
          <p:cNvSpPr txBox="1"/>
          <p:nvPr userDrawn="1"/>
        </p:nvSpPr>
        <p:spPr>
          <a:xfrm>
            <a:off x="25672792" y="14791968"/>
            <a:ext cx="615553" cy="1184216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NOV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9CB374FA-4725-4512-925B-9B95784DB469}"/>
              </a:ext>
            </a:extLst>
          </p:cNvPr>
          <p:cNvSpPr txBox="1"/>
          <p:nvPr userDrawn="1"/>
        </p:nvSpPr>
        <p:spPr>
          <a:xfrm>
            <a:off x="25672792" y="16161180"/>
            <a:ext cx="615553" cy="1184216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DEC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8A8416D9-86C6-4D83-9384-8D0AE13F1A42}"/>
              </a:ext>
            </a:extLst>
          </p:cNvPr>
          <p:cNvSpPr txBox="1"/>
          <p:nvPr userDrawn="1"/>
        </p:nvSpPr>
        <p:spPr>
          <a:xfrm>
            <a:off x="374392" y="1176078"/>
            <a:ext cx="615553" cy="118421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JAN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B63F34A6-8CB3-4EA0-8F76-029B10FC16F6}"/>
              </a:ext>
            </a:extLst>
          </p:cNvPr>
          <p:cNvSpPr txBox="1"/>
          <p:nvPr userDrawn="1"/>
        </p:nvSpPr>
        <p:spPr>
          <a:xfrm>
            <a:off x="374392" y="2545287"/>
            <a:ext cx="615553" cy="118421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FEB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C60D1F8D-1904-40BA-AD09-802CBED6ED73}"/>
              </a:ext>
            </a:extLst>
          </p:cNvPr>
          <p:cNvSpPr txBox="1"/>
          <p:nvPr userDrawn="1"/>
        </p:nvSpPr>
        <p:spPr>
          <a:xfrm>
            <a:off x="374392" y="3914496"/>
            <a:ext cx="615553" cy="118421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MAR</a:t>
            </a:r>
          </a:p>
        </p:txBody>
      </p:sp>
    </p:spTree>
    <p:extLst>
      <p:ext uri="{BB962C8B-B14F-4D97-AF65-F5344CB8AC3E}">
        <p14:creationId xmlns:p14="http://schemas.microsoft.com/office/powerpoint/2010/main" val="10595741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ageCurlDouble"/>
      </p:transition>
    </mc:Choice>
    <mc:Fallback xmlns="">
      <p:transition spd="slow" advClick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nth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934E8AE3-026A-4176-995D-D7F9DC58C967}"/>
              </a:ext>
            </a:extLst>
          </p:cNvPr>
          <p:cNvSpPr/>
          <p:nvPr userDrawn="1"/>
        </p:nvSpPr>
        <p:spPr>
          <a:xfrm>
            <a:off x="1464971" y="435428"/>
            <a:ext cx="1619005" cy="899703"/>
          </a:xfrm>
          <a:prstGeom prst="roundRect">
            <a:avLst/>
          </a:prstGeom>
          <a:solidFill>
            <a:srgbClr val="243F50"/>
          </a:solidFill>
          <a:ln w="9525">
            <a:solidFill>
              <a:schemeClr val="bg1"/>
            </a:solidFill>
          </a:ln>
          <a:effectLst>
            <a:outerShdw blurRad="63500" dist="38100" dir="13500000" algn="br" rotWithShape="0">
              <a:prstClr val="black">
                <a:alpha val="5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CA6D6596-A19C-4065-BBB1-7184A1D0671D}"/>
              </a:ext>
            </a:extLst>
          </p:cNvPr>
          <p:cNvGrpSpPr/>
          <p:nvPr userDrawn="1"/>
        </p:nvGrpSpPr>
        <p:grpSpPr>
          <a:xfrm>
            <a:off x="367131" y="1131537"/>
            <a:ext cx="1133030" cy="5352299"/>
            <a:chOff x="365947" y="1131536"/>
            <a:chExt cx="1129379" cy="5352299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id="{169F07AE-43ED-44C7-AC83-371C9C5BC1A5}"/>
                </a:ext>
              </a:extLst>
            </p:cNvPr>
            <p:cNvSpPr/>
            <p:nvPr userDrawn="1"/>
          </p:nvSpPr>
          <p:spPr>
            <a:xfrm>
              <a:off x="365947" y="1131536"/>
              <a:ext cx="1129379" cy="1243230"/>
            </a:xfrm>
            <a:prstGeom prst="roundRect">
              <a:avLst/>
            </a:prstGeom>
            <a:solidFill>
              <a:srgbClr val="243F50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B8FF6B78-3B4C-4366-BC40-6C855434112C}"/>
                </a:ext>
              </a:extLst>
            </p:cNvPr>
            <p:cNvSpPr/>
            <p:nvPr userDrawn="1"/>
          </p:nvSpPr>
          <p:spPr>
            <a:xfrm>
              <a:off x="365947" y="2501224"/>
              <a:ext cx="1129379" cy="1243230"/>
            </a:xfrm>
            <a:prstGeom prst="roundRect">
              <a:avLst/>
            </a:prstGeom>
            <a:solidFill>
              <a:srgbClr val="727272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66832945-34FC-464B-BD19-F139B1B34FBB}"/>
                </a:ext>
              </a:extLst>
            </p:cNvPr>
            <p:cNvSpPr/>
            <p:nvPr userDrawn="1"/>
          </p:nvSpPr>
          <p:spPr>
            <a:xfrm>
              <a:off x="365947" y="3870914"/>
              <a:ext cx="1129379" cy="1243230"/>
            </a:xfrm>
            <a:prstGeom prst="roundRect">
              <a:avLst/>
            </a:prstGeom>
            <a:solidFill>
              <a:srgbClr val="C2BCB0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05DDCD1B-701F-4B4A-843D-4A96EA86F805}"/>
                </a:ext>
              </a:extLst>
            </p:cNvPr>
            <p:cNvSpPr/>
            <p:nvPr userDrawn="1"/>
          </p:nvSpPr>
          <p:spPr>
            <a:xfrm>
              <a:off x="365947" y="5240605"/>
              <a:ext cx="1129379" cy="1243230"/>
            </a:xfrm>
            <a:prstGeom prst="roundRect">
              <a:avLst/>
            </a:prstGeom>
            <a:solidFill>
              <a:srgbClr val="886D5C"/>
            </a:soli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16A8492C-D895-4D66-A6AF-25716F14B968}"/>
              </a:ext>
            </a:extLst>
          </p:cNvPr>
          <p:cNvSpPr/>
          <p:nvPr userDrawn="1"/>
        </p:nvSpPr>
        <p:spPr>
          <a:xfrm>
            <a:off x="25163660" y="6545560"/>
            <a:ext cx="1133030" cy="1243230"/>
          </a:xfrm>
          <a:prstGeom prst="roundRect">
            <a:avLst/>
          </a:prstGeom>
          <a:solidFill>
            <a:srgbClr val="43281D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800"/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39858737-65FB-4475-A21F-A3CE37B5F1BB}"/>
              </a:ext>
            </a:extLst>
          </p:cNvPr>
          <p:cNvSpPr/>
          <p:nvPr userDrawn="1"/>
        </p:nvSpPr>
        <p:spPr>
          <a:xfrm>
            <a:off x="25152525" y="7915249"/>
            <a:ext cx="1133030" cy="1243230"/>
          </a:xfrm>
          <a:prstGeom prst="roundRect">
            <a:avLst/>
          </a:prstGeom>
          <a:solidFill>
            <a:srgbClr val="243F50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800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8F01EAE7-C324-41D6-AD52-DDC7C0D37351}"/>
              </a:ext>
            </a:extLst>
          </p:cNvPr>
          <p:cNvSpPr/>
          <p:nvPr userDrawn="1"/>
        </p:nvSpPr>
        <p:spPr>
          <a:xfrm>
            <a:off x="25152525" y="9284937"/>
            <a:ext cx="1133030" cy="1243230"/>
          </a:xfrm>
          <a:prstGeom prst="roundRect">
            <a:avLst/>
          </a:prstGeom>
          <a:solidFill>
            <a:srgbClr val="727272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800"/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6DF90A52-B978-4AF1-833E-A4B377278350}"/>
              </a:ext>
            </a:extLst>
          </p:cNvPr>
          <p:cNvSpPr/>
          <p:nvPr userDrawn="1"/>
        </p:nvSpPr>
        <p:spPr>
          <a:xfrm>
            <a:off x="25152525" y="10654627"/>
            <a:ext cx="1133030" cy="1243230"/>
          </a:xfrm>
          <a:prstGeom prst="roundRect">
            <a:avLst/>
          </a:prstGeom>
          <a:solidFill>
            <a:srgbClr val="C2BCB0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800"/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64C23DAA-90EA-4899-A3CC-BEA1A0B49726}"/>
              </a:ext>
            </a:extLst>
          </p:cNvPr>
          <p:cNvSpPr/>
          <p:nvPr userDrawn="1"/>
        </p:nvSpPr>
        <p:spPr>
          <a:xfrm>
            <a:off x="25152525" y="12024317"/>
            <a:ext cx="1133030" cy="1243230"/>
          </a:xfrm>
          <a:prstGeom prst="roundRect">
            <a:avLst/>
          </a:prstGeom>
          <a:solidFill>
            <a:srgbClr val="243F50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800"/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16D4A887-129C-4FB2-B02B-3269F2B095AC}"/>
              </a:ext>
            </a:extLst>
          </p:cNvPr>
          <p:cNvSpPr/>
          <p:nvPr userDrawn="1"/>
        </p:nvSpPr>
        <p:spPr>
          <a:xfrm>
            <a:off x="25152525" y="13394008"/>
            <a:ext cx="1133030" cy="1243230"/>
          </a:xfrm>
          <a:prstGeom prst="roundRect">
            <a:avLst/>
          </a:prstGeom>
          <a:solidFill>
            <a:srgbClr val="727272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800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786C6B49-BE58-41E5-8DC8-850201B49019}"/>
              </a:ext>
            </a:extLst>
          </p:cNvPr>
          <p:cNvSpPr/>
          <p:nvPr userDrawn="1"/>
        </p:nvSpPr>
        <p:spPr>
          <a:xfrm>
            <a:off x="25163660" y="14760675"/>
            <a:ext cx="1133030" cy="1243231"/>
          </a:xfrm>
          <a:prstGeom prst="roundRect">
            <a:avLst/>
          </a:prstGeom>
          <a:solidFill>
            <a:srgbClr val="C2BCB0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800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187B0532-ACF7-4DF6-8508-F9AC6BC1EB12}"/>
              </a:ext>
            </a:extLst>
          </p:cNvPr>
          <p:cNvSpPr/>
          <p:nvPr userDrawn="1"/>
        </p:nvSpPr>
        <p:spPr>
          <a:xfrm>
            <a:off x="25163660" y="16130370"/>
            <a:ext cx="1133030" cy="1243231"/>
          </a:xfrm>
          <a:prstGeom prst="roundRect">
            <a:avLst/>
          </a:prstGeom>
          <a:solidFill>
            <a:srgbClr val="886D5C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800"/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6894936D-FD95-4FF5-8ADF-CA724B08386C}"/>
              </a:ext>
            </a:extLst>
          </p:cNvPr>
          <p:cNvSpPr/>
          <p:nvPr userDrawn="1"/>
        </p:nvSpPr>
        <p:spPr>
          <a:xfrm>
            <a:off x="867869" y="995410"/>
            <a:ext cx="12256584" cy="16639443"/>
          </a:xfrm>
          <a:prstGeom prst="roundRect">
            <a:avLst>
              <a:gd name="adj" fmla="val 2264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800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84586272-2E06-4FA3-A3CF-79736E977823}"/>
              </a:ext>
            </a:extLst>
          </p:cNvPr>
          <p:cNvSpPr/>
          <p:nvPr userDrawn="1"/>
        </p:nvSpPr>
        <p:spPr>
          <a:xfrm>
            <a:off x="13378110" y="914399"/>
            <a:ext cx="12256584" cy="16649701"/>
          </a:xfrm>
          <a:prstGeom prst="roundRect">
            <a:avLst>
              <a:gd name="adj" fmla="val 4090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 sz="1800"/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79C43D05-A793-4BDC-98E5-22E42876D4EA}"/>
              </a:ext>
            </a:extLst>
          </p:cNvPr>
          <p:cNvGrpSpPr/>
          <p:nvPr userDrawn="1"/>
        </p:nvGrpSpPr>
        <p:grpSpPr>
          <a:xfrm>
            <a:off x="12492160" y="1181100"/>
            <a:ext cx="1619005" cy="16306800"/>
            <a:chOff x="12306300" y="557474"/>
            <a:chExt cx="1619005" cy="17134952"/>
          </a:xfrm>
        </p:grpSpPr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F0374985-D2A1-4CE2-A3D0-3951EBCC272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306300" y="3162299"/>
              <a:ext cx="1619005" cy="14530127"/>
            </a:xfrm>
            <a:prstGeom prst="rect">
              <a:avLst/>
            </a:prstGeom>
          </p:spPr>
        </p:pic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A77A43B1-50D4-46D2-8889-905246F17C52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82335"/>
            <a:stretch/>
          </p:blipFill>
          <p:spPr>
            <a:xfrm>
              <a:off x="12306300" y="557474"/>
              <a:ext cx="1619005" cy="2566725"/>
            </a:xfrm>
            <a:prstGeom prst="rect">
              <a:avLst/>
            </a:prstGeom>
          </p:spPr>
        </p:pic>
      </p:grpSp>
      <p:sp>
        <p:nvSpPr>
          <p:cNvPr id="3" name="Isosceles Triangle 2">
            <a:extLst>
              <a:ext uri="{FF2B5EF4-FFF2-40B4-BE49-F238E27FC236}">
                <a16:creationId xmlns:a16="http://schemas.microsoft.com/office/drawing/2014/main" id="{A4C0C9E0-7487-42D2-9888-04EC089C5E7B}"/>
              </a:ext>
            </a:extLst>
          </p:cNvPr>
          <p:cNvSpPr/>
          <p:nvPr userDrawn="1"/>
        </p:nvSpPr>
        <p:spPr>
          <a:xfrm rot="16200000">
            <a:off x="1136411" y="16543954"/>
            <a:ext cx="992271" cy="855406"/>
          </a:xfrm>
          <a:prstGeom prst="triangle">
            <a:avLst/>
          </a:prstGeom>
          <a:solidFill>
            <a:srgbClr val="886D5C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35" name="Isosceles Triangle 34">
            <a:extLst>
              <a:ext uri="{FF2B5EF4-FFF2-40B4-BE49-F238E27FC236}">
                <a16:creationId xmlns:a16="http://schemas.microsoft.com/office/drawing/2014/main" id="{45AB0F39-B2B6-4757-8F8E-8FA087AB1307}"/>
              </a:ext>
            </a:extLst>
          </p:cNvPr>
          <p:cNvSpPr/>
          <p:nvPr userDrawn="1"/>
        </p:nvSpPr>
        <p:spPr>
          <a:xfrm rot="5400000" flipH="1">
            <a:off x="24496911" y="16543953"/>
            <a:ext cx="992271" cy="855406"/>
          </a:xfrm>
          <a:prstGeom prst="triangle">
            <a:avLst/>
          </a:prstGeom>
          <a:solidFill>
            <a:srgbClr val="886D5C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0F3C8EDB-9D34-4D3C-B30C-E49A30A17732}"/>
              </a:ext>
            </a:extLst>
          </p:cNvPr>
          <p:cNvSpPr txBox="1"/>
          <p:nvPr userDrawn="1"/>
        </p:nvSpPr>
        <p:spPr>
          <a:xfrm>
            <a:off x="1464971" y="426069"/>
            <a:ext cx="16190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HOME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3C228E89-2B92-410B-9BF2-B6C71C929B50}"/>
              </a:ext>
            </a:extLst>
          </p:cNvPr>
          <p:cNvSpPr txBox="1"/>
          <p:nvPr userDrawn="1"/>
        </p:nvSpPr>
        <p:spPr>
          <a:xfrm>
            <a:off x="25672792" y="6576714"/>
            <a:ext cx="615553" cy="1184216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MAY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FFFEE1CD-1F2E-4961-9EBE-EA9E4A86043C}"/>
              </a:ext>
            </a:extLst>
          </p:cNvPr>
          <p:cNvSpPr txBox="1"/>
          <p:nvPr userDrawn="1"/>
        </p:nvSpPr>
        <p:spPr>
          <a:xfrm>
            <a:off x="25672792" y="7945923"/>
            <a:ext cx="615553" cy="1184216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JUN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910BE636-8209-48F3-A805-CFC38CA5B574}"/>
              </a:ext>
            </a:extLst>
          </p:cNvPr>
          <p:cNvSpPr txBox="1"/>
          <p:nvPr userDrawn="1"/>
        </p:nvSpPr>
        <p:spPr>
          <a:xfrm>
            <a:off x="25672792" y="9315132"/>
            <a:ext cx="615553" cy="1184216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JUL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0F8F9586-8AC7-4C12-B68A-D8863BB005D4}"/>
              </a:ext>
            </a:extLst>
          </p:cNvPr>
          <p:cNvSpPr txBox="1"/>
          <p:nvPr userDrawn="1"/>
        </p:nvSpPr>
        <p:spPr>
          <a:xfrm>
            <a:off x="25672792" y="10684341"/>
            <a:ext cx="615553" cy="1184216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AUG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C6843BE7-D499-48FB-8FE7-3A278C22CBC2}"/>
              </a:ext>
            </a:extLst>
          </p:cNvPr>
          <p:cNvSpPr txBox="1"/>
          <p:nvPr userDrawn="1"/>
        </p:nvSpPr>
        <p:spPr>
          <a:xfrm>
            <a:off x="25672792" y="12053550"/>
            <a:ext cx="615553" cy="1184216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SEP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C3DB6DC4-6022-445B-B67F-7663235B8373}"/>
              </a:ext>
            </a:extLst>
          </p:cNvPr>
          <p:cNvSpPr txBox="1"/>
          <p:nvPr userDrawn="1"/>
        </p:nvSpPr>
        <p:spPr>
          <a:xfrm>
            <a:off x="25672792" y="13422759"/>
            <a:ext cx="615553" cy="1184216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OCT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A84C4C33-31FC-48E4-8712-369071C7A93C}"/>
              </a:ext>
            </a:extLst>
          </p:cNvPr>
          <p:cNvSpPr txBox="1"/>
          <p:nvPr userDrawn="1"/>
        </p:nvSpPr>
        <p:spPr>
          <a:xfrm>
            <a:off x="25672792" y="14791968"/>
            <a:ext cx="615553" cy="1184216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NOV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34A4E1D2-4079-4E26-9F30-52DC1F849A86}"/>
              </a:ext>
            </a:extLst>
          </p:cNvPr>
          <p:cNvSpPr txBox="1"/>
          <p:nvPr userDrawn="1"/>
        </p:nvSpPr>
        <p:spPr>
          <a:xfrm>
            <a:off x="25672792" y="16161180"/>
            <a:ext cx="615553" cy="1184216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DEC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395A6A02-6916-4FC5-A00A-CAEC0F6D2AE2}"/>
              </a:ext>
            </a:extLst>
          </p:cNvPr>
          <p:cNvSpPr txBox="1"/>
          <p:nvPr userDrawn="1"/>
        </p:nvSpPr>
        <p:spPr>
          <a:xfrm>
            <a:off x="374392" y="1176078"/>
            <a:ext cx="615553" cy="118421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JAN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FE36DA31-E2CE-452E-9833-B1CC8B37BA05}"/>
              </a:ext>
            </a:extLst>
          </p:cNvPr>
          <p:cNvSpPr txBox="1"/>
          <p:nvPr userDrawn="1"/>
        </p:nvSpPr>
        <p:spPr>
          <a:xfrm>
            <a:off x="374392" y="2545287"/>
            <a:ext cx="615553" cy="118421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FEB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4E72E33E-DA0D-4D7A-9426-245838FE2831}"/>
              </a:ext>
            </a:extLst>
          </p:cNvPr>
          <p:cNvSpPr txBox="1"/>
          <p:nvPr userDrawn="1"/>
        </p:nvSpPr>
        <p:spPr>
          <a:xfrm>
            <a:off x="374392" y="3914496"/>
            <a:ext cx="615553" cy="118421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MAR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A8859CD1-6B2A-4F16-8689-FC2737CA3148}"/>
              </a:ext>
            </a:extLst>
          </p:cNvPr>
          <p:cNvSpPr txBox="1"/>
          <p:nvPr userDrawn="1"/>
        </p:nvSpPr>
        <p:spPr>
          <a:xfrm>
            <a:off x="374392" y="5283705"/>
            <a:ext cx="615553" cy="118421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APR</a:t>
            </a:r>
          </a:p>
        </p:txBody>
      </p:sp>
    </p:spTree>
    <p:extLst>
      <p:ext uri="{BB962C8B-B14F-4D97-AF65-F5344CB8AC3E}">
        <p14:creationId xmlns:p14="http://schemas.microsoft.com/office/powerpoint/2010/main" val="24959106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ageCurlDouble"/>
      </p:transition>
    </mc:Choice>
    <mc:Fallback xmlns="">
      <p:transition spd="slow" advClick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62B2B08-37C5-4014-A371-6C2134FF79BE}"/>
              </a:ext>
            </a:extLst>
          </p:cNvPr>
          <p:cNvPicPr>
            <a:picLocks noChangeAspect="1"/>
          </p:cNvPicPr>
          <p:nvPr userDrawn="1"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26603325" cy="1828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23985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705" r:id="rId2"/>
    <p:sldLayoutId id="2147483706" r:id="rId3"/>
    <p:sldLayoutId id="2147483704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  <p:sldLayoutId id="2147483677" r:id="rId12"/>
    <p:sldLayoutId id="2147483678" r:id="rId13"/>
    <p:sldLayoutId id="2147483679" r:id="rId14"/>
    <p:sldLayoutId id="2147483680" r:id="rId15"/>
    <p:sldLayoutId id="2147483681" r:id="rId16"/>
    <p:sldLayoutId id="2147483682" r:id="rId17"/>
    <p:sldLayoutId id="2147483683" r:id="rId18"/>
    <p:sldLayoutId id="2147483684" r:id="rId19"/>
    <p:sldLayoutId id="2147483685" r:id="rId20"/>
    <p:sldLayoutId id="2147483686" r:id="rId21"/>
    <p:sldLayoutId id="2147483687" r:id="rId22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ageCurlDouble"/>
      </p:transition>
    </mc:Choice>
    <mc:Fallback xmlns="">
      <p:transition spd="slow" advClick="0">
        <p:fade/>
      </p:transition>
    </mc:Fallback>
  </mc:AlternateContent>
  <p:txStyles>
    <p:titleStyle>
      <a:lvl1pPr algn="l" defTabSz="2438430" rtl="0" eaLnBrk="1" latinLnBrk="0" hangingPunct="1">
        <a:lnSpc>
          <a:spcPct val="90000"/>
        </a:lnSpc>
        <a:spcBef>
          <a:spcPct val="0"/>
        </a:spcBef>
        <a:buNone/>
        <a:defRPr sz="117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09608" indent="-609608" algn="l" defTabSz="2438430" rtl="0" eaLnBrk="1" latinLnBrk="0" hangingPunct="1">
        <a:lnSpc>
          <a:spcPct val="90000"/>
        </a:lnSpc>
        <a:spcBef>
          <a:spcPts val="2667"/>
        </a:spcBef>
        <a:buFont typeface="Arial" panose="020B0604020202020204" pitchFamily="34" charset="0"/>
        <a:buChar char="•"/>
        <a:defRPr sz="7467" kern="1200">
          <a:solidFill>
            <a:schemeClr val="tx1"/>
          </a:solidFill>
          <a:latin typeface="+mn-lt"/>
          <a:ea typeface="+mn-ea"/>
          <a:cs typeface="+mn-cs"/>
        </a:defRPr>
      </a:lvl1pPr>
      <a:lvl2pPr marL="1828823" indent="-609608" algn="l" defTabSz="243843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6400" kern="1200">
          <a:solidFill>
            <a:schemeClr val="tx1"/>
          </a:solidFill>
          <a:latin typeface="+mn-lt"/>
          <a:ea typeface="+mn-ea"/>
          <a:cs typeface="+mn-cs"/>
        </a:defRPr>
      </a:lvl2pPr>
      <a:lvl3pPr marL="3048038" indent="-609608" algn="l" defTabSz="243843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5333" kern="1200">
          <a:solidFill>
            <a:schemeClr val="tx1"/>
          </a:solidFill>
          <a:latin typeface="+mn-lt"/>
          <a:ea typeface="+mn-ea"/>
          <a:cs typeface="+mn-cs"/>
        </a:defRPr>
      </a:lvl3pPr>
      <a:lvl4pPr marL="4267253" indent="-609608" algn="l" defTabSz="243843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4pPr>
      <a:lvl5pPr marL="5486469" indent="-609608" algn="l" defTabSz="243843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5pPr>
      <a:lvl6pPr marL="6705684" indent="-609608" algn="l" defTabSz="243843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6pPr>
      <a:lvl7pPr marL="7924899" indent="-609608" algn="l" defTabSz="243843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7pPr>
      <a:lvl8pPr marL="9144114" indent="-609608" algn="l" defTabSz="243843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8pPr>
      <a:lvl9pPr marL="10363330" indent="-609608" algn="l" defTabSz="243843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43843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1pPr>
      <a:lvl2pPr marL="1219215" algn="l" defTabSz="243843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438430" algn="l" defTabSz="243843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3pPr>
      <a:lvl4pPr marL="3657646" algn="l" defTabSz="243843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4pPr>
      <a:lvl5pPr marL="4876861" algn="l" defTabSz="243843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5pPr>
      <a:lvl6pPr marL="6096076" algn="l" defTabSz="243843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6pPr>
      <a:lvl7pPr marL="7315291" algn="l" defTabSz="243843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7pPr>
      <a:lvl8pPr marL="8534507" algn="l" defTabSz="243843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8pPr>
      <a:lvl9pPr marL="9753722" algn="l" defTabSz="243843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70.xml"/><Relationship Id="rId13" Type="http://schemas.openxmlformats.org/officeDocument/2006/relationships/slide" Target="slide125.xml"/><Relationship Id="rId3" Type="http://schemas.openxmlformats.org/officeDocument/2006/relationships/slide" Target="slide15.xml"/><Relationship Id="rId7" Type="http://schemas.openxmlformats.org/officeDocument/2006/relationships/slide" Target="slide59.xml"/><Relationship Id="rId12" Type="http://schemas.openxmlformats.org/officeDocument/2006/relationships/slide" Target="slide114.xml"/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Relationship Id="rId6" Type="http://schemas.openxmlformats.org/officeDocument/2006/relationships/slide" Target="slide48.xml"/><Relationship Id="rId11" Type="http://schemas.openxmlformats.org/officeDocument/2006/relationships/slide" Target="slide103.xml"/><Relationship Id="rId5" Type="http://schemas.openxmlformats.org/officeDocument/2006/relationships/slide" Target="slide37.xml"/><Relationship Id="rId10" Type="http://schemas.openxmlformats.org/officeDocument/2006/relationships/slide" Target="slide92.xml"/><Relationship Id="rId4" Type="http://schemas.openxmlformats.org/officeDocument/2006/relationships/slide" Target="slide26.xml"/><Relationship Id="rId9" Type="http://schemas.openxmlformats.org/officeDocument/2006/relationships/slide" Target="slide81.xml"/><Relationship Id="rId14" Type="http://schemas.openxmlformats.org/officeDocument/2006/relationships/slide" Target="slide2.xml"/></Relationships>
</file>

<file path=ppt/slides/_rels/slide100.xml.rels><?xml version="1.0" encoding="UTF-8" standalone="yes"?>
<Relationships xmlns="http://schemas.openxmlformats.org/package/2006/relationships"><Relationship Id="rId8" Type="http://schemas.openxmlformats.org/officeDocument/2006/relationships/slide" Target="slide70.xml"/><Relationship Id="rId13" Type="http://schemas.openxmlformats.org/officeDocument/2006/relationships/slide" Target="slide125.xml"/><Relationship Id="rId3" Type="http://schemas.openxmlformats.org/officeDocument/2006/relationships/slide" Target="slide15.xml"/><Relationship Id="rId7" Type="http://schemas.openxmlformats.org/officeDocument/2006/relationships/slide" Target="slide59.xml"/><Relationship Id="rId12" Type="http://schemas.openxmlformats.org/officeDocument/2006/relationships/slide" Target="slide114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4.xml"/><Relationship Id="rId6" Type="http://schemas.openxmlformats.org/officeDocument/2006/relationships/slide" Target="slide48.xml"/><Relationship Id="rId11" Type="http://schemas.openxmlformats.org/officeDocument/2006/relationships/slide" Target="slide103.xml"/><Relationship Id="rId5" Type="http://schemas.openxmlformats.org/officeDocument/2006/relationships/slide" Target="slide37.xml"/><Relationship Id="rId10" Type="http://schemas.openxmlformats.org/officeDocument/2006/relationships/slide" Target="slide92.xml"/><Relationship Id="rId4" Type="http://schemas.openxmlformats.org/officeDocument/2006/relationships/slide" Target="slide26.xml"/><Relationship Id="rId9" Type="http://schemas.openxmlformats.org/officeDocument/2006/relationships/slide" Target="slide81.xml"/><Relationship Id="rId14" Type="http://schemas.openxmlformats.org/officeDocument/2006/relationships/slide" Target="slide2.xml"/></Relationships>
</file>

<file path=ppt/slides/_rels/slide101.xml.rels><?xml version="1.0" encoding="UTF-8" standalone="yes"?>
<Relationships xmlns="http://schemas.openxmlformats.org/package/2006/relationships"><Relationship Id="rId8" Type="http://schemas.openxmlformats.org/officeDocument/2006/relationships/slide" Target="slide59.xml"/><Relationship Id="rId13" Type="http://schemas.openxmlformats.org/officeDocument/2006/relationships/slide" Target="slide114.xml"/><Relationship Id="rId3" Type="http://schemas.openxmlformats.org/officeDocument/2006/relationships/slide" Target="slide4.xml"/><Relationship Id="rId7" Type="http://schemas.openxmlformats.org/officeDocument/2006/relationships/slide" Target="slide48.xml"/><Relationship Id="rId12" Type="http://schemas.openxmlformats.org/officeDocument/2006/relationships/slide" Target="slide10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4.xml"/><Relationship Id="rId6" Type="http://schemas.openxmlformats.org/officeDocument/2006/relationships/slide" Target="slide37.xml"/><Relationship Id="rId11" Type="http://schemas.openxmlformats.org/officeDocument/2006/relationships/slide" Target="slide92.xml"/><Relationship Id="rId5" Type="http://schemas.openxmlformats.org/officeDocument/2006/relationships/slide" Target="slide26.xml"/><Relationship Id="rId10" Type="http://schemas.openxmlformats.org/officeDocument/2006/relationships/slide" Target="slide81.xml"/><Relationship Id="rId4" Type="http://schemas.openxmlformats.org/officeDocument/2006/relationships/slide" Target="slide15.xml"/><Relationship Id="rId9" Type="http://schemas.openxmlformats.org/officeDocument/2006/relationships/slide" Target="slide70.xml"/><Relationship Id="rId14" Type="http://schemas.openxmlformats.org/officeDocument/2006/relationships/slide" Target="slide125.xml"/></Relationships>
</file>

<file path=ppt/slides/_rels/slide102.xml.rels><?xml version="1.0" encoding="UTF-8" standalone="yes"?>
<Relationships xmlns="http://schemas.openxmlformats.org/package/2006/relationships"><Relationship Id="rId8" Type="http://schemas.openxmlformats.org/officeDocument/2006/relationships/slide" Target="slide70.xml"/><Relationship Id="rId13" Type="http://schemas.openxmlformats.org/officeDocument/2006/relationships/slide" Target="slide125.xml"/><Relationship Id="rId3" Type="http://schemas.openxmlformats.org/officeDocument/2006/relationships/slide" Target="slide15.xml"/><Relationship Id="rId7" Type="http://schemas.openxmlformats.org/officeDocument/2006/relationships/slide" Target="slide59.xml"/><Relationship Id="rId12" Type="http://schemas.openxmlformats.org/officeDocument/2006/relationships/slide" Target="slide114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4.xml"/><Relationship Id="rId6" Type="http://schemas.openxmlformats.org/officeDocument/2006/relationships/slide" Target="slide48.xml"/><Relationship Id="rId11" Type="http://schemas.openxmlformats.org/officeDocument/2006/relationships/slide" Target="slide103.xml"/><Relationship Id="rId5" Type="http://schemas.openxmlformats.org/officeDocument/2006/relationships/slide" Target="slide37.xml"/><Relationship Id="rId10" Type="http://schemas.openxmlformats.org/officeDocument/2006/relationships/slide" Target="slide92.xml"/><Relationship Id="rId4" Type="http://schemas.openxmlformats.org/officeDocument/2006/relationships/slide" Target="slide26.xml"/><Relationship Id="rId9" Type="http://schemas.openxmlformats.org/officeDocument/2006/relationships/slide" Target="slide81.xml"/><Relationship Id="rId14" Type="http://schemas.openxmlformats.org/officeDocument/2006/relationships/slide" Target="slide2.xml"/></Relationships>
</file>

<file path=ppt/slides/_rels/slide103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slide" Target="slide59.xml"/><Relationship Id="rId18" Type="http://schemas.openxmlformats.org/officeDocument/2006/relationships/slide" Target="slide114.xml"/><Relationship Id="rId3" Type="http://schemas.openxmlformats.org/officeDocument/2006/relationships/slide" Target="slide7.xml"/><Relationship Id="rId21" Type="http://schemas.openxmlformats.org/officeDocument/2006/relationships/slide" Target="slide107.xml"/><Relationship Id="rId7" Type="http://schemas.openxmlformats.org/officeDocument/2006/relationships/slide" Target="slide11.xml"/><Relationship Id="rId12" Type="http://schemas.openxmlformats.org/officeDocument/2006/relationships/slide" Target="slide48.xml"/><Relationship Id="rId17" Type="http://schemas.openxmlformats.org/officeDocument/2006/relationships/slide" Target="slide103.xml"/><Relationship Id="rId2" Type="http://schemas.openxmlformats.org/officeDocument/2006/relationships/slide" Target="slide2.xml"/><Relationship Id="rId16" Type="http://schemas.openxmlformats.org/officeDocument/2006/relationships/slide" Target="slide92.xml"/><Relationship Id="rId20" Type="http://schemas.openxmlformats.org/officeDocument/2006/relationships/slide" Target="slide105.xml"/><Relationship Id="rId1" Type="http://schemas.openxmlformats.org/officeDocument/2006/relationships/slideLayout" Target="../slideLayouts/slideLayout15.xml"/><Relationship Id="rId6" Type="http://schemas.openxmlformats.org/officeDocument/2006/relationships/slide" Target="slide13.xml"/><Relationship Id="rId11" Type="http://schemas.openxmlformats.org/officeDocument/2006/relationships/slide" Target="slide37.xml"/><Relationship Id="rId24" Type="http://schemas.openxmlformats.org/officeDocument/2006/relationships/slide" Target="slide113.xml"/><Relationship Id="rId5" Type="http://schemas.openxmlformats.org/officeDocument/2006/relationships/slide" Target="slide9.xml"/><Relationship Id="rId15" Type="http://schemas.openxmlformats.org/officeDocument/2006/relationships/slide" Target="slide81.xml"/><Relationship Id="rId23" Type="http://schemas.openxmlformats.org/officeDocument/2006/relationships/slide" Target="slide111.xml"/><Relationship Id="rId10" Type="http://schemas.openxmlformats.org/officeDocument/2006/relationships/slide" Target="slide26.xml"/><Relationship Id="rId19" Type="http://schemas.openxmlformats.org/officeDocument/2006/relationships/slide" Target="slide125.xml"/><Relationship Id="rId4" Type="http://schemas.openxmlformats.org/officeDocument/2006/relationships/slide" Target="slide5.xml"/><Relationship Id="rId9" Type="http://schemas.openxmlformats.org/officeDocument/2006/relationships/slide" Target="slide15.xml"/><Relationship Id="rId14" Type="http://schemas.openxmlformats.org/officeDocument/2006/relationships/slide" Target="slide70.xml"/><Relationship Id="rId22" Type="http://schemas.openxmlformats.org/officeDocument/2006/relationships/slide" Target="slide109.xml"/></Relationships>
</file>

<file path=ppt/slides/_rels/slide104.xml.rels><?xml version="1.0" encoding="UTF-8" standalone="yes"?>
<Relationships xmlns="http://schemas.openxmlformats.org/package/2006/relationships"><Relationship Id="rId8" Type="http://schemas.openxmlformats.org/officeDocument/2006/relationships/slide" Target="slide59.xml"/><Relationship Id="rId13" Type="http://schemas.openxmlformats.org/officeDocument/2006/relationships/slide" Target="slide114.xml"/><Relationship Id="rId3" Type="http://schemas.openxmlformats.org/officeDocument/2006/relationships/slide" Target="slide4.xml"/><Relationship Id="rId7" Type="http://schemas.openxmlformats.org/officeDocument/2006/relationships/slide" Target="slide48.xml"/><Relationship Id="rId12" Type="http://schemas.openxmlformats.org/officeDocument/2006/relationships/slide" Target="slide10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5.xml"/><Relationship Id="rId6" Type="http://schemas.openxmlformats.org/officeDocument/2006/relationships/slide" Target="slide37.xml"/><Relationship Id="rId11" Type="http://schemas.openxmlformats.org/officeDocument/2006/relationships/slide" Target="slide92.xml"/><Relationship Id="rId5" Type="http://schemas.openxmlformats.org/officeDocument/2006/relationships/slide" Target="slide26.xml"/><Relationship Id="rId10" Type="http://schemas.openxmlformats.org/officeDocument/2006/relationships/slide" Target="slide81.xml"/><Relationship Id="rId4" Type="http://schemas.openxmlformats.org/officeDocument/2006/relationships/slide" Target="slide15.xml"/><Relationship Id="rId9" Type="http://schemas.openxmlformats.org/officeDocument/2006/relationships/slide" Target="slide70.xml"/><Relationship Id="rId14" Type="http://schemas.openxmlformats.org/officeDocument/2006/relationships/slide" Target="slide125.xml"/></Relationships>
</file>

<file path=ppt/slides/_rels/slide105.xml.rels><?xml version="1.0" encoding="UTF-8" standalone="yes"?>
<Relationships xmlns="http://schemas.openxmlformats.org/package/2006/relationships"><Relationship Id="rId8" Type="http://schemas.openxmlformats.org/officeDocument/2006/relationships/slide" Target="slide70.xml"/><Relationship Id="rId13" Type="http://schemas.openxmlformats.org/officeDocument/2006/relationships/slide" Target="slide125.xml"/><Relationship Id="rId3" Type="http://schemas.openxmlformats.org/officeDocument/2006/relationships/slide" Target="slide15.xml"/><Relationship Id="rId7" Type="http://schemas.openxmlformats.org/officeDocument/2006/relationships/slide" Target="slide59.xml"/><Relationship Id="rId12" Type="http://schemas.openxmlformats.org/officeDocument/2006/relationships/slide" Target="slide114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5.xml"/><Relationship Id="rId6" Type="http://schemas.openxmlformats.org/officeDocument/2006/relationships/slide" Target="slide48.xml"/><Relationship Id="rId11" Type="http://schemas.openxmlformats.org/officeDocument/2006/relationships/slide" Target="slide103.xml"/><Relationship Id="rId5" Type="http://schemas.openxmlformats.org/officeDocument/2006/relationships/slide" Target="slide37.xml"/><Relationship Id="rId10" Type="http://schemas.openxmlformats.org/officeDocument/2006/relationships/slide" Target="slide92.xml"/><Relationship Id="rId4" Type="http://schemas.openxmlformats.org/officeDocument/2006/relationships/slide" Target="slide26.xml"/><Relationship Id="rId9" Type="http://schemas.openxmlformats.org/officeDocument/2006/relationships/slide" Target="slide81.xml"/><Relationship Id="rId14" Type="http://schemas.openxmlformats.org/officeDocument/2006/relationships/slide" Target="slide2.xml"/></Relationships>
</file>

<file path=ppt/slides/_rels/slide106.xml.rels><?xml version="1.0" encoding="UTF-8" standalone="yes"?>
<Relationships xmlns="http://schemas.openxmlformats.org/package/2006/relationships"><Relationship Id="rId8" Type="http://schemas.openxmlformats.org/officeDocument/2006/relationships/slide" Target="slide59.xml"/><Relationship Id="rId13" Type="http://schemas.openxmlformats.org/officeDocument/2006/relationships/slide" Target="slide114.xml"/><Relationship Id="rId3" Type="http://schemas.openxmlformats.org/officeDocument/2006/relationships/slide" Target="slide4.xml"/><Relationship Id="rId7" Type="http://schemas.openxmlformats.org/officeDocument/2006/relationships/slide" Target="slide48.xml"/><Relationship Id="rId12" Type="http://schemas.openxmlformats.org/officeDocument/2006/relationships/slide" Target="slide10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5.xml"/><Relationship Id="rId6" Type="http://schemas.openxmlformats.org/officeDocument/2006/relationships/slide" Target="slide37.xml"/><Relationship Id="rId11" Type="http://schemas.openxmlformats.org/officeDocument/2006/relationships/slide" Target="slide92.xml"/><Relationship Id="rId5" Type="http://schemas.openxmlformats.org/officeDocument/2006/relationships/slide" Target="slide26.xml"/><Relationship Id="rId10" Type="http://schemas.openxmlformats.org/officeDocument/2006/relationships/slide" Target="slide81.xml"/><Relationship Id="rId4" Type="http://schemas.openxmlformats.org/officeDocument/2006/relationships/slide" Target="slide15.xml"/><Relationship Id="rId9" Type="http://schemas.openxmlformats.org/officeDocument/2006/relationships/slide" Target="slide70.xml"/><Relationship Id="rId14" Type="http://schemas.openxmlformats.org/officeDocument/2006/relationships/slide" Target="slide125.xml"/></Relationships>
</file>

<file path=ppt/slides/_rels/slide107.xml.rels><?xml version="1.0" encoding="UTF-8" standalone="yes"?>
<Relationships xmlns="http://schemas.openxmlformats.org/package/2006/relationships"><Relationship Id="rId8" Type="http://schemas.openxmlformats.org/officeDocument/2006/relationships/slide" Target="slide70.xml"/><Relationship Id="rId13" Type="http://schemas.openxmlformats.org/officeDocument/2006/relationships/slide" Target="slide125.xml"/><Relationship Id="rId3" Type="http://schemas.openxmlformats.org/officeDocument/2006/relationships/slide" Target="slide15.xml"/><Relationship Id="rId7" Type="http://schemas.openxmlformats.org/officeDocument/2006/relationships/slide" Target="slide59.xml"/><Relationship Id="rId12" Type="http://schemas.openxmlformats.org/officeDocument/2006/relationships/slide" Target="slide114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5.xml"/><Relationship Id="rId6" Type="http://schemas.openxmlformats.org/officeDocument/2006/relationships/slide" Target="slide48.xml"/><Relationship Id="rId11" Type="http://schemas.openxmlformats.org/officeDocument/2006/relationships/slide" Target="slide103.xml"/><Relationship Id="rId5" Type="http://schemas.openxmlformats.org/officeDocument/2006/relationships/slide" Target="slide37.xml"/><Relationship Id="rId10" Type="http://schemas.openxmlformats.org/officeDocument/2006/relationships/slide" Target="slide92.xml"/><Relationship Id="rId4" Type="http://schemas.openxmlformats.org/officeDocument/2006/relationships/slide" Target="slide26.xml"/><Relationship Id="rId9" Type="http://schemas.openxmlformats.org/officeDocument/2006/relationships/slide" Target="slide81.xml"/><Relationship Id="rId14" Type="http://schemas.openxmlformats.org/officeDocument/2006/relationships/slide" Target="slide2.xml"/></Relationships>
</file>

<file path=ppt/slides/_rels/slide108.xml.rels><?xml version="1.0" encoding="UTF-8" standalone="yes"?>
<Relationships xmlns="http://schemas.openxmlformats.org/package/2006/relationships"><Relationship Id="rId8" Type="http://schemas.openxmlformats.org/officeDocument/2006/relationships/slide" Target="slide59.xml"/><Relationship Id="rId13" Type="http://schemas.openxmlformats.org/officeDocument/2006/relationships/slide" Target="slide114.xml"/><Relationship Id="rId3" Type="http://schemas.openxmlformats.org/officeDocument/2006/relationships/slide" Target="slide4.xml"/><Relationship Id="rId7" Type="http://schemas.openxmlformats.org/officeDocument/2006/relationships/slide" Target="slide48.xml"/><Relationship Id="rId12" Type="http://schemas.openxmlformats.org/officeDocument/2006/relationships/slide" Target="slide10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5.xml"/><Relationship Id="rId6" Type="http://schemas.openxmlformats.org/officeDocument/2006/relationships/slide" Target="slide37.xml"/><Relationship Id="rId11" Type="http://schemas.openxmlformats.org/officeDocument/2006/relationships/slide" Target="slide92.xml"/><Relationship Id="rId5" Type="http://schemas.openxmlformats.org/officeDocument/2006/relationships/slide" Target="slide26.xml"/><Relationship Id="rId10" Type="http://schemas.openxmlformats.org/officeDocument/2006/relationships/slide" Target="slide81.xml"/><Relationship Id="rId4" Type="http://schemas.openxmlformats.org/officeDocument/2006/relationships/slide" Target="slide15.xml"/><Relationship Id="rId9" Type="http://schemas.openxmlformats.org/officeDocument/2006/relationships/slide" Target="slide70.xml"/><Relationship Id="rId14" Type="http://schemas.openxmlformats.org/officeDocument/2006/relationships/slide" Target="slide125.xml"/></Relationships>
</file>

<file path=ppt/slides/_rels/slide109.xml.rels><?xml version="1.0" encoding="UTF-8" standalone="yes"?>
<Relationships xmlns="http://schemas.openxmlformats.org/package/2006/relationships"><Relationship Id="rId8" Type="http://schemas.openxmlformats.org/officeDocument/2006/relationships/slide" Target="slide70.xml"/><Relationship Id="rId13" Type="http://schemas.openxmlformats.org/officeDocument/2006/relationships/slide" Target="slide125.xml"/><Relationship Id="rId3" Type="http://schemas.openxmlformats.org/officeDocument/2006/relationships/slide" Target="slide15.xml"/><Relationship Id="rId7" Type="http://schemas.openxmlformats.org/officeDocument/2006/relationships/slide" Target="slide59.xml"/><Relationship Id="rId12" Type="http://schemas.openxmlformats.org/officeDocument/2006/relationships/slide" Target="slide114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5.xml"/><Relationship Id="rId6" Type="http://schemas.openxmlformats.org/officeDocument/2006/relationships/slide" Target="slide48.xml"/><Relationship Id="rId11" Type="http://schemas.openxmlformats.org/officeDocument/2006/relationships/slide" Target="slide103.xml"/><Relationship Id="rId5" Type="http://schemas.openxmlformats.org/officeDocument/2006/relationships/slide" Target="slide37.xml"/><Relationship Id="rId10" Type="http://schemas.openxmlformats.org/officeDocument/2006/relationships/slide" Target="slide92.xml"/><Relationship Id="rId4" Type="http://schemas.openxmlformats.org/officeDocument/2006/relationships/slide" Target="slide26.xml"/><Relationship Id="rId9" Type="http://schemas.openxmlformats.org/officeDocument/2006/relationships/slide" Target="slide81.xml"/><Relationship Id="rId14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59.xml"/><Relationship Id="rId13" Type="http://schemas.openxmlformats.org/officeDocument/2006/relationships/slide" Target="slide114.xml"/><Relationship Id="rId3" Type="http://schemas.openxmlformats.org/officeDocument/2006/relationships/slide" Target="slide4.xml"/><Relationship Id="rId7" Type="http://schemas.openxmlformats.org/officeDocument/2006/relationships/slide" Target="slide48.xml"/><Relationship Id="rId12" Type="http://schemas.openxmlformats.org/officeDocument/2006/relationships/slide" Target="slide10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37.xml"/><Relationship Id="rId11" Type="http://schemas.openxmlformats.org/officeDocument/2006/relationships/slide" Target="slide92.xml"/><Relationship Id="rId5" Type="http://schemas.openxmlformats.org/officeDocument/2006/relationships/slide" Target="slide26.xml"/><Relationship Id="rId10" Type="http://schemas.openxmlformats.org/officeDocument/2006/relationships/slide" Target="slide81.xml"/><Relationship Id="rId4" Type="http://schemas.openxmlformats.org/officeDocument/2006/relationships/slide" Target="slide15.xml"/><Relationship Id="rId9" Type="http://schemas.openxmlformats.org/officeDocument/2006/relationships/slide" Target="slide70.xml"/><Relationship Id="rId14" Type="http://schemas.openxmlformats.org/officeDocument/2006/relationships/slide" Target="slide125.xml"/></Relationships>
</file>

<file path=ppt/slides/_rels/slide110.xml.rels><?xml version="1.0" encoding="UTF-8" standalone="yes"?>
<Relationships xmlns="http://schemas.openxmlformats.org/package/2006/relationships"><Relationship Id="rId8" Type="http://schemas.openxmlformats.org/officeDocument/2006/relationships/slide" Target="slide59.xml"/><Relationship Id="rId13" Type="http://schemas.openxmlformats.org/officeDocument/2006/relationships/slide" Target="slide114.xml"/><Relationship Id="rId3" Type="http://schemas.openxmlformats.org/officeDocument/2006/relationships/slide" Target="slide4.xml"/><Relationship Id="rId7" Type="http://schemas.openxmlformats.org/officeDocument/2006/relationships/slide" Target="slide48.xml"/><Relationship Id="rId12" Type="http://schemas.openxmlformats.org/officeDocument/2006/relationships/slide" Target="slide10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5.xml"/><Relationship Id="rId6" Type="http://schemas.openxmlformats.org/officeDocument/2006/relationships/slide" Target="slide37.xml"/><Relationship Id="rId11" Type="http://schemas.openxmlformats.org/officeDocument/2006/relationships/slide" Target="slide92.xml"/><Relationship Id="rId5" Type="http://schemas.openxmlformats.org/officeDocument/2006/relationships/slide" Target="slide26.xml"/><Relationship Id="rId10" Type="http://schemas.openxmlformats.org/officeDocument/2006/relationships/slide" Target="slide81.xml"/><Relationship Id="rId4" Type="http://schemas.openxmlformats.org/officeDocument/2006/relationships/slide" Target="slide15.xml"/><Relationship Id="rId9" Type="http://schemas.openxmlformats.org/officeDocument/2006/relationships/slide" Target="slide70.xml"/><Relationship Id="rId14" Type="http://schemas.openxmlformats.org/officeDocument/2006/relationships/slide" Target="slide125.xml"/></Relationships>
</file>

<file path=ppt/slides/_rels/slide111.xml.rels><?xml version="1.0" encoding="UTF-8" standalone="yes"?>
<Relationships xmlns="http://schemas.openxmlformats.org/package/2006/relationships"><Relationship Id="rId8" Type="http://schemas.openxmlformats.org/officeDocument/2006/relationships/slide" Target="slide70.xml"/><Relationship Id="rId13" Type="http://schemas.openxmlformats.org/officeDocument/2006/relationships/slide" Target="slide125.xml"/><Relationship Id="rId3" Type="http://schemas.openxmlformats.org/officeDocument/2006/relationships/slide" Target="slide15.xml"/><Relationship Id="rId7" Type="http://schemas.openxmlformats.org/officeDocument/2006/relationships/slide" Target="slide59.xml"/><Relationship Id="rId12" Type="http://schemas.openxmlformats.org/officeDocument/2006/relationships/slide" Target="slide114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5.xml"/><Relationship Id="rId6" Type="http://schemas.openxmlformats.org/officeDocument/2006/relationships/slide" Target="slide48.xml"/><Relationship Id="rId11" Type="http://schemas.openxmlformats.org/officeDocument/2006/relationships/slide" Target="slide103.xml"/><Relationship Id="rId5" Type="http://schemas.openxmlformats.org/officeDocument/2006/relationships/slide" Target="slide37.xml"/><Relationship Id="rId10" Type="http://schemas.openxmlformats.org/officeDocument/2006/relationships/slide" Target="slide92.xml"/><Relationship Id="rId4" Type="http://schemas.openxmlformats.org/officeDocument/2006/relationships/slide" Target="slide26.xml"/><Relationship Id="rId9" Type="http://schemas.openxmlformats.org/officeDocument/2006/relationships/slide" Target="slide81.xml"/><Relationship Id="rId14" Type="http://schemas.openxmlformats.org/officeDocument/2006/relationships/slide" Target="slide2.xml"/></Relationships>
</file>

<file path=ppt/slides/_rels/slide112.xml.rels><?xml version="1.0" encoding="UTF-8" standalone="yes"?>
<Relationships xmlns="http://schemas.openxmlformats.org/package/2006/relationships"><Relationship Id="rId8" Type="http://schemas.openxmlformats.org/officeDocument/2006/relationships/slide" Target="slide59.xml"/><Relationship Id="rId13" Type="http://schemas.openxmlformats.org/officeDocument/2006/relationships/slide" Target="slide114.xml"/><Relationship Id="rId3" Type="http://schemas.openxmlformats.org/officeDocument/2006/relationships/slide" Target="slide4.xml"/><Relationship Id="rId7" Type="http://schemas.openxmlformats.org/officeDocument/2006/relationships/slide" Target="slide48.xml"/><Relationship Id="rId12" Type="http://schemas.openxmlformats.org/officeDocument/2006/relationships/slide" Target="slide10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5.xml"/><Relationship Id="rId6" Type="http://schemas.openxmlformats.org/officeDocument/2006/relationships/slide" Target="slide37.xml"/><Relationship Id="rId11" Type="http://schemas.openxmlformats.org/officeDocument/2006/relationships/slide" Target="slide92.xml"/><Relationship Id="rId5" Type="http://schemas.openxmlformats.org/officeDocument/2006/relationships/slide" Target="slide26.xml"/><Relationship Id="rId10" Type="http://schemas.openxmlformats.org/officeDocument/2006/relationships/slide" Target="slide81.xml"/><Relationship Id="rId4" Type="http://schemas.openxmlformats.org/officeDocument/2006/relationships/slide" Target="slide15.xml"/><Relationship Id="rId9" Type="http://schemas.openxmlformats.org/officeDocument/2006/relationships/slide" Target="slide70.xml"/><Relationship Id="rId14" Type="http://schemas.openxmlformats.org/officeDocument/2006/relationships/slide" Target="slide125.xml"/></Relationships>
</file>

<file path=ppt/slides/_rels/slide113.xml.rels><?xml version="1.0" encoding="UTF-8" standalone="yes"?>
<Relationships xmlns="http://schemas.openxmlformats.org/package/2006/relationships"><Relationship Id="rId8" Type="http://schemas.openxmlformats.org/officeDocument/2006/relationships/slide" Target="slide70.xml"/><Relationship Id="rId13" Type="http://schemas.openxmlformats.org/officeDocument/2006/relationships/slide" Target="slide125.xml"/><Relationship Id="rId3" Type="http://schemas.openxmlformats.org/officeDocument/2006/relationships/slide" Target="slide15.xml"/><Relationship Id="rId7" Type="http://schemas.openxmlformats.org/officeDocument/2006/relationships/slide" Target="slide59.xml"/><Relationship Id="rId12" Type="http://schemas.openxmlformats.org/officeDocument/2006/relationships/slide" Target="slide114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5.xml"/><Relationship Id="rId6" Type="http://schemas.openxmlformats.org/officeDocument/2006/relationships/slide" Target="slide48.xml"/><Relationship Id="rId11" Type="http://schemas.openxmlformats.org/officeDocument/2006/relationships/slide" Target="slide103.xml"/><Relationship Id="rId5" Type="http://schemas.openxmlformats.org/officeDocument/2006/relationships/slide" Target="slide37.xml"/><Relationship Id="rId10" Type="http://schemas.openxmlformats.org/officeDocument/2006/relationships/slide" Target="slide92.xml"/><Relationship Id="rId4" Type="http://schemas.openxmlformats.org/officeDocument/2006/relationships/slide" Target="slide26.xml"/><Relationship Id="rId9" Type="http://schemas.openxmlformats.org/officeDocument/2006/relationships/slide" Target="slide81.xml"/><Relationship Id="rId14" Type="http://schemas.openxmlformats.org/officeDocument/2006/relationships/slide" Target="slide2.xml"/></Relationships>
</file>

<file path=ppt/slides/_rels/slide114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slide" Target="slide59.xml"/><Relationship Id="rId18" Type="http://schemas.openxmlformats.org/officeDocument/2006/relationships/slide" Target="slide114.xml"/><Relationship Id="rId3" Type="http://schemas.openxmlformats.org/officeDocument/2006/relationships/slide" Target="slide7.xml"/><Relationship Id="rId21" Type="http://schemas.openxmlformats.org/officeDocument/2006/relationships/slide" Target="slide118.xml"/><Relationship Id="rId7" Type="http://schemas.openxmlformats.org/officeDocument/2006/relationships/slide" Target="slide11.xml"/><Relationship Id="rId12" Type="http://schemas.openxmlformats.org/officeDocument/2006/relationships/slide" Target="slide48.xml"/><Relationship Id="rId17" Type="http://schemas.openxmlformats.org/officeDocument/2006/relationships/slide" Target="slide103.xml"/><Relationship Id="rId2" Type="http://schemas.openxmlformats.org/officeDocument/2006/relationships/slide" Target="slide2.xml"/><Relationship Id="rId16" Type="http://schemas.openxmlformats.org/officeDocument/2006/relationships/slide" Target="slide92.xml"/><Relationship Id="rId20" Type="http://schemas.openxmlformats.org/officeDocument/2006/relationships/slide" Target="slide116.xml"/><Relationship Id="rId1" Type="http://schemas.openxmlformats.org/officeDocument/2006/relationships/slideLayout" Target="../slideLayouts/slideLayout16.xml"/><Relationship Id="rId6" Type="http://schemas.openxmlformats.org/officeDocument/2006/relationships/slide" Target="slide13.xml"/><Relationship Id="rId11" Type="http://schemas.openxmlformats.org/officeDocument/2006/relationships/slide" Target="slide37.xml"/><Relationship Id="rId24" Type="http://schemas.openxmlformats.org/officeDocument/2006/relationships/slide" Target="slide124.xml"/><Relationship Id="rId5" Type="http://schemas.openxmlformats.org/officeDocument/2006/relationships/slide" Target="slide9.xml"/><Relationship Id="rId15" Type="http://schemas.openxmlformats.org/officeDocument/2006/relationships/slide" Target="slide81.xml"/><Relationship Id="rId23" Type="http://schemas.openxmlformats.org/officeDocument/2006/relationships/slide" Target="slide122.xml"/><Relationship Id="rId10" Type="http://schemas.openxmlformats.org/officeDocument/2006/relationships/slide" Target="slide26.xml"/><Relationship Id="rId19" Type="http://schemas.openxmlformats.org/officeDocument/2006/relationships/slide" Target="slide125.xml"/><Relationship Id="rId4" Type="http://schemas.openxmlformats.org/officeDocument/2006/relationships/slide" Target="slide5.xml"/><Relationship Id="rId9" Type="http://schemas.openxmlformats.org/officeDocument/2006/relationships/slide" Target="slide15.xml"/><Relationship Id="rId14" Type="http://schemas.openxmlformats.org/officeDocument/2006/relationships/slide" Target="slide70.xml"/><Relationship Id="rId22" Type="http://schemas.openxmlformats.org/officeDocument/2006/relationships/slide" Target="slide120.xml"/></Relationships>
</file>

<file path=ppt/slides/_rels/slide115.xml.rels><?xml version="1.0" encoding="UTF-8" standalone="yes"?>
<Relationships xmlns="http://schemas.openxmlformats.org/package/2006/relationships"><Relationship Id="rId8" Type="http://schemas.openxmlformats.org/officeDocument/2006/relationships/slide" Target="slide59.xml"/><Relationship Id="rId13" Type="http://schemas.openxmlformats.org/officeDocument/2006/relationships/slide" Target="slide114.xml"/><Relationship Id="rId3" Type="http://schemas.openxmlformats.org/officeDocument/2006/relationships/slide" Target="slide4.xml"/><Relationship Id="rId7" Type="http://schemas.openxmlformats.org/officeDocument/2006/relationships/slide" Target="slide48.xml"/><Relationship Id="rId12" Type="http://schemas.openxmlformats.org/officeDocument/2006/relationships/slide" Target="slide10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6.xml"/><Relationship Id="rId6" Type="http://schemas.openxmlformats.org/officeDocument/2006/relationships/slide" Target="slide37.xml"/><Relationship Id="rId11" Type="http://schemas.openxmlformats.org/officeDocument/2006/relationships/slide" Target="slide92.xml"/><Relationship Id="rId5" Type="http://schemas.openxmlformats.org/officeDocument/2006/relationships/slide" Target="slide26.xml"/><Relationship Id="rId10" Type="http://schemas.openxmlformats.org/officeDocument/2006/relationships/slide" Target="slide81.xml"/><Relationship Id="rId4" Type="http://schemas.openxmlformats.org/officeDocument/2006/relationships/slide" Target="slide15.xml"/><Relationship Id="rId9" Type="http://schemas.openxmlformats.org/officeDocument/2006/relationships/slide" Target="slide70.xml"/><Relationship Id="rId14" Type="http://schemas.openxmlformats.org/officeDocument/2006/relationships/slide" Target="slide125.xml"/></Relationships>
</file>

<file path=ppt/slides/_rels/slide116.xml.rels><?xml version="1.0" encoding="UTF-8" standalone="yes"?>
<Relationships xmlns="http://schemas.openxmlformats.org/package/2006/relationships"><Relationship Id="rId8" Type="http://schemas.openxmlformats.org/officeDocument/2006/relationships/slide" Target="slide70.xml"/><Relationship Id="rId13" Type="http://schemas.openxmlformats.org/officeDocument/2006/relationships/slide" Target="slide125.xml"/><Relationship Id="rId3" Type="http://schemas.openxmlformats.org/officeDocument/2006/relationships/slide" Target="slide15.xml"/><Relationship Id="rId7" Type="http://schemas.openxmlformats.org/officeDocument/2006/relationships/slide" Target="slide59.xml"/><Relationship Id="rId12" Type="http://schemas.openxmlformats.org/officeDocument/2006/relationships/slide" Target="slide114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6.xml"/><Relationship Id="rId6" Type="http://schemas.openxmlformats.org/officeDocument/2006/relationships/slide" Target="slide48.xml"/><Relationship Id="rId11" Type="http://schemas.openxmlformats.org/officeDocument/2006/relationships/slide" Target="slide103.xml"/><Relationship Id="rId5" Type="http://schemas.openxmlformats.org/officeDocument/2006/relationships/slide" Target="slide37.xml"/><Relationship Id="rId10" Type="http://schemas.openxmlformats.org/officeDocument/2006/relationships/slide" Target="slide92.xml"/><Relationship Id="rId4" Type="http://schemas.openxmlformats.org/officeDocument/2006/relationships/slide" Target="slide26.xml"/><Relationship Id="rId9" Type="http://schemas.openxmlformats.org/officeDocument/2006/relationships/slide" Target="slide81.xml"/><Relationship Id="rId14" Type="http://schemas.openxmlformats.org/officeDocument/2006/relationships/slide" Target="slide2.xml"/></Relationships>
</file>

<file path=ppt/slides/_rels/slide117.xml.rels><?xml version="1.0" encoding="UTF-8" standalone="yes"?>
<Relationships xmlns="http://schemas.openxmlformats.org/package/2006/relationships"><Relationship Id="rId8" Type="http://schemas.openxmlformats.org/officeDocument/2006/relationships/slide" Target="slide59.xml"/><Relationship Id="rId13" Type="http://schemas.openxmlformats.org/officeDocument/2006/relationships/slide" Target="slide114.xml"/><Relationship Id="rId3" Type="http://schemas.openxmlformats.org/officeDocument/2006/relationships/slide" Target="slide4.xml"/><Relationship Id="rId7" Type="http://schemas.openxmlformats.org/officeDocument/2006/relationships/slide" Target="slide48.xml"/><Relationship Id="rId12" Type="http://schemas.openxmlformats.org/officeDocument/2006/relationships/slide" Target="slide10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6.xml"/><Relationship Id="rId6" Type="http://schemas.openxmlformats.org/officeDocument/2006/relationships/slide" Target="slide37.xml"/><Relationship Id="rId11" Type="http://schemas.openxmlformats.org/officeDocument/2006/relationships/slide" Target="slide92.xml"/><Relationship Id="rId5" Type="http://schemas.openxmlformats.org/officeDocument/2006/relationships/slide" Target="slide26.xml"/><Relationship Id="rId10" Type="http://schemas.openxmlformats.org/officeDocument/2006/relationships/slide" Target="slide81.xml"/><Relationship Id="rId4" Type="http://schemas.openxmlformats.org/officeDocument/2006/relationships/slide" Target="slide15.xml"/><Relationship Id="rId9" Type="http://schemas.openxmlformats.org/officeDocument/2006/relationships/slide" Target="slide70.xml"/><Relationship Id="rId14" Type="http://schemas.openxmlformats.org/officeDocument/2006/relationships/slide" Target="slide125.xml"/></Relationships>
</file>

<file path=ppt/slides/_rels/slide118.xml.rels><?xml version="1.0" encoding="UTF-8" standalone="yes"?>
<Relationships xmlns="http://schemas.openxmlformats.org/package/2006/relationships"><Relationship Id="rId8" Type="http://schemas.openxmlformats.org/officeDocument/2006/relationships/slide" Target="slide70.xml"/><Relationship Id="rId13" Type="http://schemas.openxmlformats.org/officeDocument/2006/relationships/slide" Target="slide125.xml"/><Relationship Id="rId3" Type="http://schemas.openxmlformats.org/officeDocument/2006/relationships/slide" Target="slide15.xml"/><Relationship Id="rId7" Type="http://schemas.openxmlformats.org/officeDocument/2006/relationships/slide" Target="slide59.xml"/><Relationship Id="rId12" Type="http://schemas.openxmlformats.org/officeDocument/2006/relationships/slide" Target="slide114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6.xml"/><Relationship Id="rId6" Type="http://schemas.openxmlformats.org/officeDocument/2006/relationships/slide" Target="slide48.xml"/><Relationship Id="rId11" Type="http://schemas.openxmlformats.org/officeDocument/2006/relationships/slide" Target="slide103.xml"/><Relationship Id="rId5" Type="http://schemas.openxmlformats.org/officeDocument/2006/relationships/slide" Target="slide37.xml"/><Relationship Id="rId10" Type="http://schemas.openxmlformats.org/officeDocument/2006/relationships/slide" Target="slide92.xml"/><Relationship Id="rId4" Type="http://schemas.openxmlformats.org/officeDocument/2006/relationships/slide" Target="slide26.xml"/><Relationship Id="rId9" Type="http://schemas.openxmlformats.org/officeDocument/2006/relationships/slide" Target="slide81.xml"/><Relationship Id="rId14" Type="http://schemas.openxmlformats.org/officeDocument/2006/relationships/slide" Target="slide2.xml"/></Relationships>
</file>

<file path=ppt/slides/_rels/slide119.xml.rels><?xml version="1.0" encoding="UTF-8" standalone="yes"?>
<Relationships xmlns="http://schemas.openxmlformats.org/package/2006/relationships"><Relationship Id="rId8" Type="http://schemas.openxmlformats.org/officeDocument/2006/relationships/slide" Target="slide59.xml"/><Relationship Id="rId13" Type="http://schemas.openxmlformats.org/officeDocument/2006/relationships/slide" Target="slide114.xml"/><Relationship Id="rId3" Type="http://schemas.openxmlformats.org/officeDocument/2006/relationships/slide" Target="slide4.xml"/><Relationship Id="rId7" Type="http://schemas.openxmlformats.org/officeDocument/2006/relationships/slide" Target="slide48.xml"/><Relationship Id="rId12" Type="http://schemas.openxmlformats.org/officeDocument/2006/relationships/slide" Target="slide10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6.xml"/><Relationship Id="rId6" Type="http://schemas.openxmlformats.org/officeDocument/2006/relationships/slide" Target="slide37.xml"/><Relationship Id="rId11" Type="http://schemas.openxmlformats.org/officeDocument/2006/relationships/slide" Target="slide92.xml"/><Relationship Id="rId5" Type="http://schemas.openxmlformats.org/officeDocument/2006/relationships/slide" Target="slide26.xml"/><Relationship Id="rId10" Type="http://schemas.openxmlformats.org/officeDocument/2006/relationships/slide" Target="slide81.xml"/><Relationship Id="rId4" Type="http://schemas.openxmlformats.org/officeDocument/2006/relationships/slide" Target="slide15.xml"/><Relationship Id="rId9" Type="http://schemas.openxmlformats.org/officeDocument/2006/relationships/slide" Target="slide70.xml"/><Relationship Id="rId14" Type="http://schemas.openxmlformats.org/officeDocument/2006/relationships/slide" Target="slide125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70.xml"/><Relationship Id="rId13" Type="http://schemas.openxmlformats.org/officeDocument/2006/relationships/slide" Target="slide125.xml"/><Relationship Id="rId3" Type="http://schemas.openxmlformats.org/officeDocument/2006/relationships/slide" Target="slide15.xml"/><Relationship Id="rId7" Type="http://schemas.openxmlformats.org/officeDocument/2006/relationships/slide" Target="slide59.xml"/><Relationship Id="rId12" Type="http://schemas.openxmlformats.org/officeDocument/2006/relationships/slide" Target="slide114.xml"/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Relationship Id="rId6" Type="http://schemas.openxmlformats.org/officeDocument/2006/relationships/slide" Target="slide48.xml"/><Relationship Id="rId11" Type="http://schemas.openxmlformats.org/officeDocument/2006/relationships/slide" Target="slide103.xml"/><Relationship Id="rId5" Type="http://schemas.openxmlformats.org/officeDocument/2006/relationships/slide" Target="slide37.xml"/><Relationship Id="rId10" Type="http://schemas.openxmlformats.org/officeDocument/2006/relationships/slide" Target="slide92.xml"/><Relationship Id="rId4" Type="http://schemas.openxmlformats.org/officeDocument/2006/relationships/slide" Target="slide26.xml"/><Relationship Id="rId9" Type="http://schemas.openxmlformats.org/officeDocument/2006/relationships/slide" Target="slide81.xml"/><Relationship Id="rId14" Type="http://schemas.openxmlformats.org/officeDocument/2006/relationships/slide" Target="slide2.xml"/></Relationships>
</file>

<file path=ppt/slides/_rels/slide120.xml.rels><?xml version="1.0" encoding="UTF-8" standalone="yes"?>
<Relationships xmlns="http://schemas.openxmlformats.org/package/2006/relationships"><Relationship Id="rId8" Type="http://schemas.openxmlformats.org/officeDocument/2006/relationships/slide" Target="slide70.xml"/><Relationship Id="rId13" Type="http://schemas.openxmlformats.org/officeDocument/2006/relationships/slide" Target="slide125.xml"/><Relationship Id="rId3" Type="http://schemas.openxmlformats.org/officeDocument/2006/relationships/slide" Target="slide15.xml"/><Relationship Id="rId7" Type="http://schemas.openxmlformats.org/officeDocument/2006/relationships/slide" Target="slide59.xml"/><Relationship Id="rId12" Type="http://schemas.openxmlformats.org/officeDocument/2006/relationships/slide" Target="slide114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6.xml"/><Relationship Id="rId6" Type="http://schemas.openxmlformats.org/officeDocument/2006/relationships/slide" Target="slide48.xml"/><Relationship Id="rId11" Type="http://schemas.openxmlformats.org/officeDocument/2006/relationships/slide" Target="slide103.xml"/><Relationship Id="rId5" Type="http://schemas.openxmlformats.org/officeDocument/2006/relationships/slide" Target="slide37.xml"/><Relationship Id="rId10" Type="http://schemas.openxmlformats.org/officeDocument/2006/relationships/slide" Target="slide92.xml"/><Relationship Id="rId4" Type="http://schemas.openxmlformats.org/officeDocument/2006/relationships/slide" Target="slide26.xml"/><Relationship Id="rId9" Type="http://schemas.openxmlformats.org/officeDocument/2006/relationships/slide" Target="slide81.xml"/><Relationship Id="rId14" Type="http://schemas.openxmlformats.org/officeDocument/2006/relationships/slide" Target="slide2.xml"/></Relationships>
</file>

<file path=ppt/slides/_rels/slide121.xml.rels><?xml version="1.0" encoding="UTF-8" standalone="yes"?>
<Relationships xmlns="http://schemas.openxmlformats.org/package/2006/relationships"><Relationship Id="rId8" Type="http://schemas.openxmlformats.org/officeDocument/2006/relationships/slide" Target="slide59.xml"/><Relationship Id="rId13" Type="http://schemas.openxmlformats.org/officeDocument/2006/relationships/slide" Target="slide114.xml"/><Relationship Id="rId3" Type="http://schemas.openxmlformats.org/officeDocument/2006/relationships/slide" Target="slide4.xml"/><Relationship Id="rId7" Type="http://schemas.openxmlformats.org/officeDocument/2006/relationships/slide" Target="slide48.xml"/><Relationship Id="rId12" Type="http://schemas.openxmlformats.org/officeDocument/2006/relationships/slide" Target="slide10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6.xml"/><Relationship Id="rId6" Type="http://schemas.openxmlformats.org/officeDocument/2006/relationships/slide" Target="slide37.xml"/><Relationship Id="rId11" Type="http://schemas.openxmlformats.org/officeDocument/2006/relationships/slide" Target="slide92.xml"/><Relationship Id="rId5" Type="http://schemas.openxmlformats.org/officeDocument/2006/relationships/slide" Target="slide26.xml"/><Relationship Id="rId10" Type="http://schemas.openxmlformats.org/officeDocument/2006/relationships/slide" Target="slide81.xml"/><Relationship Id="rId4" Type="http://schemas.openxmlformats.org/officeDocument/2006/relationships/slide" Target="slide15.xml"/><Relationship Id="rId9" Type="http://schemas.openxmlformats.org/officeDocument/2006/relationships/slide" Target="slide70.xml"/><Relationship Id="rId14" Type="http://schemas.openxmlformats.org/officeDocument/2006/relationships/slide" Target="slide125.xml"/></Relationships>
</file>

<file path=ppt/slides/_rels/slide122.xml.rels><?xml version="1.0" encoding="UTF-8" standalone="yes"?>
<Relationships xmlns="http://schemas.openxmlformats.org/package/2006/relationships"><Relationship Id="rId8" Type="http://schemas.openxmlformats.org/officeDocument/2006/relationships/slide" Target="slide70.xml"/><Relationship Id="rId13" Type="http://schemas.openxmlformats.org/officeDocument/2006/relationships/slide" Target="slide125.xml"/><Relationship Id="rId3" Type="http://schemas.openxmlformats.org/officeDocument/2006/relationships/slide" Target="slide15.xml"/><Relationship Id="rId7" Type="http://schemas.openxmlformats.org/officeDocument/2006/relationships/slide" Target="slide59.xml"/><Relationship Id="rId12" Type="http://schemas.openxmlformats.org/officeDocument/2006/relationships/slide" Target="slide114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6.xml"/><Relationship Id="rId6" Type="http://schemas.openxmlformats.org/officeDocument/2006/relationships/slide" Target="slide48.xml"/><Relationship Id="rId11" Type="http://schemas.openxmlformats.org/officeDocument/2006/relationships/slide" Target="slide103.xml"/><Relationship Id="rId5" Type="http://schemas.openxmlformats.org/officeDocument/2006/relationships/slide" Target="slide37.xml"/><Relationship Id="rId10" Type="http://schemas.openxmlformats.org/officeDocument/2006/relationships/slide" Target="slide92.xml"/><Relationship Id="rId4" Type="http://schemas.openxmlformats.org/officeDocument/2006/relationships/slide" Target="slide26.xml"/><Relationship Id="rId9" Type="http://schemas.openxmlformats.org/officeDocument/2006/relationships/slide" Target="slide81.xml"/><Relationship Id="rId14" Type="http://schemas.openxmlformats.org/officeDocument/2006/relationships/slide" Target="slide2.xml"/></Relationships>
</file>

<file path=ppt/slides/_rels/slide123.xml.rels><?xml version="1.0" encoding="UTF-8" standalone="yes"?>
<Relationships xmlns="http://schemas.openxmlformats.org/package/2006/relationships"><Relationship Id="rId8" Type="http://schemas.openxmlformats.org/officeDocument/2006/relationships/slide" Target="slide59.xml"/><Relationship Id="rId13" Type="http://schemas.openxmlformats.org/officeDocument/2006/relationships/slide" Target="slide114.xml"/><Relationship Id="rId3" Type="http://schemas.openxmlformats.org/officeDocument/2006/relationships/slide" Target="slide4.xml"/><Relationship Id="rId7" Type="http://schemas.openxmlformats.org/officeDocument/2006/relationships/slide" Target="slide48.xml"/><Relationship Id="rId12" Type="http://schemas.openxmlformats.org/officeDocument/2006/relationships/slide" Target="slide10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6.xml"/><Relationship Id="rId6" Type="http://schemas.openxmlformats.org/officeDocument/2006/relationships/slide" Target="slide37.xml"/><Relationship Id="rId11" Type="http://schemas.openxmlformats.org/officeDocument/2006/relationships/slide" Target="slide92.xml"/><Relationship Id="rId5" Type="http://schemas.openxmlformats.org/officeDocument/2006/relationships/slide" Target="slide26.xml"/><Relationship Id="rId10" Type="http://schemas.openxmlformats.org/officeDocument/2006/relationships/slide" Target="slide81.xml"/><Relationship Id="rId4" Type="http://schemas.openxmlformats.org/officeDocument/2006/relationships/slide" Target="slide15.xml"/><Relationship Id="rId9" Type="http://schemas.openxmlformats.org/officeDocument/2006/relationships/slide" Target="slide70.xml"/><Relationship Id="rId14" Type="http://schemas.openxmlformats.org/officeDocument/2006/relationships/slide" Target="slide125.xml"/></Relationships>
</file>

<file path=ppt/slides/_rels/slide124.xml.rels><?xml version="1.0" encoding="UTF-8" standalone="yes"?>
<Relationships xmlns="http://schemas.openxmlformats.org/package/2006/relationships"><Relationship Id="rId8" Type="http://schemas.openxmlformats.org/officeDocument/2006/relationships/slide" Target="slide70.xml"/><Relationship Id="rId13" Type="http://schemas.openxmlformats.org/officeDocument/2006/relationships/slide" Target="slide125.xml"/><Relationship Id="rId3" Type="http://schemas.openxmlformats.org/officeDocument/2006/relationships/slide" Target="slide15.xml"/><Relationship Id="rId7" Type="http://schemas.openxmlformats.org/officeDocument/2006/relationships/slide" Target="slide59.xml"/><Relationship Id="rId12" Type="http://schemas.openxmlformats.org/officeDocument/2006/relationships/slide" Target="slide114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6.xml"/><Relationship Id="rId6" Type="http://schemas.openxmlformats.org/officeDocument/2006/relationships/slide" Target="slide48.xml"/><Relationship Id="rId11" Type="http://schemas.openxmlformats.org/officeDocument/2006/relationships/slide" Target="slide103.xml"/><Relationship Id="rId5" Type="http://schemas.openxmlformats.org/officeDocument/2006/relationships/slide" Target="slide37.xml"/><Relationship Id="rId10" Type="http://schemas.openxmlformats.org/officeDocument/2006/relationships/slide" Target="slide92.xml"/><Relationship Id="rId4" Type="http://schemas.openxmlformats.org/officeDocument/2006/relationships/slide" Target="slide26.xml"/><Relationship Id="rId9" Type="http://schemas.openxmlformats.org/officeDocument/2006/relationships/slide" Target="slide81.xml"/><Relationship Id="rId14" Type="http://schemas.openxmlformats.org/officeDocument/2006/relationships/slide" Target="slide2.xml"/></Relationships>
</file>

<file path=ppt/slides/_rels/slide125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slide" Target="slide59.xml"/><Relationship Id="rId18" Type="http://schemas.openxmlformats.org/officeDocument/2006/relationships/slide" Target="slide114.xml"/><Relationship Id="rId3" Type="http://schemas.openxmlformats.org/officeDocument/2006/relationships/slide" Target="slide7.xml"/><Relationship Id="rId21" Type="http://schemas.openxmlformats.org/officeDocument/2006/relationships/slide" Target="slide129.xml"/><Relationship Id="rId7" Type="http://schemas.openxmlformats.org/officeDocument/2006/relationships/slide" Target="slide11.xml"/><Relationship Id="rId12" Type="http://schemas.openxmlformats.org/officeDocument/2006/relationships/slide" Target="slide48.xml"/><Relationship Id="rId17" Type="http://schemas.openxmlformats.org/officeDocument/2006/relationships/slide" Target="slide103.xml"/><Relationship Id="rId2" Type="http://schemas.openxmlformats.org/officeDocument/2006/relationships/slide" Target="slide2.xml"/><Relationship Id="rId16" Type="http://schemas.openxmlformats.org/officeDocument/2006/relationships/slide" Target="slide92.xml"/><Relationship Id="rId20" Type="http://schemas.openxmlformats.org/officeDocument/2006/relationships/slide" Target="slide127.xml"/><Relationship Id="rId1" Type="http://schemas.openxmlformats.org/officeDocument/2006/relationships/slideLayout" Target="../slideLayouts/slideLayout17.xml"/><Relationship Id="rId6" Type="http://schemas.openxmlformats.org/officeDocument/2006/relationships/slide" Target="slide13.xml"/><Relationship Id="rId11" Type="http://schemas.openxmlformats.org/officeDocument/2006/relationships/slide" Target="slide37.xml"/><Relationship Id="rId24" Type="http://schemas.openxmlformats.org/officeDocument/2006/relationships/slide" Target="slide135.xml"/><Relationship Id="rId5" Type="http://schemas.openxmlformats.org/officeDocument/2006/relationships/slide" Target="slide9.xml"/><Relationship Id="rId15" Type="http://schemas.openxmlformats.org/officeDocument/2006/relationships/slide" Target="slide81.xml"/><Relationship Id="rId23" Type="http://schemas.openxmlformats.org/officeDocument/2006/relationships/slide" Target="slide133.xml"/><Relationship Id="rId10" Type="http://schemas.openxmlformats.org/officeDocument/2006/relationships/slide" Target="slide26.xml"/><Relationship Id="rId19" Type="http://schemas.openxmlformats.org/officeDocument/2006/relationships/slide" Target="slide125.xml"/><Relationship Id="rId4" Type="http://schemas.openxmlformats.org/officeDocument/2006/relationships/slide" Target="slide5.xml"/><Relationship Id="rId9" Type="http://schemas.openxmlformats.org/officeDocument/2006/relationships/slide" Target="slide15.xml"/><Relationship Id="rId14" Type="http://schemas.openxmlformats.org/officeDocument/2006/relationships/slide" Target="slide70.xml"/><Relationship Id="rId22" Type="http://schemas.openxmlformats.org/officeDocument/2006/relationships/slide" Target="slide131.xml"/></Relationships>
</file>

<file path=ppt/slides/_rels/slide126.xml.rels><?xml version="1.0" encoding="UTF-8" standalone="yes"?>
<Relationships xmlns="http://schemas.openxmlformats.org/package/2006/relationships"><Relationship Id="rId8" Type="http://schemas.openxmlformats.org/officeDocument/2006/relationships/slide" Target="slide59.xml"/><Relationship Id="rId13" Type="http://schemas.openxmlformats.org/officeDocument/2006/relationships/slide" Target="slide114.xml"/><Relationship Id="rId3" Type="http://schemas.openxmlformats.org/officeDocument/2006/relationships/slide" Target="slide4.xml"/><Relationship Id="rId7" Type="http://schemas.openxmlformats.org/officeDocument/2006/relationships/slide" Target="slide48.xml"/><Relationship Id="rId12" Type="http://schemas.openxmlformats.org/officeDocument/2006/relationships/slide" Target="slide10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7.xml"/><Relationship Id="rId6" Type="http://schemas.openxmlformats.org/officeDocument/2006/relationships/slide" Target="slide37.xml"/><Relationship Id="rId11" Type="http://schemas.openxmlformats.org/officeDocument/2006/relationships/slide" Target="slide92.xml"/><Relationship Id="rId5" Type="http://schemas.openxmlformats.org/officeDocument/2006/relationships/slide" Target="slide26.xml"/><Relationship Id="rId10" Type="http://schemas.openxmlformats.org/officeDocument/2006/relationships/slide" Target="slide81.xml"/><Relationship Id="rId4" Type="http://schemas.openxmlformats.org/officeDocument/2006/relationships/slide" Target="slide15.xml"/><Relationship Id="rId9" Type="http://schemas.openxmlformats.org/officeDocument/2006/relationships/slide" Target="slide70.xml"/><Relationship Id="rId14" Type="http://schemas.openxmlformats.org/officeDocument/2006/relationships/slide" Target="slide125.xml"/></Relationships>
</file>

<file path=ppt/slides/_rels/slide127.xml.rels><?xml version="1.0" encoding="UTF-8" standalone="yes"?>
<Relationships xmlns="http://schemas.openxmlformats.org/package/2006/relationships"><Relationship Id="rId8" Type="http://schemas.openxmlformats.org/officeDocument/2006/relationships/slide" Target="slide70.xml"/><Relationship Id="rId13" Type="http://schemas.openxmlformats.org/officeDocument/2006/relationships/slide" Target="slide125.xml"/><Relationship Id="rId3" Type="http://schemas.openxmlformats.org/officeDocument/2006/relationships/slide" Target="slide15.xml"/><Relationship Id="rId7" Type="http://schemas.openxmlformats.org/officeDocument/2006/relationships/slide" Target="slide59.xml"/><Relationship Id="rId12" Type="http://schemas.openxmlformats.org/officeDocument/2006/relationships/slide" Target="slide114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7.xml"/><Relationship Id="rId6" Type="http://schemas.openxmlformats.org/officeDocument/2006/relationships/slide" Target="slide48.xml"/><Relationship Id="rId11" Type="http://schemas.openxmlformats.org/officeDocument/2006/relationships/slide" Target="slide103.xml"/><Relationship Id="rId5" Type="http://schemas.openxmlformats.org/officeDocument/2006/relationships/slide" Target="slide37.xml"/><Relationship Id="rId10" Type="http://schemas.openxmlformats.org/officeDocument/2006/relationships/slide" Target="slide92.xml"/><Relationship Id="rId4" Type="http://schemas.openxmlformats.org/officeDocument/2006/relationships/slide" Target="slide26.xml"/><Relationship Id="rId9" Type="http://schemas.openxmlformats.org/officeDocument/2006/relationships/slide" Target="slide81.xml"/><Relationship Id="rId14" Type="http://schemas.openxmlformats.org/officeDocument/2006/relationships/slide" Target="slide2.xml"/></Relationships>
</file>

<file path=ppt/slides/_rels/slide128.xml.rels><?xml version="1.0" encoding="UTF-8" standalone="yes"?>
<Relationships xmlns="http://schemas.openxmlformats.org/package/2006/relationships"><Relationship Id="rId8" Type="http://schemas.openxmlformats.org/officeDocument/2006/relationships/slide" Target="slide59.xml"/><Relationship Id="rId13" Type="http://schemas.openxmlformats.org/officeDocument/2006/relationships/slide" Target="slide114.xml"/><Relationship Id="rId3" Type="http://schemas.openxmlformats.org/officeDocument/2006/relationships/slide" Target="slide4.xml"/><Relationship Id="rId7" Type="http://schemas.openxmlformats.org/officeDocument/2006/relationships/slide" Target="slide48.xml"/><Relationship Id="rId12" Type="http://schemas.openxmlformats.org/officeDocument/2006/relationships/slide" Target="slide10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7.xml"/><Relationship Id="rId6" Type="http://schemas.openxmlformats.org/officeDocument/2006/relationships/slide" Target="slide37.xml"/><Relationship Id="rId11" Type="http://schemas.openxmlformats.org/officeDocument/2006/relationships/slide" Target="slide92.xml"/><Relationship Id="rId5" Type="http://schemas.openxmlformats.org/officeDocument/2006/relationships/slide" Target="slide26.xml"/><Relationship Id="rId10" Type="http://schemas.openxmlformats.org/officeDocument/2006/relationships/slide" Target="slide81.xml"/><Relationship Id="rId4" Type="http://schemas.openxmlformats.org/officeDocument/2006/relationships/slide" Target="slide15.xml"/><Relationship Id="rId9" Type="http://schemas.openxmlformats.org/officeDocument/2006/relationships/slide" Target="slide70.xml"/><Relationship Id="rId14" Type="http://schemas.openxmlformats.org/officeDocument/2006/relationships/slide" Target="slide125.xml"/></Relationships>
</file>

<file path=ppt/slides/_rels/slide129.xml.rels><?xml version="1.0" encoding="UTF-8" standalone="yes"?>
<Relationships xmlns="http://schemas.openxmlformats.org/package/2006/relationships"><Relationship Id="rId8" Type="http://schemas.openxmlformats.org/officeDocument/2006/relationships/slide" Target="slide70.xml"/><Relationship Id="rId13" Type="http://schemas.openxmlformats.org/officeDocument/2006/relationships/slide" Target="slide125.xml"/><Relationship Id="rId3" Type="http://schemas.openxmlformats.org/officeDocument/2006/relationships/slide" Target="slide15.xml"/><Relationship Id="rId7" Type="http://schemas.openxmlformats.org/officeDocument/2006/relationships/slide" Target="slide59.xml"/><Relationship Id="rId12" Type="http://schemas.openxmlformats.org/officeDocument/2006/relationships/slide" Target="slide114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7.xml"/><Relationship Id="rId6" Type="http://schemas.openxmlformats.org/officeDocument/2006/relationships/slide" Target="slide48.xml"/><Relationship Id="rId11" Type="http://schemas.openxmlformats.org/officeDocument/2006/relationships/slide" Target="slide103.xml"/><Relationship Id="rId5" Type="http://schemas.openxmlformats.org/officeDocument/2006/relationships/slide" Target="slide37.xml"/><Relationship Id="rId10" Type="http://schemas.openxmlformats.org/officeDocument/2006/relationships/slide" Target="slide92.xml"/><Relationship Id="rId4" Type="http://schemas.openxmlformats.org/officeDocument/2006/relationships/slide" Target="slide26.xml"/><Relationship Id="rId9" Type="http://schemas.openxmlformats.org/officeDocument/2006/relationships/slide" Target="slide81.xml"/><Relationship Id="rId14" Type="http://schemas.openxmlformats.org/officeDocument/2006/relationships/slide" Target="slide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59.xml"/><Relationship Id="rId13" Type="http://schemas.openxmlformats.org/officeDocument/2006/relationships/slide" Target="slide114.xml"/><Relationship Id="rId3" Type="http://schemas.openxmlformats.org/officeDocument/2006/relationships/slide" Target="slide4.xml"/><Relationship Id="rId7" Type="http://schemas.openxmlformats.org/officeDocument/2006/relationships/slide" Target="slide48.xml"/><Relationship Id="rId12" Type="http://schemas.openxmlformats.org/officeDocument/2006/relationships/slide" Target="slide10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37.xml"/><Relationship Id="rId11" Type="http://schemas.openxmlformats.org/officeDocument/2006/relationships/slide" Target="slide92.xml"/><Relationship Id="rId5" Type="http://schemas.openxmlformats.org/officeDocument/2006/relationships/slide" Target="slide26.xml"/><Relationship Id="rId10" Type="http://schemas.openxmlformats.org/officeDocument/2006/relationships/slide" Target="slide81.xml"/><Relationship Id="rId4" Type="http://schemas.openxmlformats.org/officeDocument/2006/relationships/slide" Target="slide15.xml"/><Relationship Id="rId9" Type="http://schemas.openxmlformats.org/officeDocument/2006/relationships/slide" Target="slide70.xml"/><Relationship Id="rId14" Type="http://schemas.openxmlformats.org/officeDocument/2006/relationships/slide" Target="slide125.xml"/></Relationships>
</file>

<file path=ppt/slides/_rels/slide130.xml.rels><?xml version="1.0" encoding="UTF-8" standalone="yes"?>
<Relationships xmlns="http://schemas.openxmlformats.org/package/2006/relationships"><Relationship Id="rId8" Type="http://schemas.openxmlformats.org/officeDocument/2006/relationships/slide" Target="slide59.xml"/><Relationship Id="rId13" Type="http://schemas.openxmlformats.org/officeDocument/2006/relationships/slide" Target="slide114.xml"/><Relationship Id="rId3" Type="http://schemas.openxmlformats.org/officeDocument/2006/relationships/slide" Target="slide4.xml"/><Relationship Id="rId7" Type="http://schemas.openxmlformats.org/officeDocument/2006/relationships/slide" Target="slide48.xml"/><Relationship Id="rId12" Type="http://schemas.openxmlformats.org/officeDocument/2006/relationships/slide" Target="slide10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7.xml"/><Relationship Id="rId6" Type="http://schemas.openxmlformats.org/officeDocument/2006/relationships/slide" Target="slide37.xml"/><Relationship Id="rId11" Type="http://schemas.openxmlformats.org/officeDocument/2006/relationships/slide" Target="slide92.xml"/><Relationship Id="rId5" Type="http://schemas.openxmlformats.org/officeDocument/2006/relationships/slide" Target="slide26.xml"/><Relationship Id="rId10" Type="http://schemas.openxmlformats.org/officeDocument/2006/relationships/slide" Target="slide81.xml"/><Relationship Id="rId4" Type="http://schemas.openxmlformats.org/officeDocument/2006/relationships/slide" Target="slide15.xml"/><Relationship Id="rId9" Type="http://schemas.openxmlformats.org/officeDocument/2006/relationships/slide" Target="slide70.xml"/><Relationship Id="rId14" Type="http://schemas.openxmlformats.org/officeDocument/2006/relationships/slide" Target="slide125.xml"/></Relationships>
</file>

<file path=ppt/slides/_rels/slide131.xml.rels><?xml version="1.0" encoding="UTF-8" standalone="yes"?>
<Relationships xmlns="http://schemas.openxmlformats.org/package/2006/relationships"><Relationship Id="rId8" Type="http://schemas.openxmlformats.org/officeDocument/2006/relationships/slide" Target="slide70.xml"/><Relationship Id="rId13" Type="http://schemas.openxmlformats.org/officeDocument/2006/relationships/slide" Target="slide125.xml"/><Relationship Id="rId3" Type="http://schemas.openxmlformats.org/officeDocument/2006/relationships/slide" Target="slide15.xml"/><Relationship Id="rId7" Type="http://schemas.openxmlformats.org/officeDocument/2006/relationships/slide" Target="slide59.xml"/><Relationship Id="rId12" Type="http://schemas.openxmlformats.org/officeDocument/2006/relationships/slide" Target="slide114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7.xml"/><Relationship Id="rId6" Type="http://schemas.openxmlformats.org/officeDocument/2006/relationships/slide" Target="slide48.xml"/><Relationship Id="rId11" Type="http://schemas.openxmlformats.org/officeDocument/2006/relationships/slide" Target="slide103.xml"/><Relationship Id="rId5" Type="http://schemas.openxmlformats.org/officeDocument/2006/relationships/slide" Target="slide37.xml"/><Relationship Id="rId10" Type="http://schemas.openxmlformats.org/officeDocument/2006/relationships/slide" Target="slide92.xml"/><Relationship Id="rId4" Type="http://schemas.openxmlformats.org/officeDocument/2006/relationships/slide" Target="slide26.xml"/><Relationship Id="rId9" Type="http://schemas.openxmlformats.org/officeDocument/2006/relationships/slide" Target="slide81.xml"/><Relationship Id="rId14" Type="http://schemas.openxmlformats.org/officeDocument/2006/relationships/slide" Target="slide2.xml"/></Relationships>
</file>

<file path=ppt/slides/_rels/slide132.xml.rels><?xml version="1.0" encoding="UTF-8" standalone="yes"?>
<Relationships xmlns="http://schemas.openxmlformats.org/package/2006/relationships"><Relationship Id="rId8" Type="http://schemas.openxmlformats.org/officeDocument/2006/relationships/slide" Target="slide59.xml"/><Relationship Id="rId13" Type="http://schemas.openxmlformats.org/officeDocument/2006/relationships/slide" Target="slide114.xml"/><Relationship Id="rId3" Type="http://schemas.openxmlformats.org/officeDocument/2006/relationships/slide" Target="slide4.xml"/><Relationship Id="rId7" Type="http://schemas.openxmlformats.org/officeDocument/2006/relationships/slide" Target="slide48.xml"/><Relationship Id="rId12" Type="http://schemas.openxmlformats.org/officeDocument/2006/relationships/slide" Target="slide10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7.xml"/><Relationship Id="rId6" Type="http://schemas.openxmlformats.org/officeDocument/2006/relationships/slide" Target="slide37.xml"/><Relationship Id="rId11" Type="http://schemas.openxmlformats.org/officeDocument/2006/relationships/slide" Target="slide92.xml"/><Relationship Id="rId5" Type="http://schemas.openxmlformats.org/officeDocument/2006/relationships/slide" Target="slide26.xml"/><Relationship Id="rId10" Type="http://schemas.openxmlformats.org/officeDocument/2006/relationships/slide" Target="slide81.xml"/><Relationship Id="rId4" Type="http://schemas.openxmlformats.org/officeDocument/2006/relationships/slide" Target="slide15.xml"/><Relationship Id="rId9" Type="http://schemas.openxmlformats.org/officeDocument/2006/relationships/slide" Target="slide70.xml"/><Relationship Id="rId14" Type="http://schemas.openxmlformats.org/officeDocument/2006/relationships/slide" Target="slide125.xml"/></Relationships>
</file>

<file path=ppt/slides/_rels/slide133.xml.rels><?xml version="1.0" encoding="UTF-8" standalone="yes"?>
<Relationships xmlns="http://schemas.openxmlformats.org/package/2006/relationships"><Relationship Id="rId8" Type="http://schemas.openxmlformats.org/officeDocument/2006/relationships/slide" Target="slide70.xml"/><Relationship Id="rId13" Type="http://schemas.openxmlformats.org/officeDocument/2006/relationships/slide" Target="slide125.xml"/><Relationship Id="rId3" Type="http://schemas.openxmlformats.org/officeDocument/2006/relationships/slide" Target="slide15.xml"/><Relationship Id="rId7" Type="http://schemas.openxmlformats.org/officeDocument/2006/relationships/slide" Target="slide59.xml"/><Relationship Id="rId12" Type="http://schemas.openxmlformats.org/officeDocument/2006/relationships/slide" Target="slide114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7.xml"/><Relationship Id="rId6" Type="http://schemas.openxmlformats.org/officeDocument/2006/relationships/slide" Target="slide48.xml"/><Relationship Id="rId11" Type="http://schemas.openxmlformats.org/officeDocument/2006/relationships/slide" Target="slide103.xml"/><Relationship Id="rId5" Type="http://schemas.openxmlformats.org/officeDocument/2006/relationships/slide" Target="slide37.xml"/><Relationship Id="rId10" Type="http://schemas.openxmlformats.org/officeDocument/2006/relationships/slide" Target="slide92.xml"/><Relationship Id="rId4" Type="http://schemas.openxmlformats.org/officeDocument/2006/relationships/slide" Target="slide26.xml"/><Relationship Id="rId9" Type="http://schemas.openxmlformats.org/officeDocument/2006/relationships/slide" Target="slide81.xml"/><Relationship Id="rId14" Type="http://schemas.openxmlformats.org/officeDocument/2006/relationships/slide" Target="slide2.xml"/></Relationships>
</file>

<file path=ppt/slides/_rels/slide134.xml.rels><?xml version="1.0" encoding="UTF-8" standalone="yes"?>
<Relationships xmlns="http://schemas.openxmlformats.org/package/2006/relationships"><Relationship Id="rId8" Type="http://schemas.openxmlformats.org/officeDocument/2006/relationships/slide" Target="slide59.xml"/><Relationship Id="rId13" Type="http://schemas.openxmlformats.org/officeDocument/2006/relationships/slide" Target="slide114.xml"/><Relationship Id="rId3" Type="http://schemas.openxmlformats.org/officeDocument/2006/relationships/slide" Target="slide4.xml"/><Relationship Id="rId7" Type="http://schemas.openxmlformats.org/officeDocument/2006/relationships/slide" Target="slide48.xml"/><Relationship Id="rId12" Type="http://schemas.openxmlformats.org/officeDocument/2006/relationships/slide" Target="slide10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7.xml"/><Relationship Id="rId6" Type="http://schemas.openxmlformats.org/officeDocument/2006/relationships/slide" Target="slide37.xml"/><Relationship Id="rId11" Type="http://schemas.openxmlformats.org/officeDocument/2006/relationships/slide" Target="slide92.xml"/><Relationship Id="rId5" Type="http://schemas.openxmlformats.org/officeDocument/2006/relationships/slide" Target="slide26.xml"/><Relationship Id="rId10" Type="http://schemas.openxmlformats.org/officeDocument/2006/relationships/slide" Target="slide81.xml"/><Relationship Id="rId4" Type="http://schemas.openxmlformats.org/officeDocument/2006/relationships/slide" Target="slide15.xml"/><Relationship Id="rId9" Type="http://schemas.openxmlformats.org/officeDocument/2006/relationships/slide" Target="slide70.xml"/><Relationship Id="rId14" Type="http://schemas.openxmlformats.org/officeDocument/2006/relationships/slide" Target="slide125.xml"/></Relationships>
</file>

<file path=ppt/slides/_rels/slide135.xml.rels><?xml version="1.0" encoding="UTF-8" standalone="yes"?>
<Relationships xmlns="http://schemas.openxmlformats.org/package/2006/relationships"><Relationship Id="rId8" Type="http://schemas.openxmlformats.org/officeDocument/2006/relationships/slide" Target="slide70.xml"/><Relationship Id="rId13" Type="http://schemas.openxmlformats.org/officeDocument/2006/relationships/slide" Target="slide125.xml"/><Relationship Id="rId3" Type="http://schemas.openxmlformats.org/officeDocument/2006/relationships/slide" Target="slide15.xml"/><Relationship Id="rId7" Type="http://schemas.openxmlformats.org/officeDocument/2006/relationships/slide" Target="slide59.xml"/><Relationship Id="rId12" Type="http://schemas.openxmlformats.org/officeDocument/2006/relationships/slide" Target="slide114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7.xml"/><Relationship Id="rId6" Type="http://schemas.openxmlformats.org/officeDocument/2006/relationships/slide" Target="slide48.xml"/><Relationship Id="rId11" Type="http://schemas.openxmlformats.org/officeDocument/2006/relationships/slide" Target="slide103.xml"/><Relationship Id="rId5" Type="http://schemas.openxmlformats.org/officeDocument/2006/relationships/slide" Target="slide37.xml"/><Relationship Id="rId10" Type="http://schemas.openxmlformats.org/officeDocument/2006/relationships/slide" Target="slide92.xml"/><Relationship Id="rId4" Type="http://schemas.openxmlformats.org/officeDocument/2006/relationships/slide" Target="slide26.xml"/><Relationship Id="rId9" Type="http://schemas.openxmlformats.org/officeDocument/2006/relationships/slide" Target="slide81.xml"/><Relationship Id="rId14" Type="http://schemas.openxmlformats.org/officeDocument/2006/relationships/slide" Target="slide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70.xml"/><Relationship Id="rId13" Type="http://schemas.openxmlformats.org/officeDocument/2006/relationships/slide" Target="slide125.xml"/><Relationship Id="rId3" Type="http://schemas.openxmlformats.org/officeDocument/2006/relationships/slide" Target="slide15.xml"/><Relationship Id="rId7" Type="http://schemas.openxmlformats.org/officeDocument/2006/relationships/slide" Target="slide59.xml"/><Relationship Id="rId12" Type="http://schemas.openxmlformats.org/officeDocument/2006/relationships/slide" Target="slide114.xml"/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Relationship Id="rId6" Type="http://schemas.openxmlformats.org/officeDocument/2006/relationships/slide" Target="slide48.xml"/><Relationship Id="rId11" Type="http://schemas.openxmlformats.org/officeDocument/2006/relationships/slide" Target="slide103.xml"/><Relationship Id="rId5" Type="http://schemas.openxmlformats.org/officeDocument/2006/relationships/slide" Target="slide37.xml"/><Relationship Id="rId10" Type="http://schemas.openxmlformats.org/officeDocument/2006/relationships/slide" Target="slide92.xml"/><Relationship Id="rId4" Type="http://schemas.openxmlformats.org/officeDocument/2006/relationships/slide" Target="slide26.xml"/><Relationship Id="rId9" Type="http://schemas.openxmlformats.org/officeDocument/2006/relationships/slide" Target="slide81.xml"/><Relationship Id="rId14" Type="http://schemas.openxmlformats.org/officeDocument/2006/relationships/slide" Target="slide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slide" Target="slide59.xml"/><Relationship Id="rId18" Type="http://schemas.openxmlformats.org/officeDocument/2006/relationships/slide" Target="slide114.xml"/><Relationship Id="rId3" Type="http://schemas.openxmlformats.org/officeDocument/2006/relationships/slide" Target="slide7.xml"/><Relationship Id="rId21" Type="http://schemas.openxmlformats.org/officeDocument/2006/relationships/slide" Target="slide19.xml"/><Relationship Id="rId7" Type="http://schemas.openxmlformats.org/officeDocument/2006/relationships/slide" Target="slide11.xml"/><Relationship Id="rId12" Type="http://schemas.openxmlformats.org/officeDocument/2006/relationships/slide" Target="slide48.xml"/><Relationship Id="rId17" Type="http://schemas.openxmlformats.org/officeDocument/2006/relationships/slide" Target="slide103.xml"/><Relationship Id="rId2" Type="http://schemas.openxmlformats.org/officeDocument/2006/relationships/slide" Target="slide2.xml"/><Relationship Id="rId16" Type="http://schemas.openxmlformats.org/officeDocument/2006/relationships/slide" Target="slide92.xml"/><Relationship Id="rId20" Type="http://schemas.openxmlformats.org/officeDocument/2006/relationships/slide" Target="slide1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3.xml"/><Relationship Id="rId11" Type="http://schemas.openxmlformats.org/officeDocument/2006/relationships/slide" Target="slide37.xml"/><Relationship Id="rId24" Type="http://schemas.openxmlformats.org/officeDocument/2006/relationships/slide" Target="slide25.xml"/><Relationship Id="rId5" Type="http://schemas.openxmlformats.org/officeDocument/2006/relationships/slide" Target="slide9.xml"/><Relationship Id="rId15" Type="http://schemas.openxmlformats.org/officeDocument/2006/relationships/slide" Target="slide81.xml"/><Relationship Id="rId23" Type="http://schemas.openxmlformats.org/officeDocument/2006/relationships/slide" Target="slide23.xml"/><Relationship Id="rId10" Type="http://schemas.openxmlformats.org/officeDocument/2006/relationships/slide" Target="slide26.xml"/><Relationship Id="rId19" Type="http://schemas.openxmlformats.org/officeDocument/2006/relationships/slide" Target="slide125.xml"/><Relationship Id="rId4" Type="http://schemas.openxmlformats.org/officeDocument/2006/relationships/slide" Target="slide5.xml"/><Relationship Id="rId9" Type="http://schemas.openxmlformats.org/officeDocument/2006/relationships/slide" Target="slide15.xml"/><Relationship Id="rId14" Type="http://schemas.openxmlformats.org/officeDocument/2006/relationships/slide" Target="slide70.xml"/><Relationship Id="rId22" Type="http://schemas.openxmlformats.org/officeDocument/2006/relationships/slide" Target="slide2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59.xml"/><Relationship Id="rId13" Type="http://schemas.openxmlformats.org/officeDocument/2006/relationships/slide" Target="slide114.xml"/><Relationship Id="rId3" Type="http://schemas.openxmlformats.org/officeDocument/2006/relationships/slide" Target="slide4.xml"/><Relationship Id="rId7" Type="http://schemas.openxmlformats.org/officeDocument/2006/relationships/slide" Target="slide48.xml"/><Relationship Id="rId12" Type="http://schemas.openxmlformats.org/officeDocument/2006/relationships/slide" Target="slide10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7.xml"/><Relationship Id="rId11" Type="http://schemas.openxmlformats.org/officeDocument/2006/relationships/slide" Target="slide92.xml"/><Relationship Id="rId5" Type="http://schemas.openxmlformats.org/officeDocument/2006/relationships/slide" Target="slide26.xml"/><Relationship Id="rId10" Type="http://schemas.openxmlformats.org/officeDocument/2006/relationships/slide" Target="slide81.xml"/><Relationship Id="rId4" Type="http://schemas.openxmlformats.org/officeDocument/2006/relationships/slide" Target="slide15.xml"/><Relationship Id="rId9" Type="http://schemas.openxmlformats.org/officeDocument/2006/relationships/slide" Target="slide70.xml"/><Relationship Id="rId14" Type="http://schemas.openxmlformats.org/officeDocument/2006/relationships/slide" Target="slide125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70.xml"/><Relationship Id="rId13" Type="http://schemas.openxmlformats.org/officeDocument/2006/relationships/slide" Target="slide125.xml"/><Relationship Id="rId3" Type="http://schemas.openxmlformats.org/officeDocument/2006/relationships/slide" Target="slide15.xml"/><Relationship Id="rId7" Type="http://schemas.openxmlformats.org/officeDocument/2006/relationships/slide" Target="slide59.xml"/><Relationship Id="rId12" Type="http://schemas.openxmlformats.org/officeDocument/2006/relationships/slide" Target="slide114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48.xml"/><Relationship Id="rId11" Type="http://schemas.openxmlformats.org/officeDocument/2006/relationships/slide" Target="slide103.xml"/><Relationship Id="rId5" Type="http://schemas.openxmlformats.org/officeDocument/2006/relationships/slide" Target="slide37.xml"/><Relationship Id="rId10" Type="http://schemas.openxmlformats.org/officeDocument/2006/relationships/slide" Target="slide92.xml"/><Relationship Id="rId4" Type="http://schemas.openxmlformats.org/officeDocument/2006/relationships/slide" Target="slide26.xml"/><Relationship Id="rId9" Type="http://schemas.openxmlformats.org/officeDocument/2006/relationships/slide" Target="slide81.xml"/><Relationship Id="rId14" Type="http://schemas.openxmlformats.org/officeDocument/2006/relationships/slide" Target="slide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" Target="slide59.xml"/><Relationship Id="rId13" Type="http://schemas.openxmlformats.org/officeDocument/2006/relationships/slide" Target="slide114.xml"/><Relationship Id="rId3" Type="http://schemas.openxmlformats.org/officeDocument/2006/relationships/slide" Target="slide4.xml"/><Relationship Id="rId7" Type="http://schemas.openxmlformats.org/officeDocument/2006/relationships/slide" Target="slide48.xml"/><Relationship Id="rId12" Type="http://schemas.openxmlformats.org/officeDocument/2006/relationships/slide" Target="slide10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7.xml"/><Relationship Id="rId11" Type="http://schemas.openxmlformats.org/officeDocument/2006/relationships/slide" Target="slide92.xml"/><Relationship Id="rId5" Type="http://schemas.openxmlformats.org/officeDocument/2006/relationships/slide" Target="slide26.xml"/><Relationship Id="rId10" Type="http://schemas.openxmlformats.org/officeDocument/2006/relationships/slide" Target="slide81.xml"/><Relationship Id="rId4" Type="http://schemas.openxmlformats.org/officeDocument/2006/relationships/slide" Target="slide15.xml"/><Relationship Id="rId9" Type="http://schemas.openxmlformats.org/officeDocument/2006/relationships/slide" Target="slide70.xml"/><Relationship Id="rId14" Type="http://schemas.openxmlformats.org/officeDocument/2006/relationships/slide" Target="slide125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70.xml"/><Relationship Id="rId13" Type="http://schemas.openxmlformats.org/officeDocument/2006/relationships/slide" Target="slide125.xml"/><Relationship Id="rId3" Type="http://schemas.openxmlformats.org/officeDocument/2006/relationships/slide" Target="slide15.xml"/><Relationship Id="rId7" Type="http://schemas.openxmlformats.org/officeDocument/2006/relationships/slide" Target="slide59.xml"/><Relationship Id="rId12" Type="http://schemas.openxmlformats.org/officeDocument/2006/relationships/slide" Target="slide114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48.xml"/><Relationship Id="rId11" Type="http://schemas.openxmlformats.org/officeDocument/2006/relationships/slide" Target="slide103.xml"/><Relationship Id="rId5" Type="http://schemas.openxmlformats.org/officeDocument/2006/relationships/slide" Target="slide37.xml"/><Relationship Id="rId10" Type="http://schemas.openxmlformats.org/officeDocument/2006/relationships/slide" Target="slide92.xml"/><Relationship Id="rId4" Type="http://schemas.openxmlformats.org/officeDocument/2006/relationships/slide" Target="slide26.xml"/><Relationship Id="rId9" Type="http://schemas.openxmlformats.org/officeDocument/2006/relationships/slide" Target="slide81.xml"/><Relationship Id="rId14" Type="http://schemas.openxmlformats.org/officeDocument/2006/relationships/slide" Target="slide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59.xml"/><Relationship Id="rId13" Type="http://schemas.openxmlformats.org/officeDocument/2006/relationships/slide" Target="slide114.xml"/><Relationship Id="rId3" Type="http://schemas.openxmlformats.org/officeDocument/2006/relationships/slide" Target="slide4.xml"/><Relationship Id="rId7" Type="http://schemas.openxmlformats.org/officeDocument/2006/relationships/slide" Target="slide48.xml"/><Relationship Id="rId12" Type="http://schemas.openxmlformats.org/officeDocument/2006/relationships/slide" Target="slide10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4.xml"/><Relationship Id="rId6" Type="http://schemas.openxmlformats.org/officeDocument/2006/relationships/slide" Target="slide37.xml"/><Relationship Id="rId11" Type="http://schemas.openxmlformats.org/officeDocument/2006/relationships/slide" Target="slide92.xml"/><Relationship Id="rId5" Type="http://schemas.openxmlformats.org/officeDocument/2006/relationships/slide" Target="slide26.xml"/><Relationship Id="rId15" Type="http://schemas.openxmlformats.org/officeDocument/2006/relationships/slide" Target="slide3.xml"/><Relationship Id="rId10" Type="http://schemas.openxmlformats.org/officeDocument/2006/relationships/slide" Target="slide81.xml"/><Relationship Id="rId4" Type="http://schemas.openxmlformats.org/officeDocument/2006/relationships/slide" Target="slide15.xml"/><Relationship Id="rId9" Type="http://schemas.openxmlformats.org/officeDocument/2006/relationships/slide" Target="slide70.xml"/><Relationship Id="rId14" Type="http://schemas.openxmlformats.org/officeDocument/2006/relationships/slide" Target="slide125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59.xml"/><Relationship Id="rId13" Type="http://schemas.openxmlformats.org/officeDocument/2006/relationships/slide" Target="slide114.xml"/><Relationship Id="rId3" Type="http://schemas.openxmlformats.org/officeDocument/2006/relationships/slide" Target="slide4.xml"/><Relationship Id="rId7" Type="http://schemas.openxmlformats.org/officeDocument/2006/relationships/slide" Target="slide48.xml"/><Relationship Id="rId12" Type="http://schemas.openxmlformats.org/officeDocument/2006/relationships/slide" Target="slide10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7.xml"/><Relationship Id="rId11" Type="http://schemas.openxmlformats.org/officeDocument/2006/relationships/slide" Target="slide92.xml"/><Relationship Id="rId5" Type="http://schemas.openxmlformats.org/officeDocument/2006/relationships/slide" Target="slide26.xml"/><Relationship Id="rId10" Type="http://schemas.openxmlformats.org/officeDocument/2006/relationships/slide" Target="slide81.xml"/><Relationship Id="rId4" Type="http://schemas.openxmlformats.org/officeDocument/2006/relationships/slide" Target="slide15.xml"/><Relationship Id="rId9" Type="http://schemas.openxmlformats.org/officeDocument/2006/relationships/slide" Target="slide70.xml"/><Relationship Id="rId14" Type="http://schemas.openxmlformats.org/officeDocument/2006/relationships/slide" Target="slide125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" Target="slide70.xml"/><Relationship Id="rId13" Type="http://schemas.openxmlformats.org/officeDocument/2006/relationships/slide" Target="slide125.xml"/><Relationship Id="rId3" Type="http://schemas.openxmlformats.org/officeDocument/2006/relationships/slide" Target="slide15.xml"/><Relationship Id="rId7" Type="http://schemas.openxmlformats.org/officeDocument/2006/relationships/slide" Target="slide59.xml"/><Relationship Id="rId12" Type="http://schemas.openxmlformats.org/officeDocument/2006/relationships/slide" Target="slide114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48.xml"/><Relationship Id="rId11" Type="http://schemas.openxmlformats.org/officeDocument/2006/relationships/slide" Target="slide103.xml"/><Relationship Id="rId5" Type="http://schemas.openxmlformats.org/officeDocument/2006/relationships/slide" Target="slide37.xml"/><Relationship Id="rId10" Type="http://schemas.openxmlformats.org/officeDocument/2006/relationships/slide" Target="slide92.xml"/><Relationship Id="rId4" Type="http://schemas.openxmlformats.org/officeDocument/2006/relationships/slide" Target="slide26.xml"/><Relationship Id="rId9" Type="http://schemas.openxmlformats.org/officeDocument/2006/relationships/slide" Target="slide81.xml"/><Relationship Id="rId14" Type="http://schemas.openxmlformats.org/officeDocument/2006/relationships/slide" Target="slide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" Target="slide59.xml"/><Relationship Id="rId13" Type="http://schemas.openxmlformats.org/officeDocument/2006/relationships/slide" Target="slide114.xml"/><Relationship Id="rId3" Type="http://schemas.openxmlformats.org/officeDocument/2006/relationships/slide" Target="slide4.xml"/><Relationship Id="rId7" Type="http://schemas.openxmlformats.org/officeDocument/2006/relationships/slide" Target="slide48.xml"/><Relationship Id="rId12" Type="http://schemas.openxmlformats.org/officeDocument/2006/relationships/slide" Target="slide10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7.xml"/><Relationship Id="rId11" Type="http://schemas.openxmlformats.org/officeDocument/2006/relationships/slide" Target="slide92.xml"/><Relationship Id="rId5" Type="http://schemas.openxmlformats.org/officeDocument/2006/relationships/slide" Target="slide26.xml"/><Relationship Id="rId10" Type="http://schemas.openxmlformats.org/officeDocument/2006/relationships/slide" Target="slide81.xml"/><Relationship Id="rId4" Type="http://schemas.openxmlformats.org/officeDocument/2006/relationships/slide" Target="slide15.xml"/><Relationship Id="rId9" Type="http://schemas.openxmlformats.org/officeDocument/2006/relationships/slide" Target="slide70.xml"/><Relationship Id="rId14" Type="http://schemas.openxmlformats.org/officeDocument/2006/relationships/slide" Target="slide125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" Target="slide70.xml"/><Relationship Id="rId13" Type="http://schemas.openxmlformats.org/officeDocument/2006/relationships/slide" Target="slide125.xml"/><Relationship Id="rId3" Type="http://schemas.openxmlformats.org/officeDocument/2006/relationships/slide" Target="slide15.xml"/><Relationship Id="rId7" Type="http://schemas.openxmlformats.org/officeDocument/2006/relationships/slide" Target="slide59.xml"/><Relationship Id="rId12" Type="http://schemas.openxmlformats.org/officeDocument/2006/relationships/slide" Target="slide114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48.xml"/><Relationship Id="rId11" Type="http://schemas.openxmlformats.org/officeDocument/2006/relationships/slide" Target="slide103.xml"/><Relationship Id="rId5" Type="http://schemas.openxmlformats.org/officeDocument/2006/relationships/slide" Target="slide37.xml"/><Relationship Id="rId10" Type="http://schemas.openxmlformats.org/officeDocument/2006/relationships/slide" Target="slide92.xml"/><Relationship Id="rId4" Type="http://schemas.openxmlformats.org/officeDocument/2006/relationships/slide" Target="slide26.xml"/><Relationship Id="rId9" Type="http://schemas.openxmlformats.org/officeDocument/2006/relationships/slide" Target="slide81.xml"/><Relationship Id="rId14" Type="http://schemas.openxmlformats.org/officeDocument/2006/relationships/slide" Target="slide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" Target="slide59.xml"/><Relationship Id="rId13" Type="http://schemas.openxmlformats.org/officeDocument/2006/relationships/slide" Target="slide114.xml"/><Relationship Id="rId3" Type="http://schemas.openxmlformats.org/officeDocument/2006/relationships/slide" Target="slide4.xml"/><Relationship Id="rId7" Type="http://schemas.openxmlformats.org/officeDocument/2006/relationships/slide" Target="slide48.xml"/><Relationship Id="rId12" Type="http://schemas.openxmlformats.org/officeDocument/2006/relationships/slide" Target="slide10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7.xml"/><Relationship Id="rId11" Type="http://schemas.openxmlformats.org/officeDocument/2006/relationships/slide" Target="slide92.xml"/><Relationship Id="rId5" Type="http://schemas.openxmlformats.org/officeDocument/2006/relationships/slide" Target="slide26.xml"/><Relationship Id="rId10" Type="http://schemas.openxmlformats.org/officeDocument/2006/relationships/slide" Target="slide81.xml"/><Relationship Id="rId4" Type="http://schemas.openxmlformats.org/officeDocument/2006/relationships/slide" Target="slide15.xml"/><Relationship Id="rId9" Type="http://schemas.openxmlformats.org/officeDocument/2006/relationships/slide" Target="slide70.xml"/><Relationship Id="rId14" Type="http://schemas.openxmlformats.org/officeDocument/2006/relationships/slide" Target="slide125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" Target="slide70.xml"/><Relationship Id="rId13" Type="http://schemas.openxmlformats.org/officeDocument/2006/relationships/slide" Target="slide125.xml"/><Relationship Id="rId3" Type="http://schemas.openxmlformats.org/officeDocument/2006/relationships/slide" Target="slide15.xml"/><Relationship Id="rId7" Type="http://schemas.openxmlformats.org/officeDocument/2006/relationships/slide" Target="slide59.xml"/><Relationship Id="rId12" Type="http://schemas.openxmlformats.org/officeDocument/2006/relationships/slide" Target="slide114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48.xml"/><Relationship Id="rId11" Type="http://schemas.openxmlformats.org/officeDocument/2006/relationships/slide" Target="slide103.xml"/><Relationship Id="rId5" Type="http://schemas.openxmlformats.org/officeDocument/2006/relationships/slide" Target="slide37.xml"/><Relationship Id="rId10" Type="http://schemas.openxmlformats.org/officeDocument/2006/relationships/slide" Target="slide92.xml"/><Relationship Id="rId4" Type="http://schemas.openxmlformats.org/officeDocument/2006/relationships/slide" Target="slide26.xml"/><Relationship Id="rId9" Type="http://schemas.openxmlformats.org/officeDocument/2006/relationships/slide" Target="slide81.xml"/><Relationship Id="rId14" Type="http://schemas.openxmlformats.org/officeDocument/2006/relationships/slide" Target="slide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slide" Target="slide59.xml"/><Relationship Id="rId18" Type="http://schemas.openxmlformats.org/officeDocument/2006/relationships/slide" Target="slide114.xml"/><Relationship Id="rId3" Type="http://schemas.openxmlformats.org/officeDocument/2006/relationships/slide" Target="slide7.xml"/><Relationship Id="rId21" Type="http://schemas.openxmlformats.org/officeDocument/2006/relationships/slide" Target="slide30.xml"/><Relationship Id="rId7" Type="http://schemas.openxmlformats.org/officeDocument/2006/relationships/slide" Target="slide11.xml"/><Relationship Id="rId12" Type="http://schemas.openxmlformats.org/officeDocument/2006/relationships/slide" Target="slide48.xml"/><Relationship Id="rId17" Type="http://schemas.openxmlformats.org/officeDocument/2006/relationships/slide" Target="slide103.xml"/><Relationship Id="rId2" Type="http://schemas.openxmlformats.org/officeDocument/2006/relationships/slide" Target="slide2.xml"/><Relationship Id="rId16" Type="http://schemas.openxmlformats.org/officeDocument/2006/relationships/slide" Target="slide92.xml"/><Relationship Id="rId20" Type="http://schemas.openxmlformats.org/officeDocument/2006/relationships/slide" Target="slide28.xml"/><Relationship Id="rId1" Type="http://schemas.openxmlformats.org/officeDocument/2006/relationships/slideLayout" Target="../slideLayouts/slideLayout8.xml"/><Relationship Id="rId6" Type="http://schemas.openxmlformats.org/officeDocument/2006/relationships/slide" Target="slide13.xml"/><Relationship Id="rId11" Type="http://schemas.openxmlformats.org/officeDocument/2006/relationships/slide" Target="slide37.xml"/><Relationship Id="rId24" Type="http://schemas.openxmlformats.org/officeDocument/2006/relationships/slide" Target="slide36.xml"/><Relationship Id="rId5" Type="http://schemas.openxmlformats.org/officeDocument/2006/relationships/slide" Target="slide9.xml"/><Relationship Id="rId15" Type="http://schemas.openxmlformats.org/officeDocument/2006/relationships/slide" Target="slide81.xml"/><Relationship Id="rId23" Type="http://schemas.openxmlformats.org/officeDocument/2006/relationships/slide" Target="slide34.xml"/><Relationship Id="rId10" Type="http://schemas.openxmlformats.org/officeDocument/2006/relationships/slide" Target="slide26.xml"/><Relationship Id="rId19" Type="http://schemas.openxmlformats.org/officeDocument/2006/relationships/slide" Target="slide125.xml"/><Relationship Id="rId4" Type="http://schemas.openxmlformats.org/officeDocument/2006/relationships/slide" Target="slide5.xml"/><Relationship Id="rId9" Type="http://schemas.openxmlformats.org/officeDocument/2006/relationships/slide" Target="slide15.xml"/><Relationship Id="rId14" Type="http://schemas.openxmlformats.org/officeDocument/2006/relationships/slide" Target="slide70.xml"/><Relationship Id="rId22" Type="http://schemas.openxmlformats.org/officeDocument/2006/relationships/slide" Target="slide3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" Target="slide59.xml"/><Relationship Id="rId13" Type="http://schemas.openxmlformats.org/officeDocument/2006/relationships/slide" Target="slide114.xml"/><Relationship Id="rId3" Type="http://schemas.openxmlformats.org/officeDocument/2006/relationships/slide" Target="slide4.xml"/><Relationship Id="rId7" Type="http://schemas.openxmlformats.org/officeDocument/2006/relationships/slide" Target="slide48.xml"/><Relationship Id="rId12" Type="http://schemas.openxmlformats.org/officeDocument/2006/relationships/slide" Target="slide10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8.xml"/><Relationship Id="rId6" Type="http://schemas.openxmlformats.org/officeDocument/2006/relationships/slide" Target="slide37.xml"/><Relationship Id="rId11" Type="http://schemas.openxmlformats.org/officeDocument/2006/relationships/slide" Target="slide92.xml"/><Relationship Id="rId5" Type="http://schemas.openxmlformats.org/officeDocument/2006/relationships/slide" Target="slide26.xml"/><Relationship Id="rId10" Type="http://schemas.openxmlformats.org/officeDocument/2006/relationships/slide" Target="slide81.xml"/><Relationship Id="rId4" Type="http://schemas.openxmlformats.org/officeDocument/2006/relationships/slide" Target="slide15.xml"/><Relationship Id="rId9" Type="http://schemas.openxmlformats.org/officeDocument/2006/relationships/slide" Target="slide70.xml"/><Relationship Id="rId14" Type="http://schemas.openxmlformats.org/officeDocument/2006/relationships/slide" Target="slide125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" Target="slide70.xml"/><Relationship Id="rId13" Type="http://schemas.openxmlformats.org/officeDocument/2006/relationships/slide" Target="slide125.xml"/><Relationship Id="rId3" Type="http://schemas.openxmlformats.org/officeDocument/2006/relationships/slide" Target="slide15.xml"/><Relationship Id="rId7" Type="http://schemas.openxmlformats.org/officeDocument/2006/relationships/slide" Target="slide59.xml"/><Relationship Id="rId12" Type="http://schemas.openxmlformats.org/officeDocument/2006/relationships/slide" Target="slide114.xml"/><Relationship Id="rId2" Type="http://schemas.openxmlformats.org/officeDocument/2006/relationships/slide" Target="slide4.xml"/><Relationship Id="rId1" Type="http://schemas.openxmlformats.org/officeDocument/2006/relationships/slideLayout" Target="../slideLayouts/slideLayout8.xml"/><Relationship Id="rId6" Type="http://schemas.openxmlformats.org/officeDocument/2006/relationships/slide" Target="slide48.xml"/><Relationship Id="rId11" Type="http://schemas.openxmlformats.org/officeDocument/2006/relationships/slide" Target="slide103.xml"/><Relationship Id="rId5" Type="http://schemas.openxmlformats.org/officeDocument/2006/relationships/slide" Target="slide37.xml"/><Relationship Id="rId10" Type="http://schemas.openxmlformats.org/officeDocument/2006/relationships/slide" Target="slide92.xml"/><Relationship Id="rId4" Type="http://schemas.openxmlformats.org/officeDocument/2006/relationships/slide" Target="slide26.xml"/><Relationship Id="rId9" Type="http://schemas.openxmlformats.org/officeDocument/2006/relationships/slide" Target="slide81.xml"/><Relationship Id="rId14" Type="http://schemas.openxmlformats.org/officeDocument/2006/relationships/slide" Target="slide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slide" Target="slide59.xml"/><Relationship Id="rId13" Type="http://schemas.openxmlformats.org/officeDocument/2006/relationships/slide" Target="slide114.xml"/><Relationship Id="rId3" Type="http://schemas.openxmlformats.org/officeDocument/2006/relationships/slide" Target="slide4.xml"/><Relationship Id="rId7" Type="http://schemas.openxmlformats.org/officeDocument/2006/relationships/slide" Target="slide48.xml"/><Relationship Id="rId12" Type="http://schemas.openxmlformats.org/officeDocument/2006/relationships/slide" Target="slide10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8.xml"/><Relationship Id="rId6" Type="http://schemas.openxmlformats.org/officeDocument/2006/relationships/slide" Target="slide37.xml"/><Relationship Id="rId11" Type="http://schemas.openxmlformats.org/officeDocument/2006/relationships/slide" Target="slide92.xml"/><Relationship Id="rId5" Type="http://schemas.openxmlformats.org/officeDocument/2006/relationships/slide" Target="slide26.xml"/><Relationship Id="rId10" Type="http://schemas.openxmlformats.org/officeDocument/2006/relationships/slide" Target="slide81.xml"/><Relationship Id="rId4" Type="http://schemas.openxmlformats.org/officeDocument/2006/relationships/slide" Target="slide15.xml"/><Relationship Id="rId9" Type="http://schemas.openxmlformats.org/officeDocument/2006/relationships/slide" Target="slide70.xml"/><Relationship Id="rId14" Type="http://schemas.openxmlformats.org/officeDocument/2006/relationships/slide" Target="slide125.xml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slide" Target="slide123.xml"/><Relationship Id="rId18" Type="http://schemas.openxmlformats.org/officeDocument/2006/relationships/slide" Target="slide48.xml"/><Relationship Id="rId26" Type="http://schemas.openxmlformats.org/officeDocument/2006/relationships/slide" Target="slide112.xml"/><Relationship Id="rId39" Type="http://schemas.openxmlformats.org/officeDocument/2006/relationships/slide" Target="slide97.xml"/><Relationship Id="rId21" Type="http://schemas.openxmlformats.org/officeDocument/2006/relationships/slide" Target="slide81.xml"/><Relationship Id="rId34" Type="http://schemas.openxmlformats.org/officeDocument/2006/relationships/slide" Target="slide86.xml"/><Relationship Id="rId42" Type="http://schemas.openxmlformats.org/officeDocument/2006/relationships/slide" Target="slide126.xml"/><Relationship Id="rId47" Type="http://schemas.openxmlformats.org/officeDocument/2006/relationships/slide" Target="slide60.xml"/><Relationship Id="rId50" Type="http://schemas.openxmlformats.org/officeDocument/2006/relationships/slide" Target="slide68.xml"/><Relationship Id="rId55" Type="http://schemas.openxmlformats.org/officeDocument/2006/relationships/slide" Target="slide57.xml"/><Relationship Id="rId63" Type="http://schemas.openxmlformats.org/officeDocument/2006/relationships/slide" Target="slide33.xml"/><Relationship Id="rId68" Type="http://schemas.openxmlformats.org/officeDocument/2006/relationships/slide" Target="slide22.xml"/><Relationship Id="rId7" Type="http://schemas.openxmlformats.org/officeDocument/2006/relationships/slide" Target="slide106.xml"/><Relationship Id="rId71" Type="http://schemas.openxmlformats.org/officeDocument/2006/relationships/slide" Target="slide7.xml"/><Relationship Id="rId2" Type="http://schemas.openxmlformats.org/officeDocument/2006/relationships/slide" Target="slide2.xml"/><Relationship Id="rId16" Type="http://schemas.openxmlformats.org/officeDocument/2006/relationships/slide" Target="slide26.xml"/><Relationship Id="rId29" Type="http://schemas.openxmlformats.org/officeDocument/2006/relationships/slide" Target="slide75.xml"/><Relationship Id="rId11" Type="http://schemas.openxmlformats.org/officeDocument/2006/relationships/slide" Target="slide110.xml"/><Relationship Id="rId24" Type="http://schemas.openxmlformats.org/officeDocument/2006/relationships/slide" Target="slide114.xml"/><Relationship Id="rId32" Type="http://schemas.openxmlformats.org/officeDocument/2006/relationships/slide" Target="slide82.xml"/><Relationship Id="rId37" Type="http://schemas.openxmlformats.org/officeDocument/2006/relationships/slide" Target="slide93.xml"/><Relationship Id="rId40" Type="http://schemas.openxmlformats.org/officeDocument/2006/relationships/slide" Target="slide99.xml"/><Relationship Id="rId45" Type="http://schemas.openxmlformats.org/officeDocument/2006/relationships/slide" Target="slide132.xml"/><Relationship Id="rId53" Type="http://schemas.openxmlformats.org/officeDocument/2006/relationships/slide" Target="slide53.xml"/><Relationship Id="rId58" Type="http://schemas.openxmlformats.org/officeDocument/2006/relationships/slide" Target="slide44.xml"/><Relationship Id="rId66" Type="http://schemas.openxmlformats.org/officeDocument/2006/relationships/slide" Target="slide18.xml"/><Relationship Id="rId74" Type="http://schemas.openxmlformats.org/officeDocument/2006/relationships/slide" Target="slide13.xml"/><Relationship Id="rId5" Type="http://schemas.openxmlformats.org/officeDocument/2006/relationships/slide" Target="slide104.xml"/><Relationship Id="rId15" Type="http://schemas.openxmlformats.org/officeDocument/2006/relationships/slide" Target="slide15.xml"/><Relationship Id="rId23" Type="http://schemas.openxmlformats.org/officeDocument/2006/relationships/slide" Target="slide103.xml"/><Relationship Id="rId28" Type="http://schemas.openxmlformats.org/officeDocument/2006/relationships/slide" Target="slide73.xml"/><Relationship Id="rId36" Type="http://schemas.openxmlformats.org/officeDocument/2006/relationships/slide" Target="slide90.xml"/><Relationship Id="rId49" Type="http://schemas.openxmlformats.org/officeDocument/2006/relationships/slide" Target="slide66.xml"/><Relationship Id="rId57" Type="http://schemas.openxmlformats.org/officeDocument/2006/relationships/slide" Target="slide42.xml"/><Relationship Id="rId61" Type="http://schemas.openxmlformats.org/officeDocument/2006/relationships/slide" Target="slide29.xml"/><Relationship Id="rId10" Type="http://schemas.openxmlformats.org/officeDocument/2006/relationships/slide" Target="slide119.xml"/><Relationship Id="rId19" Type="http://schemas.openxmlformats.org/officeDocument/2006/relationships/slide" Target="slide59.xml"/><Relationship Id="rId31" Type="http://schemas.openxmlformats.org/officeDocument/2006/relationships/slide" Target="slide79.xml"/><Relationship Id="rId44" Type="http://schemas.openxmlformats.org/officeDocument/2006/relationships/slide" Target="slide130.xml"/><Relationship Id="rId52" Type="http://schemas.openxmlformats.org/officeDocument/2006/relationships/slide" Target="slide51.xml"/><Relationship Id="rId60" Type="http://schemas.openxmlformats.org/officeDocument/2006/relationships/slide" Target="slide27.xml"/><Relationship Id="rId65" Type="http://schemas.openxmlformats.org/officeDocument/2006/relationships/slide" Target="slide16.xml"/><Relationship Id="rId73" Type="http://schemas.openxmlformats.org/officeDocument/2006/relationships/slide" Target="slide11.xml"/><Relationship Id="rId4" Type="http://schemas.openxmlformats.org/officeDocument/2006/relationships/slide" Target="slide64.xml"/><Relationship Id="rId9" Type="http://schemas.openxmlformats.org/officeDocument/2006/relationships/slide" Target="slide108.xml"/><Relationship Id="rId14" Type="http://schemas.openxmlformats.org/officeDocument/2006/relationships/slide" Target="slide4.xml"/><Relationship Id="rId22" Type="http://schemas.openxmlformats.org/officeDocument/2006/relationships/slide" Target="slide92.xml"/><Relationship Id="rId27" Type="http://schemas.openxmlformats.org/officeDocument/2006/relationships/slide" Target="slide71.xml"/><Relationship Id="rId30" Type="http://schemas.openxmlformats.org/officeDocument/2006/relationships/slide" Target="slide77.xml"/><Relationship Id="rId35" Type="http://schemas.openxmlformats.org/officeDocument/2006/relationships/slide" Target="slide88.xml"/><Relationship Id="rId43" Type="http://schemas.openxmlformats.org/officeDocument/2006/relationships/slide" Target="slide128.xml"/><Relationship Id="rId48" Type="http://schemas.openxmlformats.org/officeDocument/2006/relationships/slide" Target="slide62.xml"/><Relationship Id="rId56" Type="http://schemas.openxmlformats.org/officeDocument/2006/relationships/slide" Target="slide38.xml"/><Relationship Id="rId64" Type="http://schemas.openxmlformats.org/officeDocument/2006/relationships/slide" Target="slide35.xml"/><Relationship Id="rId69" Type="http://schemas.openxmlformats.org/officeDocument/2006/relationships/slide" Target="slide24.xml"/><Relationship Id="rId8" Type="http://schemas.openxmlformats.org/officeDocument/2006/relationships/slide" Target="slide117.xml"/><Relationship Id="rId51" Type="http://schemas.openxmlformats.org/officeDocument/2006/relationships/slide" Target="slide49.xml"/><Relationship Id="rId72" Type="http://schemas.openxmlformats.org/officeDocument/2006/relationships/slide" Target="slide9.xml"/><Relationship Id="rId3" Type="http://schemas.openxmlformats.org/officeDocument/2006/relationships/slide" Target="slide40.xml"/><Relationship Id="rId12" Type="http://schemas.openxmlformats.org/officeDocument/2006/relationships/slide" Target="slide121.xml"/><Relationship Id="rId17" Type="http://schemas.openxmlformats.org/officeDocument/2006/relationships/slide" Target="slide37.xml"/><Relationship Id="rId25" Type="http://schemas.openxmlformats.org/officeDocument/2006/relationships/slide" Target="slide125.xml"/><Relationship Id="rId33" Type="http://schemas.openxmlformats.org/officeDocument/2006/relationships/slide" Target="slide84.xml"/><Relationship Id="rId38" Type="http://schemas.openxmlformats.org/officeDocument/2006/relationships/slide" Target="slide95.xml"/><Relationship Id="rId46" Type="http://schemas.openxmlformats.org/officeDocument/2006/relationships/slide" Target="slide134.xml"/><Relationship Id="rId59" Type="http://schemas.openxmlformats.org/officeDocument/2006/relationships/slide" Target="slide46.xml"/><Relationship Id="rId67" Type="http://schemas.openxmlformats.org/officeDocument/2006/relationships/slide" Target="slide20.xml"/><Relationship Id="rId20" Type="http://schemas.openxmlformats.org/officeDocument/2006/relationships/slide" Target="slide70.xml"/><Relationship Id="rId41" Type="http://schemas.openxmlformats.org/officeDocument/2006/relationships/slide" Target="slide101.xml"/><Relationship Id="rId54" Type="http://schemas.openxmlformats.org/officeDocument/2006/relationships/slide" Target="slide55.xml"/><Relationship Id="rId62" Type="http://schemas.openxmlformats.org/officeDocument/2006/relationships/slide" Target="slide31.xml"/><Relationship Id="rId70" Type="http://schemas.openxmlformats.org/officeDocument/2006/relationships/slide" Target="slide5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15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slide" Target="slide70.xml"/><Relationship Id="rId13" Type="http://schemas.openxmlformats.org/officeDocument/2006/relationships/slide" Target="slide125.xml"/><Relationship Id="rId3" Type="http://schemas.openxmlformats.org/officeDocument/2006/relationships/slide" Target="slide15.xml"/><Relationship Id="rId7" Type="http://schemas.openxmlformats.org/officeDocument/2006/relationships/slide" Target="slide59.xml"/><Relationship Id="rId12" Type="http://schemas.openxmlformats.org/officeDocument/2006/relationships/slide" Target="slide114.xml"/><Relationship Id="rId2" Type="http://schemas.openxmlformats.org/officeDocument/2006/relationships/slide" Target="slide4.xml"/><Relationship Id="rId1" Type="http://schemas.openxmlformats.org/officeDocument/2006/relationships/slideLayout" Target="../slideLayouts/slideLayout8.xml"/><Relationship Id="rId6" Type="http://schemas.openxmlformats.org/officeDocument/2006/relationships/slide" Target="slide48.xml"/><Relationship Id="rId11" Type="http://schemas.openxmlformats.org/officeDocument/2006/relationships/slide" Target="slide103.xml"/><Relationship Id="rId5" Type="http://schemas.openxmlformats.org/officeDocument/2006/relationships/slide" Target="slide37.xml"/><Relationship Id="rId10" Type="http://schemas.openxmlformats.org/officeDocument/2006/relationships/slide" Target="slide92.xml"/><Relationship Id="rId4" Type="http://schemas.openxmlformats.org/officeDocument/2006/relationships/slide" Target="slide26.xml"/><Relationship Id="rId9" Type="http://schemas.openxmlformats.org/officeDocument/2006/relationships/slide" Target="slide81.xml"/><Relationship Id="rId14" Type="http://schemas.openxmlformats.org/officeDocument/2006/relationships/slide" Target="slide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slide" Target="slide59.xml"/><Relationship Id="rId13" Type="http://schemas.openxmlformats.org/officeDocument/2006/relationships/slide" Target="slide114.xml"/><Relationship Id="rId3" Type="http://schemas.openxmlformats.org/officeDocument/2006/relationships/slide" Target="slide4.xml"/><Relationship Id="rId7" Type="http://schemas.openxmlformats.org/officeDocument/2006/relationships/slide" Target="slide48.xml"/><Relationship Id="rId12" Type="http://schemas.openxmlformats.org/officeDocument/2006/relationships/slide" Target="slide10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8.xml"/><Relationship Id="rId6" Type="http://schemas.openxmlformats.org/officeDocument/2006/relationships/slide" Target="slide37.xml"/><Relationship Id="rId11" Type="http://schemas.openxmlformats.org/officeDocument/2006/relationships/slide" Target="slide92.xml"/><Relationship Id="rId5" Type="http://schemas.openxmlformats.org/officeDocument/2006/relationships/slide" Target="slide26.xml"/><Relationship Id="rId10" Type="http://schemas.openxmlformats.org/officeDocument/2006/relationships/slide" Target="slide81.xml"/><Relationship Id="rId4" Type="http://schemas.openxmlformats.org/officeDocument/2006/relationships/slide" Target="slide15.xml"/><Relationship Id="rId9" Type="http://schemas.openxmlformats.org/officeDocument/2006/relationships/slide" Target="slide70.xml"/><Relationship Id="rId14" Type="http://schemas.openxmlformats.org/officeDocument/2006/relationships/slide" Target="slide125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slide" Target="slide70.xml"/><Relationship Id="rId13" Type="http://schemas.openxmlformats.org/officeDocument/2006/relationships/slide" Target="slide125.xml"/><Relationship Id="rId3" Type="http://schemas.openxmlformats.org/officeDocument/2006/relationships/slide" Target="slide15.xml"/><Relationship Id="rId7" Type="http://schemas.openxmlformats.org/officeDocument/2006/relationships/slide" Target="slide59.xml"/><Relationship Id="rId12" Type="http://schemas.openxmlformats.org/officeDocument/2006/relationships/slide" Target="slide114.xml"/><Relationship Id="rId2" Type="http://schemas.openxmlformats.org/officeDocument/2006/relationships/slide" Target="slide4.xml"/><Relationship Id="rId1" Type="http://schemas.openxmlformats.org/officeDocument/2006/relationships/slideLayout" Target="../slideLayouts/slideLayout8.xml"/><Relationship Id="rId6" Type="http://schemas.openxmlformats.org/officeDocument/2006/relationships/slide" Target="slide48.xml"/><Relationship Id="rId11" Type="http://schemas.openxmlformats.org/officeDocument/2006/relationships/slide" Target="slide103.xml"/><Relationship Id="rId5" Type="http://schemas.openxmlformats.org/officeDocument/2006/relationships/slide" Target="slide37.xml"/><Relationship Id="rId10" Type="http://schemas.openxmlformats.org/officeDocument/2006/relationships/slide" Target="slide92.xml"/><Relationship Id="rId4" Type="http://schemas.openxmlformats.org/officeDocument/2006/relationships/slide" Target="slide26.xml"/><Relationship Id="rId9" Type="http://schemas.openxmlformats.org/officeDocument/2006/relationships/slide" Target="slide81.xml"/><Relationship Id="rId14" Type="http://schemas.openxmlformats.org/officeDocument/2006/relationships/slide" Target="slide2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slide" Target="slide59.xml"/><Relationship Id="rId13" Type="http://schemas.openxmlformats.org/officeDocument/2006/relationships/slide" Target="slide114.xml"/><Relationship Id="rId3" Type="http://schemas.openxmlformats.org/officeDocument/2006/relationships/slide" Target="slide4.xml"/><Relationship Id="rId7" Type="http://schemas.openxmlformats.org/officeDocument/2006/relationships/slide" Target="slide48.xml"/><Relationship Id="rId12" Type="http://schemas.openxmlformats.org/officeDocument/2006/relationships/slide" Target="slide10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8.xml"/><Relationship Id="rId6" Type="http://schemas.openxmlformats.org/officeDocument/2006/relationships/slide" Target="slide37.xml"/><Relationship Id="rId11" Type="http://schemas.openxmlformats.org/officeDocument/2006/relationships/slide" Target="slide92.xml"/><Relationship Id="rId5" Type="http://schemas.openxmlformats.org/officeDocument/2006/relationships/slide" Target="slide26.xml"/><Relationship Id="rId10" Type="http://schemas.openxmlformats.org/officeDocument/2006/relationships/slide" Target="slide81.xml"/><Relationship Id="rId4" Type="http://schemas.openxmlformats.org/officeDocument/2006/relationships/slide" Target="slide15.xml"/><Relationship Id="rId9" Type="http://schemas.openxmlformats.org/officeDocument/2006/relationships/slide" Target="slide70.xml"/><Relationship Id="rId14" Type="http://schemas.openxmlformats.org/officeDocument/2006/relationships/slide" Target="slide125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slide" Target="slide70.xml"/><Relationship Id="rId13" Type="http://schemas.openxmlformats.org/officeDocument/2006/relationships/slide" Target="slide125.xml"/><Relationship Id="rId3" Type="http://schemas.openxmlformats.org/officeDocument/2006/relationships/slide" Target="slide15.xml"/><Relationship Id="rId7" Type="http://schemas.openxmlformats.org/officeDocument/2006/relationships/slide" Target="slide59.xml"/><Relationship Id="rId12" Type="http://schemas.openxmlformats.org/officeDocument/2006/relationships/slide" Target="slide114.xml"/><Relationship Id="rId2" Type="http://schemas.openxmlformats.org/officeDocument/2006/relationships/slide" Target="slide4.xml"/><Relationship Id="rId1" Type="http://schemas.openxmlformats.org/officeDocument/2006/relationships/slideLayout" Target="../slideLayouts/slideLayout8.xml"/><Relationship Id="rId6" Type="http://schemas.openxmlformats.org/officeDocument/2006/relationships/slide" Target="slide48.xml"/><Relationship Id="rId11" Type="http://schemas.openxmlformats.org/officeDocument/2006/relationships/slide" Target="slide103.xml"/><Relationship Id="rId5" Type="http://schemas.openxmlformats.org/officeDocument/2006/relationships/slide" Target="slide37.xml"/><Relationship Id="rId10" Type="http://schemas.openxmlformats.org/officeDocument/2006/relationships/slide" Target="slide92.xml"/><Relationship Id="rId4" Type="http://schemas.openxmlformats.org/officeDocument/2006/relationships/slide" Target="slide26.xml"/><Relationship Id="rId9" Type="http://schemas.openxmlformats.org/officeDocument/2006/relationships/slide" Target="slide81.xml"/><Relationship Id="rId14" Type="http://schemas.openxmlformats.org/officeDocument/2006/relationships/slide" Target="slide2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slide" Target="slide59.xml"/><Relationship Id="rId13" Type="http://schemas.openxmlformats.org/officeDocument/2006/relationships/slide" Target="slide114.xml"/><Relationship Id="rId3" Type="http://schemas.openxmlformats.org/officeDocument/2006/relationships/slide" Target="slide4.xml"/><Relationship Id="rId7" Type="http://schemas.openxmlformats.org/officeDocument/2006/relationships/slide" Target="slide48.xml"/><Relationship Id="rId12" Type="http://schemas.openxmlformats.org/officeDocument/2006/relationships/slide" Target="slide10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8.xml"/><Relationship Id="rId6" Type="http://schemas.openxmlformats.org/officeDocument/2006/relationships/slide" Target="slide37.xml"/><Relationship Id="rId11" Type="http://schemas.openxmlformats.org/officeDocument/2006/relationships/slide" Target="slide92.xml"/><Relationship Id="rId5" Type="http://schemas.openxmlformats.org/officeDocument/2006/relationships/slide" Target="slide26.xml"/><Relationship Id="rId10" Type="http://schemas.openxmlformats.org/officeDocument/2006/relationships/slide" Target="slide81.xml"/><Relationship Id="rId4" Type="http://schemas.openxmlformats.org/officeDocument/2006/relationships/slide" Target="slide15.xml"/><Relationship Id="rId9" Type="http://schemas.openxmlformats.org/officeDocument/2006/relationships/slide" Target="slide70.xml"/><Relationship Id="rId14" Type="http://schemas.openxmlformats.org/officeDocument/2006/relationships/slide" Target="slide125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slide" Target="slide70.xml"/><Relationship Id="rId13" Type="http://schemas.openxmlformats.org/officeDocument/2006/relationships/slide" Target="slide125.xml"/><Relationship Id="rId3" Type="http://schemas.openxmlformats.org/officeDocument/2006/relationships/slide" Target="slide15.xml"/><Relationship Id="rId7" Type="http://schemas.openxmlformats.org/officeDocument/2006/relationships/slide" Target="slide59.xml"/><Relationship Id="rId12" Type="http://schemas.openxmlformats.org/officeDocument/2006/relationships/slide" Target="slide114.xml"/><Relationship Id="rId2" Type="http://schemas.openxmlformats.org/officeDocument/2006/relationships/slide" Target="slide4.xml"/><Relationship Id="rId1" Type="http://schemas.openxmlformats.org/officeDocument/2006/relationships/slideLayout" Target="../slideLayouts/slideLayout8.xml"/><Relationship Id="rId6" Type="http://schemas.openxmlformats.org/officeDocument/2006/relationships/slide" Target="slide48.xml"/><Relationship Id="rId11" Type="http://schemas.openxmlformats.org/officeDocument/2006/relationships/slide" Target="slide103.xml"/><Relationship Id="rId5" Type="http://schemas.openxmlformats.org/officeDocument/2006/relationships/slide" Target="slide37.xml"/><Relationship Id="rId10" Type="http://schemas.openxmlformats.org/officeDocument/2006/relationships/slide" Target="slide92.xml"/><Relationship Id="rId4" Type="http://schemas.openxmlformats.org/officeDocument/2006/relationships/slide" Target="slide26.xml"/><Relationship Id="rId9" Type="http://schemas.openxmlformats.org/officeDocument/2006/relationships/slide" Target="slide81.xml"/><Relationship Id="rId14" Type="http://schemas.openxmlformats.org/officeDocument/2006/relationships/slide" Target="slide2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slide" Target="slide59.xml"/><Relationship Id="rId18" Type="http://schemas.openxmlformats.org/officeDocument/2006/relationships/slide" Target="slide114.xml"/><Relationship Id="rId3" Type="http://schemas.openxmlformats.org/officeDocument/2006/relationships/slide" Target="slide7.xml"/><Relationship Id="rId21" Type="http://schemas.openxmlformats.org/officeDocument/2006/relationships/slide" Target="slide41.xml"/><Relationship Id="rId7" Type="http://schemas.openxmlformats.org/officeDocument/2006/relationships/slide" Target="slide11.xml"/><Relationship Id="rId12" Type="http://schemas.openxmlformats.org/officeDocument/2006/relationships/slide" Target="slide48.xml"/><Relationship Id="rId17" Type="http://schemas.openxmlformats.org/officeDocument/2006/relationships/slide" Target="slide103.xml"/><Relationship Id="rId2" Type="http://schemas.openxmlformats.org/officeDocument/2006/relationships/slide" Target="slide2.xml"/><Relationship Id="rId16" Type="http://schemas.openxmlformats.org/officeDocument/2006/relationships/slide" Target="slide92.xml"/><Relationship Id="rId20" Type="http://schemas.openxmlformats.org/officeDocument/2006/relationships/slide" Target="slide39.xml"/><Relationship Id="rId1" Type="http://schemas.openxmlformats.org/officeDocument/2006/relationships/slideLayout" Target="../slideLayouts/slideLayout9.xml"/><Relationship Id="rId6" Type="http://schemas.openxmlformats.org/officeDocument/2006/relationships/slide" Target="slide13.xml"/><Relationship Id="rId11" Type="http://schemas.openxmlformats.org/officeDocument/2006/relationships/slide" Target="slide37.xml"/><Relationship Id="rId24" Type="http://schemas.openxmlformats.org/officeDocument/2006/relationships/slide" Target="slide47.xml"/><Relationship Id="rId5" Type="http://schemas.openxmlformats.org/officeDocument/2006/relationships/slide" Target="slide9.xml"/><Relationship Id="rId15" Type="http://schemas.openxmlformats.org/officeDocument/2006/relationships/slide" Target="slide81.xml"/><Relationship Id="rId23" Type="http://schemas.openxmlformats.org/officeDocument/2006/relationships/slide" Target="slide45.xml"/><Relationship Id="rId10" Type="http://schemas.openxmlformats.org/officeDocument/2006/relationships/slide" Target="slide26.xml"/><Relationship Id="rId19" Type="http://schemas.openxmlformats.org/officeDocument/2006/relationships/slide" Target="slide125.xml"/><Relationship Id="rId4" Type="http://schemas.openxmlformats.org/officeDocument/2006/relationships/slide" Target="slide5.xml"/><Relationship Id="rId9" Type="http://schemas.openxmlformats.org/officeDocument/2006/relationships/slide" Target="slide15.xml"/><Relationship Id="rId14" Type="http://schemas.openxmlformats.org/officeDocument/2006/relationships/slide" Target="slide70.xml"/><Relationship Id="rId22" Type="http://schemas.openxmlformats.org/officeDocument/2006/relationships/slide" Target="slide43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slide" Target="slide59.xml"/><Relationship Id="rId13" Type="http://schemas.openxmlformats.org/officeDocument/2006/relationships/slide" Target="slide114.xml"/><Relationship Id="rId3" Type="http://schemas.openxmlformats.org/officeDocument/2006/relationships/slide" Target="slide4.xml"/><Relationship Id="rId7" Type="http://schemas.openxmlformats.org/officeDocument/2006/relationships/slide" Target="slide48.xml"/><Relationship Id="rId12" Type="http://schemas.openxmlformats.org/officeDocument/2006/relationships/slide" Target="slide10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9.xml"/><Relationship Id="rId6" Type="http://schemas.openxmlformats.org/officeDocument/2006/relationships/slide" Target="slide37.xml"/><Relationship Id="rId11" Type="http://schemas.openxmlformats.org/officeDocument/2006/relationships/slide" Target="slide92.xml"/><Relationship Id="rId5" Type="http://schemas.openxmlformats.org/officeDocument/2006/relationships/slide" Target="slide26.xml"/><Relationship Id="rId10" Type="http://schemas.openxmlformats.org/officeDocument/2006/relationships/slide" Target="slide81.xml"/><Relationship Id="rId4" Type="http://schemas.openxmlformats.org/officeDocument/2006/relationships/slide" Target="slide15.xml"/><Relationship Id="rId9" Type="http://schemas.openxmlformats.org/officeDocument/2006/relationships/slide" Target="slide70.xml"/><Relationship Id="rId14" Type="http://schemas.openxmlformats.org/officeDocument/2006/relationships/slide" Target="slide125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slide" Target="slide70.xml"/><Relationship Id="rId13" Type="http://schemas.openxmlformats.org/officeDocument/2006/relationships/slide" Target="slide125.xml"/><Relationship Id="rId3" Type="http://schemas.openxmlformats.org/officeDocument/2006/relationships/slide" Target="slide15.xml"/><Relationship Id="rId7" Type="http://schemas.openxmlformats.org/officeDocument/2006/relationships/slide" Target="slide59.xml"/><Relationship Id="rId12" Type="http://schemas.openxmlformats.org/officeDocument/2006/relationships/slide" Target="slide114.xml"/><Relationship Id="rId2" Type="http://schemas.openxmlformats.org/officeDocument/2006/relationships/slide" Target="slide4.xml"/><Relationship Id="rId1" Type="http://schemas.openxmlformats.org/officeDocument/2006/relationships/slideLayout" Target="../slideLayouts/slideLayout9.xml"/><Relationship Id="rId6" Type="http://schemas.openxmlformats.org/officeDocument/2006/relationships/slide" Target="slide48.xml"/><Relationship Id="rId11" Type="http://schemas.openxmlformats.org/officeDocument/2006/relationships/slide" Target="slide103.xml"/><Relationship Id="rId5" Type="http://schemas.openxmlformats.org/officeDocument/2006/relationships/slide" Target="slide37.xml"/><Relationship Id="rId10" Type="http://schemas.openxmlformats.org/officeDocument/2006/relationships/slide" Target="slide92.xml"/><Relationship Id="rId4" Type="http://schemas.openxmlformats.org/officeDocument/2006/relationships/slide" Target="slide26.xml"/><Relationship Id="rId9" Type="http://schemas.openxmlformats.org/officeDocument/2006/relationships/slide" Target="slide81.xml"/><Relationship Id="rId14" Type="http://schemas.openxmlformats.org/officeDocument/2006/relationships/slide" Target="slide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slide" Target="slide59.xml"/><Relationship Id="rId18" Type="http://schemas.openxmlformats.org/officeDocument/2006/relationships/slide" Target="slide114.xml"/><Relationship Id="rId3" Type="http://schemas.openxmlformats.org/officeDocument/2006/relationships/slide" Target="slide7.xml"/><Relationship Id="rId21" Type="http://schemas.openxmlformats.org/officeDocument/2006/relationships/slide" Target="slide8.xml"/><Relationship Id="rId7" Type="http://schemas.openxmlformats.org/officeDocument/2006/relationships/slide" Target="slide11.xml"/><Relationship Id="rId12" Type="http://schemas.openxmlformats.org/officeDocument/2006/relationships/slide" Target="slide48.xml"/><Relationship Id="rId17" Type="http://schemas.openxmlformats.org/officeDocument/2006/relationships/slide" Target="slide103.xml"/><Relationship Id="rId2" Type="http://schemas.openxmlformats.org/officeDocument/2006/relationships/slide" Target="slide2.xml"/><Relationship Id="rId16" Type="http://schemas.openxmlformats.org/officeDocument/2006/relationships/slide" Target="slide92.xml"/><Relationship Id="rId20" Type="http://schemas.openxmlformats.org/officeDocument/2006/relationships/slide" Target="slide6.xml"/><Relationship Id="rId1" Type="http://schemas.openxmlformats.org/officeDocument/2006/relationships/slideLayout" Target="../slideLayouts/slideLayout6.xml"/><Relationship Id="rId6" Type="http://schemas.openxmlformats.org/officeDocument/2006/relationships/slide" Target="slide13.xml"/><Relationship Id="rId11" Type="http://schemas.openxmlformats.org/officeDocument/2006/relationships/slide" Target="slide37.xml"/><Relationship Id="rId24" Type="http://schemas.openxmlformats.org/officeDocument/2006/relationships/slide" Target="slide14.xml"/><Relationship Id="rId5" Type="http://schemas.openxmlformats.org/officeDocument/2006/relationships/slide" Target="slide9.xml"/><Relationship Id="rId15" Type="http://schemas.openxmlformats.org/officeDocument/2006/relationships/slide" Target="slide81.xml"/><Relationship Id="rId23" Type="http://schemas.openxmlformats.org/officeDocument/2006/relationships/slide" Target="slide12.xml"/><Relationship Id="rId10" Type="http://schemas.openxmlformats.org/officeDocument/2006/relationships/slide" Target="slide26.xml"/><Relationship Id="rId19" Type="http://schemas.openxmlformats.org/officeDocument/2006/relationships/slide" Target="slide125.xml"/><Relationship Id="rId4" Type="http://schemas.openxmlformats.org/officeDocument/2006/relationships/slide" Target="slide5.xml"/><Relationship Id="rId9" Type="http://schemas.openxmlformats.org/officeDocument/2006/relationships/slide" Target="slide15.xml"/><Relationship Id="rId14" Type="http://schemas.openxmlformats.org/officeDocument/2006/relationships/slide" Target="slide70.xml"/><Relationship Id="rId22" Type="http://schemas.openxmlformats.org/officeDocument/2006/relationships/slide" Target="slide10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slide" Target="slide59.xml"/><Relationship Id="rId13" Type="http://schemas.openxmlformats.org/officeDocument/2006/relationships/slide" Target="slide114.xml"/><Relationship Id="rId3" Type="http://schemas.openxmlformats.org/officeDocument/2006/relationships/slide" Target="slide4.xml"/><Relationship Id="rId7" Type="http://schemas.openxmlformats.org/officeDocument/2006/relationships/slide" Target="slide48.xml"/><Relationship Id="rId12" Type="http://schemas.openxmlformats.org/officeDocument/2006/relationships/slide" Target="slide10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9.xml"/><Relationship Id="rId6" Type="http://schemas.openxmlformats.org/officeDocument/2006/relationships/slide" Target="slide37.xml"/><Relationship Id="rId11" Type="http://schemas.openxmlformats.org/officeDocument/2006/relationships/slide" Target="slide92.xml"/><Relationship Id="rId5" Type="http://schemas.openxmlformats.org/officeDocument/2006/relationships/slide" Target="slide26.xml"/><Relationship Id="rId10" Type="http://schemas.openxmlformats.org/officeDocument/2006/relationships/slide" Target="slide81.xml"/><Relationship Id="rId4" Type="http://schemas.openxmlformats.org/officeDocument/2006/relationships/slide" Target="slide15.xml"/><Relationship Id="rId9" Type="http://schemas.openxmlformats.org/officeDocument/2006/relationships/slide" Target="slide70.xml"/><Relationship Id="rId14" Type="http://schemas.openxmlformats.org/officeDocument/2006/relationships/slide" Target="slide125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slide" Target="slide70.xml"/><Relationship Id="rId13" Type="http://schemas.openxmlformats.org/officeDocument/2006/relationships/slide" Target="slide125.xml"/><Relationship Id="rId3" Type="http://schemas.openxmlformats.org/officeDocument/2006/relationships/slide" Target="slide15.xml"/><Relationship Id="rId7" Type="http://schemas.openxmlformats.org/officeDocument/2006/relationships/slide" Target="slide59.xml"/><Relationship Id="rId12" Type="http://schemas.openxmlformats.org/officeDocument/2006/relationships/slide" Target="slide114.xml"/><Relationship Id="rId2" Type="http://schemas.openxmlformats.org/officeDocument/2006/relationships/slide" Target="slide4.xml"/><Relationship Id="rId1" Type="http://schemas.openxmlformats.org/officeDocument/2006/relationships/slideLayout" Target="../slideLayouts/slideLayout9.xml"/><Relationship Id="rId6" Type="http://schemas.openxmlformats.org/officeDocument/2006/relationships/slide" Target="slide48.xml"/><Relationship Id="rId11" Type="http://schemas.openxmlformats.org/officeDocument/2006/relationships/slide" Target="slide103.xml"/><Relationship Id="rId5" Type="http://schemas.openxmlformats.org/officeDocument/2006/relationships/slide" Target="slide37.xml"/><Relationship Id="rId10" Type="http://schemas.openxmlformats.org/officeDocument/2006/relationships/slide" Target="slide92.xml"/><Relationship Id="rId4" Type="http://schemas.openxmlformats.org/officeDocument/2006/relationships/slide" Target="slide26.xml"/><Relationship Id="rId9" Type="http://schemas.openxmlformats.org/officeDocument/2006/relationships/slide" Target="slide81.xml"/><Relationship Id="rId14" Type="http://schemas.openxmlformats.org/officeDocument/2006/relationships/slide" Target="slide2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slide" Target="slide59.xml"/><Relationship Id="rId13" Type="http://schemas.openxmlformats.org/officeDocument/2006/relationships/slide" Target="slide114.xml"/><Relationship Id="rId3" Type="http://schemas.openxmlformats.org/officeDocument/2006/relationships/slide" Target="slide4.xml"/><Relationship Id="rId7" Type="http://schemas.openxmlformats.org/officeDocument/2006/relationships/slide" Target="slide48.xml"/><Relationship Id="rId12" Type="http://schemas.openxmlformats.org/officeDocument/2006/relationships/slide" Target="slide10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9.xml"/><Relationship Id="rId6" Type="http://schemas.openxmlformats.org/officeDocument/2006/relationships/slide" Target="slide37.xml"/><Relationship Id="rId11" Type="http://schemas.openxmlformats.org/officeDocument/2006/relationships/slide" Target="slide92.xml"/><Relationship Id="rId5" Type="http://schemas.openxmlformats.org/officeDocument/2006/relationships/slide" Target="slide26.xml"/><Relationship Id="rId10" Type="http://schemas.openxmlformats.org/officeDocument/2006/relationships/slide" Target="slide81.xml"/><Relationship Id="rId4" Type="http://schemas.openxmlformats.org/officeDocument/2006/relationships/slide" Target="slide15.xml"/><Relationship Id="rId9" Type="http://schemas.openxmlformats.org/officeDocument/2006/relationships/slide" Target="slide70.xml"/><Relationship Id="rId14" Type="http://schemas.openxmlformats.org/officeDocument/2006/relationships/slide" Target="slide125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slide" Target="slide70.xml"/><Relationship Id="rId13" Type="http://schemas.openxmlformats.org/officeDocument/2006/relationships/slide" Target="slide125.xml"/><Relationship Id="rId3" Type="http://schemas.openxmlformats.org/officeDocument/2006/relationships/slide" Target="slide15.xml"/><Relationship Id="rId7" Type="http://schemas.openxmlformats.org/officeDocument/2006/relationships/slide" Target="slide59.xml"/><Relationship Id="rId12" Type="http://schemas.openxmlformats.org/officeDocument/2006/relationships/slide" Target="slide114.xml"/><Relationship Id="rId2" Type="http://schemas.openxmlformats.org/officeDocument/2006/relationships/slide" Target="slide4.xml"/><Relationship Id="rId1" Type="http://schemas.openxmlformats.org/officeDocument/2006/relationships/slideLayout" Target="../slideLayouts/slideLayout9.xml"/><Relationship Id="rId6" Type="http://schemas.openxmlformats.org/officeDocument/2006/relationships/slide" Target="slide48.xml"/><Relationship Id="rId11" Type="http://schemas.openxmlformats.org/officeDocument/2006/relationships/slide" Target="slide103.xml"/><Relationship Id="rId5" Type="http://schemas.openxmlformats.org/officeDocument/2006/relationships/slide" Target="slide37.xml"/><Relationship Id="rId10" Type="http://schemas.openxmlformats.org/officeDocument/2006/relationships/slide" Target="slide92.xml"/><Relationship Id="rId4" Type="http://schemas.openxmlformats.org/officeDocument/2006/relationships/slide" Target="slide26.xml"/><Relationship Id="rId9" Type="http://schemas.openxmlformats.org/officeDocument/2006/relationships/slide" Target="slide81.xml"/><Relationship Id="rId14" Type="http://schemas.openxmlformats.org/officeDocument/2006/relationships/slide" Target="slide2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slide" Target="slide59.xml"/><Relationship Id="rId13" Type="http://schemas.openxmlformats.org/officeDocument/2006/relationships/slide" Target="slide114.xml"/><Relationship Id="rId3" Type="http://schemas.openxmlformats.org/officeDocument/2006/relationships/slide" Target="slide4.xml"/><Relationship Id="rId7" Type="http://schemas.openxmlformats.org/officeDocument/2006/relationships/slide" Target="slide48.xml"/><Relationship Id="rId12" Type="http://schemas.openxmlformats.org/officeDocument/2006/relationships/slide" Target="slide10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9.xml"/><Relationship Id="rId6" Type="http://schemas.openxmlformats.org/officeDocument/2006/relationships/slide" Target="slide37.xml"/><Relationship Id="rId11" Type="http://schemas.openxmlformats.org/officeDocument/2006/relationships/slide" Target="slide92.xml"/><Relationship Id="rId5" Type="http://schemas.openxmlformats.org/officeDocument/2006/relationships/slide" Target="slide26.xml"/><Relationship Id="rId10" Type="http://schemas.openxmlformats.org/officeDocument/2006/relationships/slide" Target="slide81.xml"/><Relationship Id="rId4" Type="http://schemas.openxmlformats.org/officeDocument/2006/relationships/slide" Target="slide15.xml"/><Relationship Id="rId9" Type="http://schemas.openxmlformats.org/officeDocument/2006/relationships/slide" Target="slide70.xml"/><Relationship Id="rId14" Type="http://schemas.openxmlformats.org/officeDocument/2006/relationships/slide" Target="slide125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slide" Target="slide70.xml"/><Relationship Id="rId13" Type="http://schemas.openxmlformats.org/officeDocument/2006/relationships/slide" Target="slide125.xml"/><Relationship Id="rId3" Type="http://schemas.openxmlformats.org/officeDocument/2006/relationships/slide" Target="slide15.xml"/><Relationship Id="rId7" Type="http://schemas.openxmlformats.org/officeDocument/2006/relationships/slide" Target="slide59.xml"/><Relationship Id="rId12" Type="http://schemas.openxmlformats.org/officeDocument/2006/relationships/slide" Target="slide114.xml"/><Relationship Id="rId2" Type="http://schemas.openxmlformats.org/officeDocument/2006/relationships/slide" Target="slide4.xml"/><Relationship Id="rId1" Type="http://schemas.openxmlformats.org/officeDocument/2006/relationships/slideLayout" Target="../slideLayouts/slideLayout9.xml"/><Relationship Id="rId6" Type="http://schemas.openxmlformats.org/officeDocument/2006/relationships/slide" Target="slide48.xml"/><Relationship Id="rId11" Type="http://schemas.openxmlformats.org/officeDocument/2006/relationships/slide" Target="slide103.xml"/><Relationship Id="rId5" Type="http://schemas.openxmlformats.org/officeDocument/2006/relationships/slide" Target="slide37.xml"/><Relationship Id="rId10" Type="http://schemas.openxmlformats.org/officeDocument/2006/relationships/slide" Target="slide92.xml"/><Relationship Id="rId4" Type="http://schemas.openxmlformats.org/officeDocument/2006/relationships/slide" Target="slide26.xml"/><Relationship Id="rId9" Type="http://schemas.openxmlformats.org/officeDocument/2006/relationships/slide" Target="slide81.xml"/><Relationship Id="rId14" Type="http://schemas.openxmlformats.org/officeDocument/2006/relationships/slide" Target="slide2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slide" Target="slide59.xml"/><Relationship Id="rId13" Type="http://schemas.openxmlformats.org/officeDocument/2006/relationships/slide" Target="slide114.xml"/><Relationship Id="rId3" Type="http://schemas.openxmlformats.org/officeDocument/2006/relationships/slide" Target="slide4.xml"/><Relationship Id="rId7" Type="http://schemas.openxmlformats.org/officeDocument/2006/relationships/slide" Target="slide48.xml"/><Relationship Id="rId12" Type="http://schemas.openxmlformats.org/officeDocument/2006/relationships/slide" Target="slide10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9.xml"/><Relationship Id="rId6" Type="http://schemas.openxmlformats.org/officeDocument/2006/relationships/slide" Target="slide37.xml"/><Relationship Id="rId11" Type="http://schemas.openxmlformats.org/officeDocument/2006/relationships/slide" Target="slide92.xml"/><Relationship Id="rId5" Type="http://schemas.openxmlformats.org/officeDocument/2006/relationships/slide" Target="slide26.xml"/><Relationship Id="rId10" Type="http://schemas.openxmlformats.org/officeDocument/2006/relationships/slide" Target="slide81.xml"/><Relationship Id="rId4" Type="http://schemas.openxmlformats.org/officeDocument/2006/relationships/slide" Target="slide15.xml"/><Relationship Id="rId9" Type="http://schemas.openxmlformats.org/officeDocument/2006/relationships/slide" Target="slide70.xml"/><Relationship Id="rId14" Type="http://schemas.openxmlformats.org/officeDocument/2006/relationships/slide" Target="slide125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slide" Target="slide70.xml"/><Relationship Id="rId13" Type="http://schemas.openxmlformats.org/officeDocument/2006/relationships/slide" Target="slide125.xml"/><Relationship Id="rId3" Type="http://schemas.openxmlformats.org/officeDocument/2006/relationships/slide" Target="slide15.xml"/><Relationship Id="rId7" Type="http://schemas.openxmlformats.org/officeDocument/2006/relationships/slide" Target="slide59.xml"/><Relationship Id="rId12" Type="http://schemas.openxmlformats.org/officeDocument/2006/relationships/slide" Target="slide114.xml"/><Relationship Id="rId2" Type="http://schemas.openxmlformats.org/officeDocument/2006/relationships/slide" Target="slide4.xml"/><Relationship Id="rId1" Type="http://schemas.openxmlformats.org/officeDocument/2006/relationships/slideLayout" Target="../slideLayouts/slideLayout9.xml"/><Relationship Id="rId6" Type="http://schemas.openxmlformats.org/officeDocument/2006/relationships/slide" Target="slide48.xml"/><Relationship Id="rId11" Type="http://schemas.openxmlformats.org/officeDocument/2006/relationships/slide" Target="slide103.xml"/><Relationship Id="rId5" Type="http://schemas.openxmlformats.org/officeDocument/2006/relationships/slide" Target="slide37.xml"/><Relationship Id="rId10" Type="http://schemas.openxmlformats.org/officeDocument/2006/relationships/slide" Target="slide92.xml"/><Relationship Id="rId4" Type="http://schemas.openxmlformats.org/officeDocument/2006/relationships/slide" Target="slide26.xml"/><Relationship Id="rId9" Type="http://schemas.openxmlformats.org/officeDocument/2006/relationships/slide" Target="slide81.xml"/><Relationship Id="rId14" Type="http://schemas.openxmlformats.org/officeDocument/2006/relationships/slide" Target="slide2.xml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slide" Target="slide59.xml"/><Relationship Id="rId18" Type="http://schemas.openxmlformats.org/officeDocument/2006/relationships/slide" Target="slide114.xml"/><Relationship Id="rId3" Type="http://schemas.openxmlformats.org/officeDocument/2006/relationships/slide" Target="slide7.xml"/><Relationship Id="rId21" Type="http://schemas.openxmlformats.org/officeDocument/2006/relationships/slide" Target="slide52.xml"/><Relationship Id="rId7" Type="http://schemas.openxmlformats.org/officeDocument/2006/relationships/slide" Target="slide11.xml"/><Relationship Id="rId12" Type="http://schemas.openxmlformats.org/officeDocument/2006/relationships/slide" Target="slide48.xml"/><Relationship Id="rId17" Type="http://schemas.openxmlformats.org/officeDocument/2006/relationships/slide" Target="slide103.xml"/><Relationship Id="rId2" Type="http://schemas.openxmlformats.org/officeDocument/2006/relationships/slide" Target="slide2.xml"/><Relationship Id="rId16" Type="http://schemas.openxmlformats.org/officeDocument/2006/relationships/slide" Target="slide92.xml"/><Relationship Id="rId20" Type="http://schemas.openxmlformats.org/officeDocument/2006/relationships/slide" Target="slide50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13.xml"/><Relationship Id="rId11" Type="http://schemas.openxmlformats.org/officeDocument/2006/relationships/slide" Target="slide37.xml"/><Relationship Id="rId24" Type="http://schemas.openxmlformats.org/officeDocument/2006/relationships/slide" Target="slide58.xml"/><Relationship Id="rId5" Type="http://schemas.openxmlformats.org/officeDocument/2006/relationships/slide" Target="slide9.xml"/><Relationship Id="rId15" Type="http://schemas.openxmlformats.org/officeDocument/2006/relationships/slide" Target="slide81.xml"/><Relationship Id="rId23" Type="http://schemas.openxmlformats.org/officeDocument/2006/relationships/slide" Target="slide56.xml"/><Relationship Id="rId10" Type="http://schemas.openxmlformats.org/officeDocument/2006/relationships/slide" Target="slide26.xml"/><Relationship Id="rId19" Type="http://schemas.openxmlformats.org/officeDocument/2006/relationships/slide" Target="slide125.xml"/><Relationship Id="rId4" Type="http://schemas.openxmlformats.org/officeDocument/2006/relationships/slide" Target="slide5.xml"/><Relationship Id="rId9" Type="http://schemas.openxmlformats.org/officeDocument/2006/relationships/slide" Target="slide15.xml"/><Relationship Id="rId14" Type="http://schemas.openxmlformats.org/officeDocument/2006/relationships/slide" Target="slide70.xml"/><Relationship Id="rId22" Type="http://schemas.openxmlformats.org/officeDocument/2006/relationships/slide" Target="slide54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slide" Target="slide59.xml"/><Relationship Id="rId13" Type="http://schemas.openxmlformats.org/officeDocument/2006/relationships/slide" Target="slide114.xml"/><Relationship Id="rId3" Type="http://schemas.openxmlformats.org/officeDocument/2006/relationships/slide" Target="slide4.xml"/><Relationship Id="rId7" Type="http://schemas.openxmlformats.org/officeDocument/2006/relationships/slide" Target="slide48.xml"/><Relationship Id="rId12" Type="http://schemas.openxmlformats.org/officeDocument/2006/relationships/slide" Target="slide10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37.xml"/><Relationship Id="rId11" Type="http://schemas.openxmlformats.org/officeDocument/2006/relationships/slide" Target="slide92.xml"/><Relationship Id="rId5" Type="http://schemas.openxmlformats.org/officeDocument/2006/relationships/slide" Target="slide26.xml"/><Relationship Id="rId10" Type="http://schemas.openxmlformats.org/officeDocument/2006/relationships/slide" Target="slide81.xml"/><Relationship Id="rId4" Type="http://schemas.openxmlformats.org/officeDocument/2006/relationships/slide" Target="slide15.xml"/><Relationship Id="rId9" Type="http://schemas.openxmlformats.org/officeDocument/2006/relationships/slide" Target="slide70.xml"/><Relationship Id="rId14" Type="http://schemas.openxmlformats.org/officeDocument/2006/relationships/slide" Target="slide125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59.xml"/><Relationship Id="rId13" Type="http://schemas.openxmlformats.org/officeDocument/2006/relationships/slide" Target="slide114.xml"/><Relationship Id="rId3" Type="http://schemas.openxmlformats.org/officeDocument/2006/relationships/slide" Target="slide4.xml"/><Relationship Id="rId7" Type="http://schemas.openxmlformats.org/officeDocument/2006/relationships/slide" Target="slide48.xml"/><Relationship Id="rId12" Type="http://schemas.openxmlformats.org/officeDocument/2006/relationships/slide" Target="slide10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37.xml"/><Relationship Id="rId11" Type="http://schemas.openxmlformats.org/officeDocument/2006/relationships/slide" Target="slide92.xml"/><Relationship Id="rId5" Type="http://schemas.openxmlformats.org/officeDocument/2006/relationships/slide" Target="slide26.xml"/><Relationship Id="rId10" Type="http://schemas.openxmlformats.org/officeDocument/2006/relationships/slide" Target="slide81.xml"/><Relationship Id="rId4" Type="http://schemas.openxmlformats.org/officeDocument/2006/relationships/slide" Target="slide15.xml"/><Relationship Id="rId9" Type="http://schemas.openxmlformats.org/officeDocument/2006/relationships/slide" Target="slide70.xml"/><Relationship Id="rId14" Type="http://schemas.openxmlformats.org/officeDocument/2006/relationships/slide" Target="slide125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slide" Target="slide70.xml"/><Relationship Id="rId13" Type="http://schemas.openxmlformats.org/officeDocument/2006/relationships/slide" Target="slide125.xml"/><Relationship Id="rId3" Type="http://schemas.openxmlformats.org/officeDocument/2006/relationships/slide" Target="slide15.xml"/><Relationship Id="rId7" Type="http://schemas.openxmlformats.org/officeDocument/2006/relationships/slide" Target="slide59.xml"/><Relationship Id="rId12" Type="http://schemas.openxmlformats.org/officeDocument/2006/relationships/slide" Target="slide114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48.xml"/><Relationship Id="rId11" Type="http://schemas.openxmlformats.org/officeDocument/2006/relationships/slide" Target="slide103.xml"/><Relationship Id="rId5" Type="http://schemas.openxmlformats.org/officeDocument/2006/relationships/slide" Target="slide37.xml"/><Relationship Id="rId10" Type="http://schemas.openxmlformats.org/officeDocument/2006/relationships/slide" Target="slide92.xml"/><Relationship Id="rId4" Type="http://schemas.openxmlformats.org/officeDocument/2006/relationships/slide" Target="slide26.xml"/><Relationship Id="rId9" Type="http://schemas.openxmlformats.org/officeDocument/2006/relationships/slide" Target="slide81.xml"/><Relationship Id="rId14" Type="http://schemas.openxmlformats.org/officeDocument/2006/relationships/slide" Target="slide2.xml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slide" Target="slide59.xml"/><Relationship Id="rId13" Type="http://schemas.openxmlformats.org/officeDocument/2006/relationships/slide" Target="slide114.xml"/><Relationship Id="rId3" Type="http://schemas.openxmlformats.org/officeDocument/2006/relationships/slide" Target="slide4.xml"/><Relationship Id="rId7" Type="http://schemas.openxmlformats.org/officeDocument/2006/relationships/slide" Target="slide48.xml"/><Relationship Id="rId12" Type="http://schemas.openxmlformats.org/officeDocument/2006/relationships/slide" Target="slide10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37.xml"/><Relationship Id="rId11" Type="http://schemas.openxmlformats.org/officeDocument/2006/relationships/slide" Target="slide92.xml"/><Relationship Id="rId5" Type="http://schemas.openxmlformats.org/officeDocument/2006/relationships/slide" Target="slide26.xml"/><Relationship Id="rId10" Type="http://schemas.openxmlformats.org/officeDocument/2006/relationships/slide" Target="slide81.xml"/><Relationship Id="rId4" Type="http://schemas.openxmlformats.org/officeDocument/2006/relationships/slide" Target="slide15.xml"/><Relationship Id="rId9" Type="http://schemas.openxmlformats.org/officeDocument/2006/relationships/slide" Target="slide70.xml"/><Relationship Id="rId14" Type="http://schemas.openxmlformats.org/officeDocument/2006/relationships/slide" Target="slide125.xml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slide" Target="slide70.xml"/><Relationship Id="rId13" Type="http://schemas.openxmlformats.org/officeDocument/2006/relationships/slide" Target="slide125.xml"/><Relationship Id="rId3" Type="http://schemas.openxmlformats.org/officeDocument/2006/relationships/slide" Target="slide15.xml"/><Relationship Id="rId7" Type="http://schemas.openxmlformats.org/officeDocument/2006/relationships/slide" Target="slide59.xml"/><Relationship Id="rId12" Type="http://schemas.openxmlformats.org/officeDocument/2006/relationships/slide" Target="slide114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48.xml"/><Relationship Id="rId11" Type="http://schemas.openxmlformats.org/officeDocument/2006/relationships/slide" Target="slide103.xml"/><Relationship Id="rId5" Type="http://schemas.openxmlformats.org/officeDocument/2006/relationships/slide" Target="slide37.xml"/><Relationship Id="rId10" Type="http://schemas.openxmlformats.org/officeDocument/2006/relationships/slide" Target="slide92.xml"/><Relationship Id="rId4" Type="http://schemas.openxmlformats.org/officeDocument/2006/relationships/slide" Target="slide26.xml"/><Relationship Id="rId9" Type="http://schemas.openxmlformats.org/officeDocument/2006/relationships/slide" Target="slide81.xml"/><Relationship Id="rId14" Type="http://schemas.openxmlformats.org/officeDocument/2006/relationships/slide" Target="slide2.xml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slide" Target="slide59.xml"/><Relationship Id="rId13" Type="http://schemas.openxmlformats.org/officeDocument/2006/relationships/slide" Target="slide114.xml"/><Relationship Id="rId3" Type="http://schemas.openxmlformats.org/officeDocument/2006/relationships/slide" Target="slide4.xml"/><Relationship Id="rId7" Type="http://schemas.openxmlformats.org/officeDocument/2006/relationships/slide" Target="slide48.xml"/><Relationship Id="rId12" Type="http://schemas.openxmlformats.org/officeDocument/2006/relationships/slide" Target="slide10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37.xml"/><Relationship Id="rId11" Type="http://schemas.openxmlformats.org/officeDocument/2006/relationships/slide" Target="slide92.xml"/><Relationship Id="rId5" Type="http://schemas.openxmlformats.org/officeDocument/2006/relationships/slide" Target="slide26.xml"/><Relationship Id="rId10" Type="http://schemas.openxmlformats.org/officeDocument/2006/relationships/slide" Target="slide81.xml"/><Relationship Id="rId4" Type="http://schemas.openxmlformats.org/officeDocument/2006/relationships/slide" Target="slide15.xml"/><Relationship Id="rId9" Type="http://schemas.openxmlformats.org/officeDocument/2006/relationships/slide" Target="slide70.xml"/><Relationship Id="rId14" Type="http://schemas.openxmlformats.org/officeDocument/2006/relationships/slide" Target="slide125.xml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slide" Target="slide70.xml"/><Relationship Id="rId13" Type="http://schemas.openxmlformats.org/officeDocument/2006/relationships/slide" Target="slide125.xml"/><Relationship Id="rId3" Type="http://schemas.openxmlformats.org/officeDocument/2006/relationships/slide" Target="slide15.xml"/><Relationship Id="rId7" Type="http://schemas.openxmlformats.org/officeDocument/2006/relationships/slide" Target="slide59.xml"/><Relationship Id="rId12" Type="http://schemas.openxmlformats.org/officeDocument/2006/relationships/slide" Target="slide114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48.xml"/><Relationship Id="rId11" Type="http://schemas.openxmlformats.org/officeDocument/2006/relationships/slide" Target="slide103.xml"/><Relationship Id="rId5" Type="http://schemas.openxmlformats.org/officeDocument/2006/relationships/slide" Target="slide37.xml"/><Relationship Id="rId10" Type="http://schemas.openxmlformats.org/officeDocument/2006/relationships/slide" Target="slide92.xml"/><Relationship Id="rId4" Type="http://schemas.openxmlformats.org/officeDocument/2006/relationships/slide" Target="slide26.xml"/><Relationship Id="rId9" Type="http://schemas.openxmlformats.org/officeDocument/2006/relationships/slide" Target="slide81.xml"/><Relationship Id="rId14" Type="http://schemas.openxmlformats.org/officeDocument/2006/relationships/slide" Target="slide2.xml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slide" Target="slide59.xml"/><Relationship Id="rId13" Type="http://schemas.openxmlformats.org/officeDocument/2006/relationships/slide" Target="slide114.xml"/><Relationship Id="rId3" Type="http://schemas.openxmlformats.org/officeDocument/2006/relationships/slide" Target="slide4.xml"/><Relationship Id="rId7" Type="http://schemas.openxmlformats.org/officeDocument/2006/relationships/slide" Target="slide48.xml"/><Relationship Id="rId12" Type="http://schemas.openxmlformats.org/officeDocument/2006/relationships/slide" Target="slide10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37.xml"/><Relationship Id="rId11" Type="http://schemas.openxmlformats.org/officeDocument/2006/relationships/slide" Target="slide92.xml"/><Relationship Id="rId5" Type="http://schemas.openxmlformats.org/officeDocument/2006/relationships/slide" Target="slide26.xml"/><Relationship Id="rId10" Type="http://schemas.openxmlformats.org/officeDocument/2006/relationships/slide" Target="slide81.xml"/><Relationship Id="rId4" Type="http://schemas.openxmlformats.org/officeDocument/2006/relationships/slide" Target="slide15.xml"/><Relationship Id="rId9" Type="http://schemas.openxmlformats.org/officeDocument/2006/relationships/slide" Target="slide70.xml"/><Relationship Id="rId14" Type="http://schemas.openxmlformats.org/officeDocument/2006/relationships/slide" Target="slide125.xml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slide" Target="slide70.xml"/><Relationship Id="rId13" Type="http://schemas.openxmlformats.org/officeDocument/2006/relationships/slide" Target="slide125.xml"/><Relationship Id="rId3" Type="http://schemas.openxmlformats.org/officeDocument/2006/relationships/slide" Target="slide15.xml"/><Relationship Id="rId7" Type="http://schemas.openxmlformats.org/officeDocument/2006/relationships/slide" Target="slide59.xml"/><Relationship Id="rId12" Type="http://schemas.openxmlformats.org/officeDocument/2006/relationships/slide" Target="slide114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48.xml"/><Relationship Id="rId11" Type="http://schemas.openxmlformats.org/officeDocument/2006/relationships/slide" Target="slide103.xml"/><Relationship Id="rId5" Type="http://schemas.openxmlformats.org/officeDocument/2006/relationships/slide" Target="slide37.xml"/><Relationship Id="rId10" Type="http://schemas.openxmlformats.org/officeDocument/2006/relationships/slide" Target="slide92.xml"/><Relationship Id="rId4" Type="http://schemas.openxmlformats.org/officeDocument/2006/relationships/slide" Target="slide26.xml"/><Relationship Id="rId9" Type="http://schemas.openxmlformats.org/officeDocument/2006/relationships/slide" Target="slide81.xml"/><Relationship Id="rId14" Type="http://schemas.openxmlformats.org/officeDocument/2006/relationships/slide" Target="slide2.xml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slide" Target="slide59.xml"/><Relationship Id="rId13" Type="http://schemas.openxmlformats.org/officeDocument/2006/relationships/slide" Target="slide114.xml"/><Relationship Id="rId3" Type="http://schemas.openxmlformats.org/officeDocument/2006/relationships/slide" Target="slide4.xml"/><Relationship Id="rId7" Type="http://schemas.openxmlformats.org/officeDocument/2006/relationships/slide" Target="slide48.xml"/><Relationship Id="rId12" Type="http://schemas.openxmlformats.org/officeDocument/2006/relationships/slide" Target="slide10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37.xml"/><Relationship Id="rId11" Type="http://schemas.openxmlformats.org/officeDocument/2006/relationships/slide" Target="slide92.xml"/><Relationship Id="rId5" Type="http://schemas.openxmlformats.org/officeDocument/2006/relationships/slide" Target="slide26.xml"/><Relationship Id="rId10" Type="http://schemas.openxmlformats.org/officeDocument/2006/relationships/slide" Target="slide81.xml"/><Relationship Id="rId4" Type="http://schemas.openxmlformats.org/officeDocument/2006/relationships/slide" Target="slide15.xml"/><Relationship Id="rId9" Type="http://schemas.openxmlformats.org/officeDocument/2006/relationships/slide" Target="slide70.xml"/><Relationship Id="rId14" Type="http://schemas.openxmlformats.org/officeDocument/2006/relationships/slide" Target="slide125.xml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slide" Target="slide70.xml"/><Relationship Id="rId13" Type="http://schemas.openxmlformats.org/officeDocument/2006/relationships/slide" Target="slide125.xml"/><Relationship Id="rId3" Type="http://schemas.openxmlformats.org/officeDocument/2006/relationships/slide" Target="slide15.xml"/><Relationship Id="rId7" Type="http://schemas.openxmlformats.org/officeDocument/2006/relationships/slide" Target="slide59.xml"/><Relationship Id="rId12" Type="http://schemas.openxmlformats.org/officeDocument/2006/relationships/slide" Target="slide114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48.xml"/><Relationship Id="rId11" Type="http://schemas.openxmlformats.org/officeDocument/2006/relationships/slide" Target="slide103.xml"/><Relationship Id="rId5" Type="http://schemas.openxmlformats.org/officeDocument/2006/relationships/slide" Target="slide37.xml"/><Relationship Id="rId10" Type="http://schemas.openxmlformats.org/officeDocument/2006/relationships/slide" Target="slide92.xml"/><Relationship Id="rId4" Type="http://schemas.openxmlformats.org/officeDocument/2006/relationships/slide" Target="slide26.xml"/><Relationship Id="rId9" Type="http://schemas.openxmlformats.org/officeDocument/2006/relationships/slide" Target="slide81.xml"/><Relationship Id="rId14" Type="http://schemas.openxmlformats.org/officeDocument/2006/relationships/slide" Target="slide2.xml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slide" Target="slide59.xml"/><Relationship Id="rId18" Type="http://schemas.openxmlformats.org/officeDocument/2006/relationships/slide" Target="slide114.xml"/><Relationship Id="rId3" Type="http://schemas.openxmlformats.org/officeDocument/2006/relationships/slide" Target="slide7.xml"/><Relationship Id="rId21" Type="http://schemas.openxmlformats.org/officeDocument/2006/relationships/slide" Target="slide63.xml"/><Relationship Id="rId7" Type="http://schemas.openxmlformats.org/officeDocument/2006/relationships/slide" Target="slide11.xml"/><Relationship Id="rId12" Type="http://schemas.openxmlformats.org/officeDocument/2006/relationships/slide" Target="slide48.xml"/><Relationship Id="rId17" Type="http://schemas.openxmlformats.org/officeDocument/2006/relationships/slide" Target="slide103.xml"/><Relationship Id="rId2" Type="http://schemas.openxmlformats.org/officeDocument/2006/relationships/slide" Target="slide2.xml"/><Relationship Id="rId16" Type="http://schemas.openxmlformats.org/officeDocument/2006/relationships/slide" Target="slide92.xml"/><Relationship Id="rId20" Type="http://schemas.openxmlformats.org/officeDocument/2006/relationships/slide" Target="slide61.xml"/><Relationship Id="rId1" Type="http://schemas.openxmlformats.org/officeDocument/2006/relationships/slideLayout" Target="../slideLayouts/slideLayout11.xml"/><Relationship Id="rId6" Type="http://schemas.openxmlformats.org/officeDocument/2006/relationships/slide" Target="slide13.xml"/><Relationship Id="rId11" Type="http://schemas.openxmlformats.org/officeDocument/2006/relationships/slide" Target="slide37.xml"/><Relationship Id="rId24" Type="http://schemas.openxmlformats.org/officeDocument/2006/relationships/slide" Target="slide69.xml"/><Relationship Id="rId5" Type="http://schemas.openxmlformats.org/officeDocument/2006/relationships/slide" Target="slide9.xml"/><Relationship Id="rId15" Type="http://schemas.openxmlformats.org/officeDocument/2006/relationships/slide" Target="slide81.xml"/><Relationship Id="rId23" Type="http://schemas.openxmlformats.org/officeDocument/2006/relationships/slide" Target="slide67.xml"/><Relationship Id="rId10" Type="http://schemas.openxmlformats.org/officeDocument/2006/relationships/slide" Target="slide26.xml"/><Relationship Id="rId19" Type="http://schemas.openxmlformats.org/officeDocument/2006/relationships/slide" Target="slide125.xml"/><Relationship Id="rId4" Type="http://schemas.openxmlformats.org/officeDocument/2006/relationships/slide" Target="slide5.xml"/><Relationship Id="rId9" Type="http://schemas.openxmlformats.org/officeDocument/2006/relationships/slide" Target="slide15.xml"/><Relationship Id="rId14" Type="http://schemas.openxmlformats.org/officeDocument/2006/relationships/slide" Target="slide70.xml"/><Relationship Id="rId22" Type="http://schemas.openxmlformats.org/officeDocument/2006/relationships/slide" Target="slide6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70.xml"/><Relationship Id="rId13" Type="http://schemas.openxmlformats.org/officeDocument/2006/relationships/slide" Target="slide125.xml"/><Relationship Id="rId3" Type="http://schemas.openxmlformats.org/officeDocument/2006/relationships/slide" Target="slide15.xml"/><Relationship Id="rId7" Type="http://schemas.openxmlformats.org/officeDocument/2006/relationships/slide" Target="slide59.xml"/><Relationship Id="rId12" Type="http://schemas.openxmlformats.org/officeDocument/2006/relationships/slide" Target="slide114.xml"/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Relationship Id="rId6" Type="http://schemas.openxmlformats.org/officeDocument/2006/relationships/slide" Target="slide48.xml"/><Relationship Id="rId11" Type="http://schemas.openxmlformats.org/officeDocument/2006/relationships/slide" Target="slide103.xml"/><Relationship Id="rId5" Type="http://schemas.openxmlformats.org/officeDocument/2006/relationships/slide" Target="slide37.xml"/><Relationship Id="rId10" Type="http://schemas.openxmlformats.org/officeDocument/2006/relationships/slide" Target="slide92.xml"/><Relationship Id="rId4" Type="http://schemas.openxmlformats.org/officeDocument/2006/relationships/slide" Target="slide26.xml"/><Relationship Id="rId9" Type="http://schemas.openxmlformats.org/officeDocument/2006/relationships/slide" Target="slide81.xml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slide" Target="slide59.xml"/><Relationship Id="rId13" Type="http://schemas.openxmlformats.org/officeDocument/2006/relationships/slide" Target="slide114.xml"/><Relationship Id="rId3" Type="http://schemas.openxmlformats.org/officeDocument/2006/relationships/slide" Target="slide4.xml"/><Relationship Id="rId7" Type="http://schemas.openxmlformats.org/officeDocument/2006/relationships/slide" Target="slide48.xml"/><Relationship Id="rId12" Type="http://schemas.openxmlformats.org/officeDocument/2006/relationships/slide" Target="slide10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1.xml"/><Relationship Id="rId6" Type="http://schemas.openxmlformats.org/officeDocument/2006/relationships/slide" Target="slide37.xml"/><Relationship Id="rId11" Type="http://schemas.openxmlformats.org/officeDocument/2006/relationships/slide" Target="slide92.xml"/><Relationship Id="rId5" Type="http://schemas.openxmlformats.org/officeDocument/2006/relationships/slide" Target="slide26.xml"/><Relationship Id="rId10" Type="http://schemas.openxmlformats.org/officeDocument/2006/relationships/slide" Target="slide81.xml"/><Relationship Id="rId4" Type="http://schemas.openxmlformats.org/officeDocument/2006/relationships/slide" Target="slide15.xml"/><Relationship Id="rId9" Type="http://schemas.openxmlformats.org/officeDocument/2006/relationships/slide" Target="slide70.xml"/><Relationship Id="rId14" Type="http://schemas.openxmlformats.org/officeDocument/2006/relationships/slide" Target="slide125.xml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slide" Target="slide70.xml"/><Relationship Id="rId13" Type="http://schemas.openxmlformats.org/officeDocument/2006/relationships/slide" Target="slide125.xml"/><Relationship Id="rId3" Type="http://schemas.openxmlformats.org/officeDocument/2006/relationships/slide" Target="slide15.xml"/><Relationship Id="rId7" Type="http://schemas.openxmlformats.org/officeDocument/2006/relationships/slide" Target="slide59.xml"/><Relationship Id="rId12" Type="http://schemas.openxmlformats.org/officeDocument/2006/relationships/slide" Target="slide114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1.xml"/><Relationship Id="rId6" Type="http://schemas.openxmlformats.org/officeDocument/2006/relationships/slide" Target="slide48.xml"/><Relationship Id="rId11" Type="http://schemas.openxmlformats.org/officeDocument/2006/relationships/slide" Target="slide103.xml"/><Relationship Id="rId5" Type="http://schemas.openxmlformats.org/officeDocument/2006/relationships/slide" Target="slide37.xml"/><Relationship Id="rId10" Type="http://schemas.openxmlformats.org/officeDocument/2006/relationships/slide" Target="slide92.xml"/><Relationship Id="rId4" Type="http://schemas.openxmlformats.org/officeDocument/2006/relationships/slide" Target="slide26.xml"/><Relationship Id="rId9" Type="http://schemas.openxmlformats.org/officeDocument/2006/relationships/slide" Target="slide81.xml"/><Relationship Id="rId14" Type="http://schemas.openxmlformats.org/officeDocument/2006/relationships/slide" Target="slide2.xml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slide" Target="slide59.xml"/><Relationship Id="rId13" Type="http://schemas.openxmlformats.org/officeDocument/2006/relationships/slide" Target="slide114.xml"/><Relationship Id="rId3" Type="http://schemas.openxmlformats.org/officeDocument/2006/relationships/slide" Target="slide4.xml"/><Relationship Id="rId7" Type="http://schemas.openxmlformats.org/officeDocument/2006/relationships/slide" Target="slide48.xml"/><Relationship Id="rId12" Type="http://schemas.openxmlformats.org/officeDocument/2006/relationships/slide" Target="slide10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1.xml"/><Relationship Id="rId6" Type="http://schemas.openxmlformats.org/officeDocument/2006/relationships/slide" Target="slide37.xml"/><Relationship Id="rId11" Type="http://schemas.openxmlformats.org/officeDocument/2006/relationships/slide" Target="slide92.xml"/><Relationship Id="rId5" Type="http://schemas.openxmlformats.org/officeDocument/2006/relationships/slide" Target="slide26.xml"/><Relationship Id="rId10" Type="http://schemas.openxmlformats.org/officeDocument/2006/relationships/slide" Target="slide81.xml"/><Relationship Id="rId4" Type="http://schemas.openxmlformats.org/officeDocument/2006/relationships/slide" Target="slide15.xml"/><Relationship Id="rId9" Type="http://schemas.openxmlformats.org/officeDocument/2006/relationships/slide" Target="slide70.xml"/><Relationship Id="rId14" Type="http://schemas.openxmlformats.org/officeDocument/2006/relationships/slide" Target="slide125.xml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slide" Target="slide70.xml"/><Relationship Id="rId13" Type="http://schemas.openxmlformats.org/officeDocument/2006/relationships/slide" Target="slide125.xml"/><Relationship Id="rId3" Type="http://schemas.openxmlformats.org/officeDocument/2006/relationships/slide" Target="slide15.xml"/><Relationship Id="rId7" Type="http://schemas.openxmlformats.org/officeDocument/2006/relationships/slide" Target="slide59.xml"/><Relationship Id="rId12" Type="http://schemas.openxmlformats.org/officeDocument/2006/relationships/slide" Target="slide114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1.xml"/><Relationship Id="rId6" Type="http://schemas.openxmlformats.org/officeDocument/2006/relationships/slide" Target="slide48.xml"/><Relationship Id="rId11" Type="http://schemas.openxmlformats.org/officeDocument/2006/relationships/slide" Target="slide103.xml"/><Relationship Id="rId5" Type="http://schemas.openxmlformats.org/officeDocument/2006/relationships/slide" Target="slide37.xml"/><Relationship Id="rId10" Type="http://schemas.openxmlformats.org/officeDocument/2006/relationships/slide" Target="slide92.xml"/><Relationship Id="rId4" Type="http://schemas.openxmlformats.org/officeDocument/2006/relationships/slide" Target="slide26.xml"/><Relationship Id="rId9" Type="http://schemas.openxmlformats.org/officeDocument/2006/relationships/slide" Target="slide81.xml"/><Relationship Id="rId14" Type="http://schemas.openxmlformats.org/officeDocument/2006/relationships/slide" Target="slide2.xml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slide" Target="slide59.xml"/><Relationship Id="rId13" Type="http://schemas.openxmlformats.org/officeDocument/2006/relationships/slide" Target="slide114.xml"/><Relationship Id="rId3" Type="http://schemas.openxmlformats.org/officeDocument/2006/relationships/slide" Target="slide4.xml"/><Relationship Id="rId7" Type="http://schemas.openxmlformats.org/officeDocument/2006/relationships/slide" Target="slide48.xml"/><Relationship Id="rId12" Type="http://schemas.openxmlformats.org/officeDocument/2006/relationships/slide" Target="slide10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1.xml"/><Relationship Id="rId6" Type="http://schemas.openxmlformats.org/officeDocument/2006/relationships/slide" Target="slide37.xml"/><Relationship Id="rId11" Type="http://schemas.openxmlformats.org/officeDocument/2006/relationships/slide" Target="slide92.xml"/><Relationship Id="rId5" Type="http://schemas.openxmlformats.org/officeDocument/2006/relationships/slide" Target="slide26.xml"/><Relationship Id="rId10" Type="http://schemas.openxmlformats.org/officeDocument/2006/relationships/slide" Target="slide81.xml"/><Relationship Id="rId4" Type="http://schemas.openxmlformats.org/officeDocument/2006/relationships/slide" Target="slide15.xml"/><Relationship Id="rId9" Type="http://schemas.openxmlformats.org/officeDocument/2006/relationships/slide" Target="slide70.xml"/><Relationship Id="rId14" Type="http://schemas.openxmlformats.org/officeDocument/2006/relationships/slide" Target="slide125.xml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slide" Target="slide70.xml"/><Relationship Id="rId13" Type="http://schemas.openxmlformats.org/officeDocument/2006/relationships/slide" Target="slide125.xml"/><Relationship Id="rId3" Type="http://schemas.openxmlformats.org/officeDocument/2006/relationships/slide" Target="slide15.xml"/><Relationship Id="rId7" Type="http://schemas.openxmlformats.org/officeDocument/2006/relationships/slide" Target="slide59.xml"/><Relationship Id="rId12" Type="http://schemas.openxmlformats.org/officeDocument/2006/relationships/slide" Target="slide114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1.xml"/><Relationship Id="rId6" Type="http://schemas.openxmlformats.org/officeDocument/2006/relationships/slide" Target="slide48.xml"/><Relationship Id="rId11" Type="http://schemas.openxmlformats.org/officeDocument/2006/relationships/slide" Target="slide103.xml"/><Relationship Id="rId5" Type="http://schemas.openxmlformats.org/officeDocument/2006/relationships/slide" Target="slide37.xml"/><Relationship Id="rId10" Type="http://schemas.openxmlformats.org/officeDocument/2006/relationships/slide" Target="slide92.xml"/><Relationship Id="rId4" Type="http://schemas.openxmlformats.org/officeDocument/2006/relationships/slide" Target="slide26.xml"/><Relationship Id="rId9" Type="http://schemas.openxmlformats.org/officeDocument/2006/relationships/slide" Target="slide81.xml"/><Relationship Id="rId14" Type="http://schemas.openxmlformats.org/officeDocument/2006/relationships/slide" Target="slide2.xml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slide" Target="slide59.xml"/><Relationship Id="rId13" Type="http://schemas.openxmlformats.org/officeDocument/2006/relationships/slide" Target="slide114.xml"/><Relationship Id="rId3" Type="http://schemas.openxmlformats.org/officeDocument/2006/relationships/slide" Target="slide4.xml"/><Relationship Id="rId7" Type="http://schemas.openxmlformats.org/officeDocument/2006/relationships/slide" Target="slide48.xml"/><Relationship Id="rId12" Type="http://schemas.openxmlformats.org/officeDocument/2006/relationships/slide" Target="slide10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1.xml"/><Relationship Id="rId6" Type="http://schemas.openxmlformats.org/officeDocument/2006/relationships/slide" Target="slide37.xml"/><Relationship Id="rId11" Type="http://schemas.openxmlformats.org/officeDocument/2006/relationships/slide" Target="slide92.xml"/><Relationship Id="rId5" Type="http://schemas.openxmlformats.org/officeDocument/2006/relationships/slide" Target="slide26.xml"/><Relationship Id="rId10" Type="http://schemas.openxmlformats.org/officeDocument/2006/relationships/slide" Target="slide81.xml"/><Relationship Id="rId4" Type="http://schemas.openxmlformats.org/officeDocument/2006/relationships/slide" Target="slide15.xml"/><Relationship Id="rId9" Type="http://schemas.openxmlformats.org/officeDocument/2006/relationships/slide" Target="slide70.xml"/><Relationship Id="rId14" Type="http://schemas.openxmlformats.org/officeDocument/2006/relationships/slide" Target="slide125.xml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slide" Target="slide70.xml"/><Relationship Id="rId13" Type="http://schemas.openxmlformats.org/officeDocument/2006/relationships/slide" Target="slide125.xml"/><Relationship Id="rId3" Type="http://schemas.openxmlformats.org/officeDocument/2006/relationships/slide" Target="slide15.xml"/><Relationship Id="rId7" Type="http://schemas.openxmlformats.org/officeDocument/2006/relationships/slide" Target="slide59.xml"/><Relationship Id="rId12" Type="http://schemas.openxmlformats.org/officeDocument/2006/relationships/slide" Target="slide114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1.xml"/><Relationship Id="rId6" Type="http://schemas.openxmlformats.org/officeDocument/2006/relationships/slide" Target="slide48.xml"/><Relationship Id="rId11" Type="http://schemas.openxmlformats.org/officeDocument/2006/relationships/slide" Target="slide103.xml"/><Relationship Id="rId5" Type="http://schemas.openxmlformats.org/officeDocument/2006/relationships/slide" Target="slide37.xml"/><Relationship Id="rId10" Type="http://schemas.openxmlformats.org/officeDocument/2006/relationships/slide" Target="slide92.xml"/><Relationship Id="rId4" Type="http://schemas.openxmlformats.org/officeDocument/2006/relationships/slide" Target="slide26.xml"/><Relationship Id="rId9" Type="http://schemas.openxmlformats.org/officeDocument/2006/relationships/slide" Target="slide81.xml"/><Relationship Id="rId14" Type="http://schemas.openxmlformats.org/officeDocument/2006/relationships/slide" Target="slide2.xml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slide" Target="slide59.xml"/><Relationship Id="rId13" Type="http://schemas.openxmlformats.org/officeDocument/2006/relationships/slide" Target="slide114.xml"/><Relationship Id="rId3" Type="http://schemas.openxmlformats.org/officeDocument/2006/relationships/slide" Target="slide4.xml"/><Relationship Id="rId7" Type="http://schemas.openxmlformats.org/officeDocument/2006/relationships/slide" Target="slide48.xml"/><Relationship Id="rId12" Type="http://schemas.openxmlformats.org/officeDocument/2006/relationships/slide" Target="slide10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1.xml"/><Relationship Id="rId6" Type="http://schemas.openxmlformats.org/officeDocument/2006/relationships/slide" Target="slide37.xml"/><Relationship Id="rId11" Type="http://schemas.openxmlformats.org/officeDocument/2006/relationships/slide" Target="slide92.xml"/><Relationship Id="rId5" Type="http://schemas.openxmlformats.org/officeDocument/2006/relationships/slide" Target="slide26.xml"/><Relationship Id="rId10" Type="http://schemas.openxmlformats.org/officeDocument/2006/relationships/slide" Target="slide81.xml"/><Relationship Id="rId4" Type="http://schemas.openxmlformats.org/officeDocument/2006/relationships/slide" Target="slide15.xml"/><Relationship Id="rId9" Type="http://schemas.openxmlformats.org/officeDocument/2006/relationships/slide" Target="slide70.xml"/><Relationship Id="rId14" Type="http://schemas.openxmlformats.org/officeDocument/2006/relationships/slide" Target="slide125.xml"/></Relationships>
</file>

<file path=ppt/slides/_rels/slide69.xml.rels><?xml version="1.0" encoding="UTF-8" standalone="yes"?>
<Relationships xmlns="http://schemas.openxmlformats.org/package/2006/relationships"><Relationship Id="rId8" Type="http://schemas.openxmlformats.org/officeDocument/2006/relationships/slide" Target="slide70.xml"/><Relationship Id="rId13" Type="http://schemas.openxmlformats.org/officeDocument/2006/relationships/slide" Target="slide125.xml"/><Relationship Id="rId3" Type="http://schemas.openxmlformats.org/officeDocument/2006/relationships/slide" Target="slide15.xml"/><Relationship Id="rId7" Type="http://schemas.openxmlformats.org/officeDocument/2006/relationships/slide" Target="slide59.xml"/><Relationship Id="rId12" Type="http://schemas.openxmlformats.org/officeDocument/2006/relationships/slide" Target="slide114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1.xml"/><Relationship Id="rId6" Type="http://schemas.openxmlformats.org/officeDocument/2006/relationships/slide" Target="slide48.xml"/><Relationship Id="rId11" Type="http://schemas.openxmlformats.org/officeDocument/2006/relationships/slide" Target="slide103.xml"/><Relationship Id="rId5" Type="http://schemas.openxmlformats.org/officeDocument/2006/relationships/slide" Target="slide37.xml"/><Relationship Id="rId10" Type="http://schemas.openxmlformats.org/officeDocument/2006/relationships/slide" Target="slide92.xml"/><Relationship Id="rId4" Type="http://schemas.openxmlformats.org/officeDocument/2006/relationships/slide" Target="slide26.xml"/><Relationship Id="rId9" Type="http://schemas.openxmlformats.org/officeDocument/2006/relationships/slide" Target="slide81.xml"/><Relationship Id="rId14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59.xml"/><Relationship Id="rId13" Type="http://schemas.openxmlformats.org/officeDocument/2006/relationships/slide" Target="slide114.xml"/><Relationship Id="rId3" Type="http://schemas.openxmlformats.org/officeDocument/2006/relationships/slide" Target="slide4.xml"/><Relationship Id="rId7" Type="http://schemas.openxmlformats.org/officeDocument/2006/relationships/slide" Target="slide48.xml"/><Relationship Id="rId12" Type="http://schemas.openxmlformats.org/officeDocument/2006/relationships/slide" Target="slide10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37.xml"/><Relationship Id="rId11" Type="http://schemas.openxmlformats.org/officeDocument/2006/relationships/slide" Target="slide92.xml"/><Relationship Id="rId5" Type="http://schemas.openxmlformats.org/officeDocument/2006/relationships/slide" Target="slide26.xml"/><Relationship Id="rId10" Type="http://schemas.openxmlformats.org/officeDocument/2006/relationships/slide" Target="slide81.xml"/><Relationship Id="rId4" Type="http://schemas.openxmlformats.org/officeDocument/2006/relationships/slide" Target="slide15.xml"/><Relationship Id="rId9" Type="http://schemas.openxmlformats.org/officeDocument/2006/relationships/slide" Target="slide70.xml"/><Relationship Id="rId14" Type="http://schemas.openxmlformats.org/officeDocument/2006/relationships/slide" Target="slide125.xml"/></Relationships>
</file>

<file path=ppt/slides/_rels/slide70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slide" Target="slide59.xml"/><Relationship Id="rId18" Type="http://schemas.openxmlformats.org/officeDocument/2006/relationships/slide" Target="slide114.xml"/><Relationship Id="rId3" Type="http://schemas.openxmlformats.org/officeDocument/2006/relationships/slide" Target="slide7.xml"/><Relationship Id="rId21" Type="http://schemas.openxmlformats.org/officeDocument/2006/relationships/slide" Target="slide74.xml"/><Relationship Id="rId7" Type="http://schemas.openxmlformats.org/officeDocument/2006/relationships/slide" Target="slide11.xml"/><Relationship Id="rId12" Type="http://schemas.openxmlformats.org/officeDocument/2006/relationships/slide" Target="slide48.xml"/><Relationship Id="rId17" Type="http://schemas.openxmlformats.org/officeDocument/2006/relationships/slide" Target="slide103.xml"/><Relationship Id="rId2" Type="http://schemas.openxmlformats.org/officeDocument/2006/relationships/slide" Target="slide2.xml"/><Relationship Id="rId16" Type="http://schemas.openxmlformats.org/officeDocument/2006/relationships/slide" Target="slide92.xml"/><Relationship Id="rId20" Type="http://schemas.openxmlformats.org/officeDocument/2006/relationships/slide" Target="slide72.xml"/><Relationship Id="rId1" Type="http://schemas.openxmlformats.org/officeDocument/2006/relationships/slideLayout" Target="../slideLayouts/slideLayout12.xml"/><Relationship Id="rId6" Type="http://schemas.openxmlformats.org/officeDocument/2006/relationships/slide" Target="slide13.xml"/><Relationship Id="rId11" Type="http://schemas.openxmlformats.org/officeDocument/2006/relationships/slide" Target="slide37.xml"/><Relationship Id="rId24" Type="http://schemas.openxmlformats.org/officeDocument/2006/relationships/slide" Target="slide80.xml"/><Relationship Id="rId5" Type="http://schemas.openxmlformats.org/officeDocument/2006/relationships/slide" Target="slide9.xml"/><Relationship Id="rId15" Type="http://schemas.openxmlformats.org/officeDocument/2006/relationships/slide" Target="slide81.xml"/><Relationship Id="rId23" Type="http://schemas.openxmlformats.org/officeDocument/2006/relationships/slide" Target="slide78.xml"/><Relationship Id="rId10" Type="http://schemas.openxmlformats.org/officeDocument/2006/relationships/slide" Target="slide26.xml"/><Relationship Id="rId19" Type="http://schemas.openxmlformats.org/officeDocument/2006/relationships/slide" Target="slide125.xml"/><Relationship Id="rId4" Type="http://schemas.openxmlformats.org/officeDocument/2006/relationships/slide" Target="slide5.xml"/><Relationship Id="rId9" Type="http://schemas.openxmlformats.org/officeDocument/2006/relationships/slide" Target="slide15.xml"/><Relationship Id="rId14" Type="http://schemas.openxmlformats.org/officeDocument/2006/relationships/slide" Target="slide70.xml"/><Relationship Id="rId22" Type="http://schemas.openxmlformats.org/officeDocument/2006/relationships/slide" Target="slide76.xml"/></Relationships>
</file>

<file path=ppt/slides/_rels/slide71.xml.rels><?xml version="1.0" encoding="UTF-8" standalone="yes"?>
<Relationships xmlns="http://schemas.openxmlformats.org/package/2006/relationships"><Relationship Id="rId8" Type="http://schemas.openxmlformats.org/officeDocument/2006/relationships/slide" Target="slide59.xml"/><Relationship Id="rId13" Type="http://schemas.openxmlformats.org/officeDocument/2006/relationships/slide" Target="slide114.xml"/><Relationship Id="rId3" Type="http://schemas.openxmlformats.org/officeDocument/2006/relationships/slide" Target="slide4.xml"/><Relationship Id="rId7" Type="http://schemas.openxmlformats.org/officeDocument/2006/relationships/slide" Target="slide48.xml"/><Relationship Id="rId12" Type="http://schemas.openxmlformats.org/officeDocument/2006/relationships/slide" Target="slide10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2.xml"/><Relationship Id="rId6" Type="http://schemas.openxmlformats.org/officeDocument/2006/relationships/slide" Target="slide37.xml"/><Relationship Id="rId11" Type="http://schemas.openxmlformats.org/officeDocument/2006/relationships/slide" Target="slide92.xml"/><Relationship Id="rId5" Type="http://schemas.openxmlformats.org/officeDocument/2006/relationships/slide" Target="slide26.xml"/><Relationship Id="rId10" Type="http://schemas.openxmlformats.org/officeDocument/2006/relationships/slide" Target="slide81.xml"/><Relationship Id="rId4" Type="http://schemas.openxmlformats.org/officeDocument/2006/relationships/slide" Target="slide15.xml"/><Relationship Id="rId9" Type="http://schemas.openxmlformats.org/officeDocument/2006/relationships/slide" Target="slide70.xml"/><Relationship Id="rId14" Type="http://schemas.openxmlformats.org/officeDocument/2006/relationships/slide" Target="slide125.xml"/></Relationships>
</file>

<file path=ppt/slides/_rels/slide72.xml.rels><?xml version="1.0" encoding="UTF-8" standalone="yes"?>
<Relationships xmlns="http://schemas.openxmlformats.org/package/2006/relationships"><Relationship Id="rId8" Type="http://schemas.openxmlformats.org/officeDocument/2006/relationships/slide" Target="slide70.xml"/><Relationship Id="rId13" Type="http://schemas.openxmlformats.org/officeDocument/2006/relationships/slide" Target="slide125.xml"/><Relationship Id="rId3" Type="http://schemas.openxmlformats.org/officeDocument/2006/relationships/slide" Target="slide15.xml"/><Relationship Id="rId7" Type="http://schemas.openxmlformats.org/officeDocument/2006/relationships/slide" Target="slide59.xml"/><Relationship Id="rId12" Type="http://schemas.openxmlformats.org/officeDocument/2006/relationships/slide" Target="slide114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Relationship Id="rId6" Type="http://schemas.openxmlformats.org/officeDocument/2006/relationships/slide" Target="slide48.xml"/><Relationship Id="rId11" Type="http://schemas.openxmlformats.org/officeDocument/2006/relationships/slide" Target="slide103.xml"/><Relationship Id="rId5" Type="http://schemas.openxmlformats.org/officeDocument/2006/relationships/slide" Target="slide37.xml"/><Relationship Id="rId10" Type="http://schemas.openxmlformats.org/officeDocument/2006/relationships/slide" Target="slide92.xml"/><Relationship Id="rId4" Type="http://schemas.openxmlformats.org/officeDocument/2006/relationships/slide" Target="slide26.xml"/><Relationship Id="rId9" Type="http://schemas.openxmlformats.org/officeDocument/2006/relationships/slide" Target="slide81.xml"/><Relationship Id="rId14" Type="http://schemas.openxmlformats.org/officeDocument/2006/relationships/slide" Target="slide2.xml"/></Relationships>
</file>

<file path=ppt/slides/_rels/slide73.xml.rels><?xml version="1.0" encoding="UTF-8" standalone="yes"?>
<Relationships xmlns="http://schemas.openxmlformats.org/package/2006/relationships"><Relationship Id="rId8" Type="http://schemas.openxmlformats.org/officeDocument/2006/relationships/slide" Target="slide59.xml"/><Relationship Id="rId13" Type="http://schemas.openxmlformats.org/officeDocument/2006/relationships/slide" Target="slide114.xml"/><Relationship Id="rId3" Type="http://schemas.openxmlformats.org/officeDocument/2006/relationships/slide" Target="slide4.xml"/><Relationship Id="rId7" Type="http://schemas.openxmlformats.org/officeDocument/2006/relationships/slide" Target="slide48.xml"/><Relationship Id="rId12" Type="http://schemas.openxmlformats.org/officeDocument/2006/relationships/slide" Target="slide10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2.xml"/><Relationship Id="rId6" Type="http://schemas.openxmlformats.org/officeDocument/2006/relationships/slide" Target="slide37.xml"/><Relationship Id="rId11" Type="http://schemas.openxmlformats.org/officeDocument/2006/relationships/slide" Target="slide92.xml"/><Relationship Id="rId5" Type="http://schemas.openxmlformats.org/officeDocument/2006/relationships/slide" Target="slide26.xml"/><Relationship Id="rId10" Type="http://schemas.openxmlformats.org/officeDocument/2006/relationships/slide" Target="slide81.xml"/><Relationship Id="rId4" Type="http://schemas.openxmlformats.org/officeDocument/2006/relationships/slide" Target="slide15.xml"/><Relationship Id="rId9" Type="http://schemas.openxmlformats.org/officeDocument/2006/relationships/slide" Target="slide70.xml"/><Relationship Id="rId14" Type="http://schemas.openxmlformats.org/officeDocument/2006/relationships/slide" Target="slide125.xml"/></Relationships>
</file>

<file path=ppt/slides/_rels/slide74.xml.rels><?xml version="1.0" encoding="UTF-8" standalone="yes"?>
<Relationships xmlns="http://schemas.openxmlformats.org/package/2006/relationships"><Relationship Id="rId8" Type="http://schemas.openxmlformats.org/officeDocument/2006/relationships/slide" Target="slide70.xml"/><Relationship Id="rId13" Type="http://schemas.openxmlformats.org/officeDocument/2006/relationships/slide" Target="slide125.xml"/><Relationship Id="rId3" Type="http://schemas.openxmlformats.org/officeDocument/2006/relationships/slide" Target="slide15.xml"/><Relationship Id="rId7" Type="http://schemas.openxmlformats.org/officeDocument/2006/relationships/slide" Target="slide59.xml"/><Relationship Id="rId12" Type="http://schemas.openxmlformats.org/officeDocument/2006/relationships/slide" Target="slide114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Relationship Id="rId6" Type="http://schemas.openxmlformats.org/officeDocument/2006/relationships/slide" Target="slide48.xml"/><Relationship Id="rId11" Type="http://schemas.openxmlformats.org/officeDocument/2006/relationships/slide" Target="slide103.xml"/><Relationship Id="rId5" Type="http://schemas.openxmlformats.org/officeDocument/2006/relationships/slide" Target="slide37.xml"/><Relationship Id="rId10" Type="http://schemas.openxmlformats.org/officeDocument/2006/relationships/slide" Target="slide92.xml"/><Relationship Id="rId4" Type="http://schemas.openxmlformats.org/officeDocument/2006/relationships/slide" Target="slide26.xml"/><Relationship Id="rId9" Type="http://schemas.openxmlformats.org/officeDocument/2006/relationships/slide" Target="slide81.xml"/><Relationship Id="rId14" Type="http://schemas.openxmlformats.org/officeDocument/2006/relationships/slide" Target="slide2.xml"/></Relationships>
</file>

<file path=ppt/slides/_rels/slide75.xml.rels><?xml version="1.0" encoding="UTF-8" standalone="yes"?>
<Relationships xmlns="http://schemas.openxmlformats.org/package/2006/relationships"><Relationship Id="rId8" Type="http://schemas.openxmlformats.org/officeDocument/2006/relationships/slide" Target="slide59.xml"/><Relationship Id="rId13" Type="http://schemas.openxmlformats.org/officeDocument/2006/relationships/slide" Target="slide114.xml"/><Relationship Id="rId3" Type="http://schemas.openxmlformats.org/officeDocument/2006/relationships/slide" Target="slide4.xml"/><Relationship Id="rId7" Type="http://schemas.openxmlformats.org/officeDocument/2006/relationships/slide" Target="slide48.xml"/><Relationship Id="rId12" Type="http://schemas.openxmlformats.org/officeDocument/2006/relationships/slide" Target="slide10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2.xml"/><Relationship Id="rId6" Type="http://schemas.openxmlformats.org/officeDocument/2006/relationships/slide" Target="slide37.xml"/><Relationship Id="rId11" Type="http://schemas.openxmlformats.org/officeDocument/2006/relationships/slide" Target="slide92.xml"/><Relationship Id="rId5" Type="http://schemas.openxmlformats.org/officeDocument/2006/relationships/slide" Target="slide26.xml"/><Relationship Id="rId10" Type="http://schemas.openxmlformats.org/officeDocument/2006/relationships/slide" Target="slide81.xml"/><Relationship Id="rId4" Type="http://schemas.openxmlformats.org/officeDocument/2006/relationships/slide" Target="slide15.xml"/><Relationship Id="rId9" Type="http://schemas.openxmlformats.org/officeDocument/2006/relationships/slide" Target="slide70.xml"/><Relationship Id="rId14" Type="http://schemas.openxmlformats.org/officeDocument/2006/relationships/slide" Target="slide125.xml"/></Relationships>
</file>

<file path=ppt/slides/_rels/slide76.xml.rels><?xml version="1.0" encoding="UTF-8" standalone="yes"?>
<Relationships xmlns="http://schemas.openxmlformats.org/package/2006/relationships"><Relationship Id="rId8" Type="http://schemas.openxmlformats.org/officeDocument/2006/relationships/slide" Target="slide70.xml"/><Relationship Id="rId13" Type="http://schemas.openxmlformats.org/officeDocument/2006/relationships/slide" Target="slide125.xml"/><Relationship Id="rId3" Type="http://schemas.openxmlformats.org/officeDocument/2006/relationships/slide" Target="slide15.xml"/><Relationship Id="rId7" Type="http://schemas.openxmlformats.org/officeDocument/2006/relationships/slide" Target="slide59.xml"/><Relationship Id="rId12" Type="http://schemas.openxmlformats.org/officeDocument/2006/relationships/slide" Target="slide114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Relationship Id="rId6" Type="http://schemas.openxmlformats.org/officeDocument/2006/relationships/slide" Target="slide48.xml"/><Relationship Id="rId11" Type="http://schemas.openxmlformats.org/officeDocument/2006/relationships/slide" Target="slide103.xml"/><Relationship Id="rId5" Type="http://schemas.openxmlformats.org/officeDocument/2006/relationships/slide" Target="slide37.xml"/><Relationship Id="rId10" Type="http://schemas.openxmlformats.org/officeDocument/2006/relationships/slide" Target="slide92.xml"/><Relationship Id="rId4" Type="http://schemas.openxmlformats.org/officeDocument/2006/relationships/slide" Target="slide26.xml"/><Relationship Id="rId9" Type="http://schemas.openxmlformats.org/officeDocument/2006/relationships/slide" Target="slide81.xml"/><Relationship Id="rId14" Type="http://schemas.openxmlformats.org/officeDocument/2006/relationships/slide" Target="slide2.xml"/></Relationships>
</file>

<file path=ppt/slides/_rels/slide77.xml.rels><?xml version="1.0" encoding="UTF-8" standalone="yes"?>
<Relationships xmlns="http://schemas.openxmlformats.org/package/2006/relationships"><Relationship Id="rId8" Type="http://schemas.openxmlformats.org/officeDocument/2006/relationships/slide" Target="slide59.xml"/><Relationship Id="rId13" Type="http://schemas.openxmlformats.org/officeDocument/2006/relationships/slide" Target="slide114.xml"/><Relationship Id="rId3" Type="http://schemas.openxmlformats.org/officeDocument/2006/relationships/slide" Target="slide4.xml"/><Relationship Id="rId7" Type="http://schemas.openxmlformats.org/officeDocument/2006/relationships/slide" Target="slide48.xml"/><Relationship Id="rId12" Type="http://schemas.openxmlformats.org/officeDocument/2006/relationships/slide" Target="slide10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2.xml"/><Relationship Id="rId6" Type="http://schemas.openxmlformats.org/officeDocument/2006/relationships/slide" Target="slide37.xml"/><Relationship Id="rId11" Type="http://schemas.openxmlformats.org/officeDocument/2006/relationships/slide" Target="slide92.xml"/><Relationship Id="rId5" Type="http://schemas.openxmlformats.org/officeDocument/2006/relationships/slide" Target="slide26.xml"/><Relationship Id="rId10" Type="http://schemas.openxmlformats.org/officeDocument/2006/relationships/slide" Target="slide81.xml"/><Relationship Id="rId4" Type="http://schemas.openxmlformats.org/officeDocument/2006/relationships/slide" Target="slide15.xml"/><Relationship Id="rId9" Type="http://schemas.openxmlformats.org/officeDocument/2006/relationships/slide" Target="slide70.xml"/><Relationship Id="rId14" Type="http://schemas.openxmlformats.org/officeDocument/2006/relationships/slide" Target="slide125.xml"/></Relationships>
</file>

<file path=ppt/slides/_rels/slide78.xml.rels><?xml version="1.0" encoding="UTF-8" standalone="yes"?>
<Relationships xmlns="http://schemas.openxmlformats.org/package/2006/relationships"><Relationship Id="rId8" Type="http://schemas.openxmlformats.org/officeDocument/2006/relationships/slide" Target="slide70.xml"/><Relationship Id="rId13" Type="http://schemas.openxmlformats.org/officeDocument/2006/relationships/slide" Target="slide125.xml"/><Relationship Id="rId3" Type="http://schemas.openxmlformats.org/officeDocument/2006/relationships/slide" Target="slide15.xml"/><Relationship Id="rId7" Type="http://schemas.openxmlformats.org/officeDocument/2006/relationships/slide" Target="slide59.xml"/><Relationship Id="rId12" Type="http://schemas.openxmlformats.org/officeDocument/2006/relationships/slide" Target="slide114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Relationship Id="rId6" Type="http://schemas.openxmlformats.org/officeDocument/2006/relationships/slide" Target="slide48.xml"/><Relationship Id="rId11" Type="http://schemas.openxmlformats.org/officeDocument/2006/relationships/slide" Target="slide103.xml"/><Relationship Id="rId5" Type="http://schemas.openxmlformats.org/officeDocument/2006/relationships/slide" Target="slide37.xml"/><Relationship Id="rId10" Type="http://schemas.openxmlformats.org/officeDocument/2006/relationships/slide" Target="slide92.xml"/><Relationship Id="rId4" Type="http://schemas.openxmlformats.org/officeDocument/2006/relationships/slide" Target="slide26.xml"/><Relationship Id="rId9" Type="http://schemas.openxmlformats.org/officeDocument/2006/relationships/slide" Target="slide81.xml"/><Relationship Id="rId14" Type="http://schemas.openxmlformats.org/officeDocument/2006/relationships/slide" Target="slide2.xml"/></Relationships>
</file>

<file path=ppt/slides/_rels/slide79.xml.rels><?xml version="1.0" encoding="UTF-8" standalone="yes"?>
<Relationships xmlns="http://schemas.openxmlformats.org/package/2006/relationships"><Relationship Id="rId8" Type="http://schemas.openxmlformats.org/officeDocument/2006/relationships/slide" Target="slide59.xml"/><Relationship Id="rId13" Type="http://schemas.openxmlformats.org/officeDocument/2006/relationships/slide" Target="slide114.xml"/><Relationship Id="rId3" Type="http://schemas.openxmlformats.org/officeDocument/2006/relationships/slide" Target="slide4.xml"/><Relationship Id="rId7" Type="http://schemas.openxmlformats.org/officeDocument/2006/relationships/slide" Target="slide48.xml"/><Relationship Id="rId12" Type="http://schemas.openxmlformats.org/officeDocument/2006/relationships/slide" Target="slide10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2.xml"/><Relationship Id="rId6" Type="http://schemas.openxmlformats.org/officeDocument/2006/relationships/slide" Target="slide37.xml"/><Relationship Id="rId11" Type="http://schemas.openxmlformats.org/officeDocument/2006/relationships/slide" Target="slide92.xml"/><Relationship Id="rId5" Type="http://schemas.openxmlformats.org/officeDocument/2006/relationships/slide" Target="slide26.xml"/><Relationship Id="rId10" Type="http://schemas.openxmlformats.org/officeDocument/2006/relationships/slide" Target="slide81.xml"/><Relationship Id="rId4" Type="http://schemas.openxmlformats.org/officeDocument/2006/relationships/slide" Target="slide15.xml"/><Relationship Id="rId9" Type="http://schemas.openxmlformats.org/officeDocument/2006/relationships/slide" Target="slide70.xml"/><Relationship Id="rId14" Type="http://schemas.openxmlformats.org/officeDocument/2006/relationships/slide" Target="slide125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70.xml"/><Relationship Id="rId13" Type="http://schemas.openxmlformats.org/officeDocument/2006/relationships/slide" Target="slide125.xml"/><Relationship Id="rId3" Type="http://schemas.openxmlformats.org/officeDocument/2006/relationships/slide" Target="slide15.xml"/><Relationship Id="rId7" Type="http://schemas.openxmlformats.org/officeDocument/2006/relationships/slide" Target="slide59.xml"/><Relationship Id="rId12" Type="http://schemas.openxmlformats.org/officeDocument/2006/relationships/slide" Target="slide114.xml"/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Relationship Id="rId6" Type="http://schemas.openxmlformats.org/officeDocument/2006/relationships/slide" Target="slide48.xml"/><Relationship Id="rId11" Type="http://schemas.openxmlformats.org/officeDocument/2006/relationships/slide" Target="slide103.xml"/><Relationship Id="rId5" Type="http://schemas.openxmlformats.org/officeDocument/2006/relationships/slide" Target="slide37.xml"/><Relationship Id="rId10" Type="http://schemas.openxmlformats.org/officeDocument/2006/relationships/slide" Target="slide92.xml"/><Relationship Id="rId4" Type="http://schemas.openxmlformats.org/officeDocument/2006/relationships/slide" Target="slide26.xml"/><Relationship Id="rId9" Type="http://schemas.openxmlformats.org/officeDocument/2006/relationships/slide" Target="slide81.xml"/><Relationship Id="rId14" Type="http://schemas.openxmlformats.org/officeDocument/2006/relationships/slide" Target="slide2.xml"/></Relationships>
</file>

<file path=ppt/slides/_rels/slide80.xml.rels><?xml version="1.0" encoding="UTF-8" standalone="yes"?>
<Relationships xmlns="http://schemas.openxmlformats.org/package/2006/relationships"><Relationship Id="rId8" Type="http://schemas.openxmlformats.org/officeDocument/2006/relationships/slide" Target="slide70.xml"/><Relationship Id="rId13" Type="http://schemas.openxmlformats.org/officeDocument/2006/relationships/slide" Target="slide125.xml"/><Relationship Id="rId3" Type="http://schemas.openxmlformats.org/officeDocument/2006/relationships/slide" Target="slide15.xml"/><Relationship Id="rId7" Type="http://schemas.openxmlformats.org/officeDocument/2006/relationships/slide" Target="slide59.xml"/><Relationship Id="rId12" Type="http://schemas.openxmlformats.org/officeDocument/2006/relationships/slide" Target="slide114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Relationship Id="rId6" Type="http://schemas.openxmlformats.org/officeDocument/2006/relationships/slide" Target="slide48.xml"/><Relationship Id="rId11" Type="http://schemas.openxmlformats.org/officeDocument/2006/relationships/slide" Target="slide103.xml"/><Relationship Id="rId5" Type="http://schemas.openxmlformats.org/officeDocument/2006/relationships/slide" Target="slide37.xml"/><Relationship Id="rId10" Type="http://schemas.openxmlformats.org/officeDocument/2006/relationships/slide" Target="slide92.xml"/><Relationship Id="rId4" Type="http://schemas.openxmlformats.org/officeDocument/2006/relationships/slide" Target="slide26.xml"/><Relationship Id="rId9" Type="http://schemas.openxmlformats.org/officeDocument/2006/relationships/slide" Target="slide81.xml"/><Relationship Id="rId14" Type="http://schemas.openxmlformats.org/officeDocument/2006/relationships/slide" Target="slide2.xml"/></Relationships>
</file>

<file path=ppt/slides/_rels/slide81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slide" Target="slide59.xml"/><Relationship Id="rId18" Type="http://schemas.openxmlformats.org/officeDocument/2006/relationships/slide" Target="slide114.xml"/><Relationship Id="rId3" Type="http://schemas.openxmlformats.org/officeDocument/2006/relationships/slide" Target="slide7.xml"/><Relationship Id="rId21" Type="http://schemas.openxmlformats.org/officeDocument/2006/relationships/slide" Target="slide85.xml"/><Relationship Id="rId7" Type="http://schemas.openxmlformats.org/officeDocument/2006/relationships/slide" Target="slide11.xml"/><Relationship Id="rId12" Type="http://schemas.openxmlformats.org/officeDocument/2006/relationships/slide" Target="slide48.xml"/><Relationship Id="rId17" Type="http://schemas.openxmlformats.org/officeDocument/2006/relationships/slide" Target="slide103.xml"/><Relationship Id="rId2" Type="http://schemas.openxmlformats.org/officeDocument/2006/relationships/slide" Target="slide2.xml"/><Relationship Id="rId16" Type="http://schemas.openxmlformats.org/officeDocument/2006/relationships/slide" Target="slide92.xml"/><Relationship Id="rId20" Type="http://schemas.openxmlformats.org/officeDocument/2006/relationships/slide" Target="slide83.xml"/><Relationship Id="rId1" Type="http://schemas.openxmlformats.org/officeDocument/2006/relationships/slideLayout" Target="../slideLayouts/slideLayout13.xml"/><Relationship Id="rId6" Type="http://schemas.openxmlformats.org/officeDocument/2006/relationships/slide" Target="slide13.xml"/><Relationship Id="rId11" Type="http://schemas.openxmlformats.org/officeDocument/2006/relationships/slide" Target="slide37.xml"/><Relationship Id="rId24" Type="http://schemas.openxmlformats.org/officeDocument/2006/relationships/slide" Target="slide91.xml"/><Relationship Id="rId5" Type="http://schemas.openxmlformats.org/officeDocument/2006/relationships/slide" Target="slide9.xml"/><Relationship Id="rId15" Type="http://schemas.openxmlformats.org/officeDocument/2006/relationships/slide" Target="slide81.xml"/><Relationship Id="rId23" Type="http://schemas.openxmlformats.org/officeDocument/2006/relationships/slide" Target="slide89.xml"/><Relationship Id="rId10" Type="http://schemas.openxmlformats.org/officeDocument/2006/relationships/slide" Target="slide26.xml"/><Relationship Id="rId19" Type="http://schemas.openxmlformats.org/officeDocument/2006/relationships/slide" Target="slide125.xml"/><Relationship Id="rId4" Type="http://schemas.openxmlformats.org/officeDocument/2006/relationships/slide" Target="slide5.xml"/><Relationship Id="rId9" Type="http://schemas.openxmlformats.org/officeDocument/2006/relationships/slide" Target="slide15.xml"/><Relationship Id="rId14" Type="http://schemas.openxmlformats.org/officeDocument/2006/relationships/slide" Target="slide70.xml"/><Relationship Id="rId22" Type="http://schemas.openxmlformats.org/officeDocument/2006/relationships/slide" Target="slide87.xml"/></Relationships>
</file>

<file path=ppt/slides/_rels/slide82.xml.rels><?xml version="1.0" encoding="UTF-8" standalone="yes"?>
<Relationships xmlns="http://schemas.openxmlformats.org/package/2006/relationships"><Relationship Id="rId8" Type="http://schemas.openxmlformats.org/officeDocument/2006/relationships/slide" Target="slide59.xml"/><Relationship Id="rId13" Type="http://schemas.openxmlformats.org/officeDocument/2006/relationships/slide" Target="slide114.xml"/><Relationship Id="rId3" Type="http://schemas.openxmlformats.org/officeDocument/2006/relationships/slide" Target="slide4.xml"/><Relationship Id="rId7" Type="http://schemas.openxmlformats.org/officeDocument/2006/relationships/slide" Target="slide48.xml"/><Relationship Id="rId12" Type="http://schemas.openxmlformats.org/officeDocument/2006/relationships/slide" Target="slide10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3.xml"/><Relationship Id="rId6" Type="http://schemas.openxmlformats.org/officeDocument/2006/relationships/slide" Target="slide37.xml"/><Relationship Id="rId11" Type="http://schemas.openxmlformats.org/officeDocument/2006/relationships/slide" Target="slide92.xml"/><Relationship Id="rId5" Type="http://schemas.openxmlformats.org/officeDocument/2006/relationships/slide" Target="slide26.xml"/><Relationship Id="rId10" Type="http://schemas.openxmlformats.org/officeDocument/2006/relationships/slide" Target="slide81.xml"/><Relationship Id="rId4" Type="http://schemas.openxmlformats.org/officeDocument/2006/relationships/slide" Target="slide15.xml"/><Relationship Id="rId9" Type="http://schemas.openxmlformats.org/officeDocument/2006/relationships/slide" Target="slide70.xml"/><Relationship Id="rId14" Type="http://schemas.openxmlformats.org/officeDocument/2006/relationships/slide" Target="slide125.xml"/></Relationships>
</file>

<file path=ppt/slides/_rels/slide83.xml.rels><?xml version="1.0" encoding="UTF-8" standalone="yes"?>
<Relationships xmlns="http://schemas.openxmlformats.org/package/2006/relationships"><Relationship Id="rId8" Type="http://schemas.openxmlformats.org/officeDocument/2006/relationships/slide" Target="slide70.xml"/><Relationship Id="rId13" Type="http://schemas.openxmlformats.org/officeDocument/2006/relationships/slide" Target="slide125.xml"/><Relationship Id="rId3" Type="http://schemas.openxmlformats.org/officeDocument/2006/relationships/slide" Target="slide15.xml"/><Relationship Id="rId7" Type="http://schemas.openxmlformats.org/officeDocument/2006/relationships/slide" Target="slide59.xml"/><Relationship Id="rId12" Type="http://schemas.openxmlformats.org/officeDocument/2006/relationships/slide" Target="slide114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3.xml"/><Relationship Id="rId6" Type="http://schemas.openxmlformats.org/officeDocument/2006/relationships/slide" Target="slide48.xml"/><Relationship Id="rId11" Type="http://schemas.openxmlformats.org/officeDocument/2006/relationships/slide" Target="slide103.xml"/><Relationship Id="rId5" Type="http://schemas.openxmlformats.org/officeDocument/2006/relationships/slide" Target="slide37.xml"/><Relationship Id="rId10" Type="http://schemas.openxmlformats.org/officeDocument/2006/relationships/slide" Target="slide92.xml"/><Relationship Id="rId4" Type="http://schemas.openxmlformats.org/officeDocument/2006/relationships/slide" Target="slide26.xml"/><Relationship Id="rId9" Type="http://schemas.openxmlformats.org/officeDocument/2006/relationships/slide" Target="slide81.xml"/><Relationship Id="rId14" Type="http://schemas.openxmlformats.org/officeDocument/2006/relationships/slide" Target="slide2.xml"/></Relationships>
</file>

<file path=ppt/slides/_rels/slide84.xml.rels><?xml version="1.0" encoding="UTF-8" standalone="yes"?>
<Relationships xmlns="http://schemas.openxmlformats.org/package/2006/relationships"><Relationship Id="rId8" Type="http://schemas.openxmlformats.org/officeDocument/2006/relationships/slide" Target="slide59.xml"/><Relationship Id="rId13" Type="http://schemas.openxmlformats.org/officeDocument/2006/relationships/slide" Target="slide114.xml"/><Relationship Id="rId3" Type="http://schemas.openxmlformats.org/officeDocument/2006/relationships/slide" Target="slide4.xml"/><Relationship Id="rId7" Type="http://schemas.openxmlformats.org/officeDocument/2006/relationships/slide" Target="slide48.xml"/><Relationship Id="rId12" Type="http://schemas.openxmlformats.org/officeDocument/2006/relationships/slide" Target="slide10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3.xml"/><Relationship Id="rId6" Type="http://schemas.openxmlformats.org/officeDocument/2006/relationships/slide" Target="slide37.xml"/><Relationship Id="rId11" Type="http://schemas.openxmlformats.org/officeDocument/2006/relationships/slide" Target="slide92.xml"/><Relationship Id="rId5" Type="http://schemas.openxmlformats.org/officeDocument/2006/relationships/slide" Target="slide26.xml"/><Relationship Id="rId10" Type="http://schemas.openxmlformats.org/officeDocument/2006/relationships/slide" Target="slide81.xml"/><Relationship Id="rId4" Type="http://schemas.openxmlformats.org/officeDocument/2006/relationships/slide" Target="slide15.xml"/><Relationship Id="rId9" Type="http://schemas.openxmlformats.org/officeDocument/2006/relationships/slide" Target="slide70.xml"/><Relationship Id="rId14" Type="http://schemas.openxmlformats.org/officeDocument/2006/relationships/slide" Target="slide125.xml"/></Relationships>
</file>

<file path=ppt/slides/_rels/slide85.xml.rels><?xml version="1.0" encoding="UTF-8" standalone="yes"?>
<Relationships xmlns="http://schemas.openxmlformats.org/package/2006/relationships"><Relationship Id="rId8" Type="http://schemas.openxmlformats.org/officeDocument/2006/relationships/slide" Target="slide70.xml"/><Relationship Id="rId13" Type="http://schemas.openxmlformats.org/officeDocument/2006/relationships/slide" Target="slide125.xml"/><Relationship Id="rId3" Type="http://schemas.openxmlformats.org/officeDocument/2006/relationships/slide" Target="slide15.xml"/><Relationship Id="rId7" Type="http://schemas.openxmlformats.org/officeDocument/2006/relationships/slide" Target="slide59.xml"/><Relationship Id="rId12" Type="http://schemas.openxmlformats.org/officeDocument/2006/relationships/slide" Target="slide114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3.xml"/><Relationship Id="rId6" Type="http://schemas.openxmlformats.org/officeDocument/2006/relationships/slide" Target="slide48.xml"/><Relationship Id="rId11" Type="http://schemas.openxmlformats.org/officeDocument/2006/relationships/slide" Target="slide103.xml"/><Relationship Id="rId5" Type="http://schemas.openxmlformats.org/officeDocument/2006/relationships/slide" Target="slide37.xml"/><Relationship Id="rId10" Type="http://schemas.openxmlformats.org/officeDocument/2006/relationships/slide" Target="slide92.xml"/><Relationship Id="rId4" Type="http://schemas.openxmlformats.org/officeDocument/2006/relationships/slide" Target="slide26.xml"/><Relationship Id="rId9" Type="http://schemas.openxmlformats.org/officeDocument/2006/relationships/slide" Target="slide81.xml"/><Relationship Id="rId14" Type="http://schemas.openxmlformats.org/officeDocument/2006/relationships/slide" Target="slide2.xml"/></Relationships>
</file>

<file path=ppt/slides/_rels/slide86.xml.rels><?xml version="1.0" encoding="UTF-8" standalone="yes"?>
<Relationships xmlns="http://schemas.openxmlformats.org/package/2006/relationships"><Relationship Id="rId8" Type="http://schemas.openxmlformats.org/officeDocument/2006/relationships/slide" Target="slide59.xml"/><Relationship Id="rId13" Type="http://schemas.openxmlformats.org/officeDocument/2006/relationships/slide" Target="slide114.xml"/><Relationship Id="rId3" Type="http://schemas.openxmlformats.org/officeDocument/2006/relationships/slide" Target="slide4.xml"/><Relationship Id="rId7" Type="http://schemas.openxmlformats.org/officeDocument/2006/relationships/slide" Target="slide48.xml"/><Relationship Id="rId12" Type="http://schemas.openxmlformats.org/officeDocument/2006/relationships/slide" Target="slide10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3.xml"/><Relationship Id="rId6" Type="http://schemas.openxmlformats.org/officeDocument/2006/relationships/slide" Target="slide37.xml"/><Relationship Id="rId11" Type="http://schemas.openxmlformats.org/officeDocument/2006/relationships/slide" Target="slide92.xml"/><Relationship Id="rId5" Type="http://schemas.openxmlformats.org/officeDocument/2006/relationships/slide" Target="slide26.xml"/><Relationship Id="rId10" Type="http://schemas.openxmlformats.org/officeDocument/2006/relationships/slide" Target="slide81.xml"/><Relationship Id="rId4" Type="http://schemas.openxmlformats.org/officeDocument/2006/relationships/slide" Target="slide15.xml"/><Relationship Id="rId9" Type="http://schemas.openxmlformats.org/officeDocument/2006/relationships/slide" Target="slide70.xml"/><Relationship Id="rId14" Type="http://schemas.openxmlformats.org/officeDocument/2006/relationships/slide" Target="slide125.xml"/></Relationships>
</file>

<file path=ppt/slides/_rels/slide87.xml.rels><?xml version="1.0" encoding="UTF-8" standalone="yes"?>
<Relationships xmlns="http://schemas.openxmlformats.org/package/2006/relationships"><Relationship Id="rId8" Type="http://schemas.openxmlformats.org/officeDocument/2006/relationships/slide" Target="slide70.xml"/><Relationship Id="rId13" Type="http://schemas.openxmlformats.org/officeDocument/2006/relationships/slide" Target="slide125.xml"/><Relationship Id="rId3" Type="http://schemas.openxmlformats.org/officeDocument/2006/relationships/slide" Target="slide15.xml"/><Relationship Id="rId7" Type="http://schemas.openxmlformats.org/officeDocument/2006/relationships/slide" Target="slide59.xml"/><Relationship Id="rId12" Type="http://schemas.openxmlformats.org/officeDocument/2006/relationships/slide" Target="slide114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3.xml"/><Relationship Id="rId6" Type="http://schemas.openxmlformats.org/officeDocument/2006/relationships/slide" Target="slide48.xml"/><Relationship Id="rId11" Type="http://schemas.openxmlformats.org/officeDocument/2006/relationships/slide" Target="slide103.xml"/><Relationship Id="rId5" Type="http://schemas.openxmlformats.org/officeDocument/2006/relationships/slide" Target="slide37.xml"/><Relationship Id="rId10" Type="http://schemas.openxmlformats.org/officeDocument/2006/relationships/slide" Target="slide92.xml"/><Relationship Id="rId4" Type="http://schemas.openxmlformats.org/officeDocument/2006/relationships/slide" Target="slide26.xml"/><Relationship Id="rId9" Type="http://schemas.openxmlformats.org/officeDocument/2006/relationships/slide" Target="slide81.xml"/><Relationship Id="rId14" Type="http://schemas.openxmlformats.org/officeDocument/2006/relationships/slide" Target="slide2.xml"/></Relationships>
</file>

<file path=ppt/slides/_rels/slide88.xml.rels><?xml version="1.0" encoding="UTF-8" standalone="yes"?>
<Relationships xmlns="http://schemas.openxmlformats.org/package/2006/relationships"><Relationship Id="rId8" Type="http://schemas.openxmlformats.org/officeDocument/2006/relationships/slide" Target="slide59.xml"/><Relationship Id="rId13" Type="http://schemas.openxmlformats.org/officeDocument/2006/relationships/slide" Target="slide114.xml"/><Relationship Id="rId3" Type="http://schemas.openxmlformats.org/officeDocument/2006/relationships/slide" Target="slide4.xml"/><Relationship Id="rId7" Type="http://schemas.openxmlformats.org/officeDocument/2006/relationships/slide" Target="slide48.xml"/><Relationship Id="rId12" Type="http://schemas.openxmlformats.org/officeDocument/2006/relationships/slide" Target="slide10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3.xml"/><Relationship Id="rId6" Type="http://schemas.openxmlformats.org/officeDocument/2006/relationships/slide" Target="slide37.xml"/><Relationship Id="rId11" Type="http://schemas.openxmlformats.org/officeDocument/2006/relationships/slide" Target="slide92.xml"/><Relationship Id="rId5" Type="http://schemas.openxmlformats.org/officeDocument/2006/relationships/slide" Target="slide26.xml"/><Relationship Id="rId10" Type="http://schemas.openxmlformats.org/officeDocument/2006/relationships/slide" Target="slide81.xml"/><Relationship Id="rId4" Type="http://schemas.openxmlformats.org/officeDocument/2006/relationships/slide" Target="slide15.xml"/><Relationship Id="rId9" Type="http://schemas.openxmlformats.org/officeDocument/2006/relationships/slide" Target="slide70.xml"/><Relationship Id="rId14" Type="http://schemas.openxmlformats.org/officeDocument/2006/relationships/slide" Target="slide125.xml"/></Relationships>
</file>

<file path=ppt/slides/_rels/slide89.xml.rels><?xml version="1.0" encoding="UTF-8" standalone="yes"?>
<Relationships xmlns="http://schemas.openxmlformats.org/package/2006/relationships"><Relationship Id="rId8" Type="http://schemas.openxmlformats.org/officeDocument/2006/relationships/slide" Target="slide70.xml"/><Relationship Id="rId13" Type="http://schemas.openxmlformats.org/officeDocument/2006/relationships/slide" Target="slide125.xml"/><Relationship Id="rId3" Type="http://schemas.openxmlformats.org/officeDocument/2006/relationships/slide" Target="slide15.xml"/><Relationship Id="rId7" Type="http://schemas.openxmlformats.org/officeDocument/2006/relationships/slide" Target="slide59.xml"/><Relationship Id="rId12" Type="http://schemas.openxmlformats.org/officeDocument/2006/relationships/slide" Target="slide114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3.xml"/><Relationship Id="rId6" Type="http://schemas.openxmlformats.org/officeDocument/2006/relationships/slide" Target="slide48.xml"/><Relationship Id="rId11" Type="http://schemas.openxmlformats.org/officeDocument/2006/relationships/slide" Target="slide103.xml"/><Relationship Id="rId5" Type="http://schemas.openxmlformats.org/officeDocument/2006/relationships/slide" Target="slide37.xml"/><Relationship Id="rId10" Type="http://schemas.openxmlformats.org/officeDocument/2006/relationships/slide" Target="slide92.xml"/><Relationship Id="rId4" Type="http://schemas.openxmlformats.org/officeDocument/2006/relationships/slide" Target="slide26.xml"/><Relationship Id="rId9" Type="http://schemas.openxmlformats.org/officeDocument/2006/relationships/slide" Target="slide81.xml"/><Relationship Id="rId14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59.xml"/><Relationship Id="rId13" Type="http://schemas.openxmlformats.org/officeDocument/2006/relationships/slide" Target="slide114.xml"/><Relationship Id="rId3" Type="http://schemas.openxmlformats.org/officeDocument/2006/relationships/slide" Target="slide4.xml"/><Relationship Id="rId7" Type="http://schemas.openxmlformats.org/officeDocument/2006/relationships/slide" Target="slide48.xml"/><Relationship Id="rId12" Type="http://schemas.openxmlformats.org/officeDocument/2006/relationships/slide" Target="slide10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37.xml"/><Relationship Id="rId11" Type="http://schemas.openxmlformats.org/officeDocument/2006/relationships/slide" Target="slide92.xml"/><Relationship Id="rId5" Type="http://schemas.openxmlformats.org/officeDocument/2006/relationships/slide" Target="slide26.xml"/><Relationship Id="rId10" Type="http://schemas.openxmlformats.org/officeDocument/2006/relationships/slide" Target="slide81.xml"/><Relationship Id="rId4" Type="http://schemas.openxmlformats.org/officeDocument/2006/relationships/slide" Target="slide15.xml"/><Relationship Id="rId9" Type="http://schemas.openxmlformats.org/officeDocument/2006/relationships/slide" Target="slide70.xml"/><Relationship Id="rId14" Type="http://schemas.openxmlformats.org/officeDocument/2006/relationships/slide" Target="slide125.xml"/></Relationships>
</file>

<file path=ppt/slides/_rels/slide90.xml.rels><?xml version="1.0" encoding="UTF-8" standalone="yes"?>
<Relationships xmlns="http://schemas.openxmlformats.org/package/2006/relationships"><Relationship Id="rId8" Type="http://schemas.openxmlformats.org/officeDocument/2006/relationships/slide" Target="slide59.xml"/><Relationship Id="rId13" Type="http://schemas.openxmlformats.org/officeDocument/2006/relationships/slide" Target="slide114.xml"/><Relationship Id="rId3" Type="http://schemas.openxmlformats.org/officeDocument/2006/relationships/slide" Target="slide4.xml"/><Relationship Id="rId7" Type="http://schemas.openxmlformats.org/officeDocument/2006/relationships/slide" Target="slide48.xml"/><Relationship Id="rId12" Type="http://schemas.openxmlformats.org/officeDocument/2006/relationships/slide" Target="slide10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3.xml"/><Relationship Id="rId6" Type="http://schemas.openxmlformats.org/officeDocument/2006/relationships/slide" Target="slide37.xml"/><Relationship Id="rId11" Type="http://schemas.openxmlformats.org/officeDocument/2006/relationships/slide" Target="slide92.xml"/><Relationship Id="rId5" Type="http://schemas.openxmlformats.org/officeDocument/2006/relationships/slide" Target="slide26.xml"/><Relationship Id="rId10" Type="http://schemas.openxmlformats.org/officeDocument/2006/relationships/slide" Target="slide81.xml"/><Relationship Id="rId4" Type="http://schemas.openxmlformats.org/officeDocument/2006/relationships/slide" Target="slide15.xml"/><Relationship Id="rId9" Type="http://schemas.openxmlformats.org/officeDocument/2006/relationships/slide" Target="slide70.xml"/><Relationship Id="rId14" Type="http://schemas.openxmlformats.org/officeDocument/2006/relationships/slide" Target="slide125.xml"/></Relationships>
</file>

<file path=ppt/slides/_rels/slide91.xml.rels><?xml version="1.0" encoding="UTF-8" standalone="yes"?>
<Relationships xmlns="http://schemas.openxmlformats.org/package/2006/relationships"><Relationship Id="rId8" Type="http://schemas.openxmlformats.org/officeDocument/2006/relationships/slide" Target="slide70.xml"/><Relationship Id="rId13" Type="http://schemas.openxmlformats.org/officeDocument/2006/relationships/slide" Target="slide125.xml"/><Relationship Id="rId3" Type="http://schemas.openxmlformats.org/officeDocument/2006/relationships/slide" Target="slide15.xml"/><Relationship Id="rId7" Type="http://schemas.openxmlformats.org/officeDocument/2006/relationships/slide" Target="slide59.xml"/><Relationship Id="rId12" Type="http://schemas.openxmlformats.org/officeDocument/2006/relationships/slide" Target="slide114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3.xml"/><Relationship Id="rId6" Type="http://schemas.openxmlformats.org/officeDocument/2006/relationships/slide" Target="slide48.xml"/><Relationship Id="rId11" Type="http://schemas.openxmlformats.org/officeDocument/2006/relationships/slide" Target="slide103.xml"/><Relationship Id="rId5" Type="http://schemas.openxmlformats.org/officeDocument/2006/relationships/slide" Target="slide37.xml"/><Relationship Id="rId10" Type="http://schemas.openxmlformats.org/officeDocument/2006/relationships/slide" Target="slide92.xml"/><Relationship Id="rId4" Type="http://schemas.openxmlformats.org/officeDocument/2006/relationships/slide" Target="slide26.xml"/><Relationship Id="rId9" Type="http://schemas.openxmlformats.org/officeDocument/2006/relationships/slide" Target="slide81.xml"/><Relationship Id="rId14" Type="http://schemas.openxmlformats.org/officeDocument/2006/relationships/slide" Target="slide2.xml"/></Relationships>
</file>

<file path=ppt/slides/_rels/slide92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slide" Target="slide59.xml"/><Relationship Id="rId18" Type="http://schemas.openxmlformats.org/officeDocument/2006/relationships/slide" Target="slide114.xml"/><Relationship Id="rId3" Type="http://schemas.openxmlformats.org/officeDocument/2006/relationships/slide" Target="slide7.xml"/><Relationship Id="rId21" Type="http://schemas.openxmlformats.org/officeDocument/2006/relationships/slide" Target="slide96.xml"/><Relationship Id="rId7" Type="http://schemas.openxmlformats.org/officeDocument/2006/relationships/slide" Target="slide11.xml"/><Relationship Id="rId12" Type="http://schemas.openxmlformats.org/officeDocument/2006/relationships/slide" Target="slide48.xml"/><Relationship Id="rId17" Type="http://schemas.openxmlformats.org/officeDocument/2006/relationships/slide" Target="slide103.xml"/><Relationship Id="rId2" Type="http://schemas.openxmlformats.org/officeDocument/2006/relationships/slide" Target="slide2.xml"/><Relationship Id="rId16" Type="http://schemas.openxmlformats.org/officeDocument/2006/relationships/slide" Target="slide92.xml"/><Relationship Id="rId20" Type="http://schemas.openxmlformats.org/officeDocument/2006/relationships/slide" Target="slide94.xml"/><Relationship Id="rId1" Type="http://schemas.openxmlformats.org/officeDocument/2006/relationships/slideLayout" Target="../slideLayouts/slideLayout14.xml"/><Relationship Id="rId6" Type="http://schemas.openxmlformats.org/officeDocument/2006/relationships/slide" Target="slide13.xml"/><Relationship Id="rId11" Type="http://schemas.openxmlformats.org/officeDocument/2006/relationships/slide" Target="slide37.xml"/><Relationship Id="rId24" Type="http://schemas.openxmlformats.org/officeDocument/2006/relationships/slide" Target="slide102.xml"/><Relationship Id="rId5" Type="http://schemas.openxmlformats.org/officeDocument/2006/relationships/slide" Target="slide9.xml"/><Relationship Id="rId15" Type="http://schemas.openxmlformats.org/officeDocument/2006/relationships/slide" Target="slide81.xml"/><Relationship Id="rId23" Type="http://schemas.openxmlformats.org/officeDocument/2006/relationships/slide" Target="slide100.xml"/><Relationship Id="rId10" Type="http://schemas.openxmlformats.org/officeDocument/2006/relationships/slide" Target="slide26.xml"/><Relationship Id="rId19" Type="http://schemas.openxmlformats.org/officeDocument/2006/relationships/slide" Target="slide125.xml"/><Relationship Id="rId4" Type="http://schemas.openxmlformats.org/officeDocument/2006/relationships/slide" Target="slide5.xml"/><Relationship Id="rId9" Type="http://schemas.openxmlformats.org/officeDocument/2006/relationships/slide" Target="slide15.xml"/><Relationship Id="rId14" Type="http://schemas.openxmlformats.org/officeDocument/2006/relationships/slide" Target="slide70.xml"/><Relationship Id="rId22" Type="http://schemas.openxmlformats.org/officeDocument/2006/relationships/slide" Target="slide98.xml"/></Relationships>
</file>

<file path=ppt/slides/_rels/slide93.xml.rels><?xml version="1.0" encoding="UTF-8" standalone="yes"?>
<Relationships xmlns="http://schemas.openxmlformats.org/package/2006/relationships"><Relationship Id="rId8" Type="http://schemas.openxmlformats.org/officeDocument/2006/relationships/slide" Target="slide59.xml"/><Relationship Id="rId13" Type="http://schemas.openxmlformats.org/officeDocument/2006/relationships/slide" Target="slide114.xml"/><Relationship Id="rId3" Type="http://schemas.openxmlformats.org/officeDocument/2006/relationships/slide" Target="slide4.xml"/><Relationship Id="rId7" Type="http://schemas.openxmlformats.org/officeDocument/2006/relationships/slide" Target="slide48.xml"/><Relationship Id="rId12" Type="http://schemas.openxmlformats.org/officeDocument/2006/relationships/slide" Target="slide10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4.xml"/><Relationship Id="rId6" Type="http://schemas.openxmlformats.org/officeDocument/2006/relationships/slide" Target="slide37.xml"/><Relationship Id="rId11" Type="http://schemas.openxmlformats.org/officeDocument/2006/relationships/slide" Target="slide92.xml"/><Relationship Id="rId5" Type="http://schemas.openxmlformats.org/officeDocument/2006/relationships/slide" Target="slide26.xml"/><Relationship Id="rId10" Type="http://schemas.openxmlformats.org/officeDocument/2006/relationships/slide" Target="slide81.xml"/><Relationship Id="rId4" Type="http://schemas.openxmlformats.org/officeDocument/2006/relationships/slide" Target="slide15.xml"/><Relationship Id="rId9" Type="http://schemas.openxmlformats.org/officeDocument/2006/relationships/slide" Target="slide70.xml"/><Relationship Id="rId14" Type="http://schemas.openxmlformats.org/officeDocument/2006/relationships/slide" Target="slide125.xml"/></Relationships>
</file>

<file path=ppt/slides/_rels/slide94.xml.rels><?xml version="1.0" encoding="UTF-8" standalone="yes"?>
<Relationships xmlns="http://schemas.openxmlformats.org/package/2006/relationships"><Relationship Id="rId8" Type="http://schemas.openxmlformats.org/officeDocument/2006/relationships/slide" Target="slide70.xml"/><Relationship Id="rId13" Type="http://schemas.openxmlformats.org/officeDocument/2006/relationships/slide" Target="slide125.xml"/><Relationship Id="rId3" Type="http://schemas.openxmlformats.org/officeDocument/2006/relationships/slide" Target="slide15.xml"/><Relationship Id="rId7" Type="http://schemas.openxmlformats.org/officeDocument/2006/relationships/slide" Target="slide59.xml"/><Relationship Id="rId12" Type="http://schemas.openxmlformats.org/officeDocument/2006/relationships/slide" Target="slide114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4.xml"/><Relationship Id="rId6" Type="http://schemas.openxmlformats.org/officeDocument/2006/relationships/slide" Target="slide48.xml"/><Relationship Id="rId11" Type="http://schemas.openxmlformats.org/officeDocument/2006/relationships/slide" Target="slide103.xml"/><Relationship Id="rId5" Type="http://schemas.openxmlformats.org/officeDocument/2006/relationships/slide" Target="slide37.xml"/><Relationship Id="rId10" Type="http://schemas.openxmlformats.org/officeDocument/2006/relationships/slide" Target="slide92.xml"/><Relationship Id="rId4" Type="http://schemas.openxmlformats.org/officeDocument/2006/relationships/slide" Target="slide26.xml"/><Relationship Id="rId9" Type="http://schemas.openxmlformats.org/officeDocument/2006/relationships/slide" Target="slide81.xml"/><Relationship Id="rId14" Type="http://schemas.openxmlformats.org/officeDocument/2006/relationships/slide" Target="slide2.xml"/></Relationships>
</file>

<file path=ppt/slides/_rels/slide95.xml.rels><?xml version="1.0" encoding="UTF-8" standalone="yes"?>
<Relationships xmlns="http://schemas.openxmlformats.org/package/2006/relationships"><Relationship Id="rId8" Type="http://schemas.openxmlformats.org/officeDocument/2006/relationships/slide" Target="slide59.xml"/><Relationship Id="rId13" Type="http://schemas.openxmlformats.org/officeDocument/2006/relationships/slide" Target="slide114.xml"/><Relationship Id="rId3" Type="http://schemas.openxmlformats.org/officeDocument/2006/relationships/slide" Target="slide4.xml"/><Relationship Id="rId7" Type="http://schemas.openxmlformats.org/officeDocument/2006/relationships/slide" Target="slide48.xml"/><Relationship Id="rId12" Type="http://schemas.openxmlformats.org/officeDocument/2006/relationships/slide" Target="slide10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4.xml"/><Relationship Id="rId6" Type="http://schemas.openxmlformats.org/officeDocument/2006/relationships/slide" Target="slide37.xml"/><Relationship Id="rId11" Type="http://schemas.openxmlformats.org/officeDocument/2006/relationships/slide" Target="slide92.xml"/><Relationship Id="rId5" Type="http://schemas.openxmlformats.org/officeDocument/2006/relationships/slide" Target="slide26.xml"/><Relationship Id="rId10" Type="http://schemas.openxmlformats.org/officeDocument/2006/relationships/slide" Target="slide81.xml"/><Relationship Id="rId4" Type="http://schemas.openxmlformats.org/officeDocument/2006/relationships/slide" Target="slide15.xml"/><Relationship Id="rId9" Type="http://schemas.openxmlformats.org/officeDocument/2006/relationships/slide" Target="slide70.xml"/><Relationship Id="rId14" Type="http://schemas.openxmlformats.org/officeDocument/2006/relationships/slide" Target="slide125.xml"/></Relationships>
</file>

<file path=ppt/slides/_rels/slide96.xml.rels><?xml version="1.0" encoding="UTF-8" standalone="yes"?>
<Relationships xmlns="http://schemas.openxmlformats.org/package/2006/relationships"><Relationship Id="rId8" Type="http://schemas.openxmlformats.org/officeDocument/2006/relationships/slide" Target="slide70.xml"/><Relationship Id="rId13" Type="http://schemas.openxmlformats.org/officeDocument/2006/relationships/slide" Target="slide125.xml"/><Relationship Id="rId3" Type="http://schemas.openxmlformats.org/officeDocument/2006/relationships/slide" Target="slide15.xml"/><Relationship Id="rId7" Type="http://schemas.openxmlformats.org/officeDocument/2006/relationships/slide" Target="slide59.xml"/><Relationship Id="rId12" Type="http://schemas.openxmlformats.org/officeDocument/2006/relationships/slide" Target="slide114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4.xml"/><Relationship Id="rId6" Type="http://schemas.openxmlformats.org/officeDocument/2006/relationships/slide" Target="slide48.xml"/><Relationship Id="rId11" Type="http://schemas.openxmlformats.org/officeDocument/2006/relationships/slide" Target="slide103.xml"/><Relationship Id="rId5" Type="http://schemas.openxmlformats.org/officeDocument/2006/relationships/slide" Target="slide37.xml"/><Relationship Id="rId10" Type="http://schemas.openxmlformats.org/officeDocument/2006/relationships/slide" Target="slide92.xml"/><Relationship Id="rId4" Type="http://schemas.openxmlformats.org/officeDocument/2006/relationships/slide" Target="slide26.xml"/><Relationship Id="rId9" Type="http://schemas.openxmlformats.org/officeDocument/2006/relationships/slide" Target="slide81.xml"/><Relationship Id="rId14" Type="http://schemas.openxmlformats.org/officeDocument/2006/relationships/slide" Target="slide2.xml"/></Relationships>
</file>

<file path=ppt/slides/_rels/slide97.xml.rels><?xml version="1.0" encoding="UTF-8" standalone="yes"?>
<Relationships xmlns="http://schemas.openxmlformats.org/package/2006/relationships"><Relationship Id="rId8" Type="http://schemas.openxmlformats.org/officeDocument/2006/relationships/slide" Target="slide59.xml"/><Relationship Id="rId13" Type="http://schemas.openxmlformats.org/officeDocument/2006/relationships/slide" Target="slide114.xml"/><Relationship Id="rId3" Type="http://schemas.openxmlformats.org/officeDocument/2006/relationships/slide" Target="slide4.xml"/><Relationship Id="rId7" Type="http://schemas.openxmlformats.org/officeDocument/2006/relationships/slide" Target="slide48.xml"/><Relationship Id="rId12" Type="http://schemas.openxmlformats.org/officeDocument/2006/relationships/slide" Target="slide10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4.xml"/><Relationship Id="rId6" Type="http://schemas.openxmlformats.org/officeDocument/2006/relationships/slide" Target="slide37.xml"/><Relationship Id="rId11" Type="http://schemas.openxmlformats.org/officeDocument/2006/relationships/slide" Target="slide92.xml"/><Relationship Id="rId5" Type="http://schemas.openxmlformats.org/officeDocument/2006/relationships/slide" Target="slide26.xml"/><Relationship Id="rId10" Type="http://schemas.openxmlformats.org/officeDocument/2006/relationships/slide" Target="slide81.xml"/><Relationship Id="rId4" Type="http://schemas.openxmlformats.org/officeDocument/2006/relationships/slide" Target="slide15.xml"/><Relationship Id="rId9" Type="http://schemas.openxmlformats.org/officeDocument/2006/relationships/slide" Target="slide70.xml"/><Relationship Id="rId14" Type="http://schemas.openxmlformats.org/officeDocument/2006/relationships/slide" Target="slide125.xml"/></Relationships>
</file>

<file path=ppt/slides/_rels/slide98.xml.rels><?xml version="1.0" encoding="UTF-8" standalone="yes"?>
<Relationships xmlns="http://schemas.openxmlformats.org/package/2006/relationships"><Relationship Id="rId8" Type="http://schemas.openxmlformats.org/officeDocument/2006/relationships/slide" Target="slide70.xml"/><Relationship Id="rId13" Type="http://schemas.openxmlformats.org/officeDocument/2006/relationships/slide" Target="slide125.xml"/><Relationship Id="rId3" Type="http://schemas.openxmlformats.org/officeDocument/2006/relationships/slide" Target="slide15.xml"/><Relationship Id="rId7" Type="http://schemas.openxmlformats.org/officeDocument/2006/relationships/slide" Target="slide59.xml"/><Relationship Id="rId12" Type="http://schemas.openxmlformats.org/officeDocument/2006/relationships/slide" Target="slide114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4.xml"/><Relationship Id="rId6" Type="http://schemas.openxmlformats.org/officeDocument/2006/relationships/slide" Target="slide48.xml"/><Relationship Id="rId11" Type="http://schemas.openxmlformats.org/officeDocument/2006/relationships/slide" Target="slide103.xml"/><Relationship Id="rId5" Type="http://schemas.openxmlformats.org/officeDocument/2006/relationships/slide" Target="slide37.xml"/><Relationship Id="rId10" Type="http://schemas.openxmlformats.org/officeDocument/2006/relationships/slide" Target="slide92.xml"/><Relationship Id="rId4" Type="http://schemas.openxmlformats.org/officeDocument/2006/relationships/slide" Target="slide26.xml"/><Relationship Id="rId9" Type="http://schemas.openxmlformats.org/officeDocument/2006/relationships/slide" Target="slide81.xml"/><Relationship Id="rId14" Type="http://schemas.openxmlformats.org/officeDocument/2006/relationships/slide" Target="slide2.xml"/></Relationships>
</file>

<file path=ppt/slides/_rels/slide99.xml.rels><?xml version="1.0" encoding="UTF-8" standalone="yes"?>
<Relationships xmlns="http://schemas.openxmlformats.org/package/2006/relationships"><Relationship Id="rId8" Type="http://schemas.openxmlformats.org/officeDocument/2006/relationships/slide" Target="slide59.xml"/><Relationship Id="rId13" Type="http://schemas.openxmlformats.org/officeDocument/2006/relationships/slide" Target="slide114.xml"/><Relationship Id="rId3" Type="http://schemas.openxmlformats.org/officeDocument/2006/relationships/slide" Target="slide4.xml"/><Relationship Id="rId7" Type="http://schemas.openxmlformats.org/officeDocument/2006/relationships/slide" Target="slide48.xml"/><Relationship Id="rId12" Type="http://schemas.openxmlformats.org/officeDocument/2006/relationships/slide" Target="slide10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14.xml"/><Relationship Id="rId6" Type="http://schemas.openxmlformats.org/officeDocument/2006/relationships/slide" Target="slide37.xml"/><Relationship Id="rId11" Type="http://schemas.openxmlformats.org/officeDocument/2006/relationships/slide" Target="slide92.xml"/><Relationship Id="rId5" Type="http://schemas.openxmlformats.org/officeDocument/2006/relationships/slide" Target="slide26.xml"/><Relationship Id="rId10" Type="http://schemas.openxmlformats.org/officeDocument/2006/relationships/slide" Target="slide81.xml"/><Relationship Id="rId4" Type="http://schemas.openxmlformats.org/officeDocument/2006/relationships/slide" Target="slide15.xml"/><Relationship Id="rId9" Type="http://schemas.openxmlformats.org/officeDocument/2006/relationships/slide" Target="slide70.xml"/><Relationship Id="rId14" Type="http://schemas.openxmlformats.org/officeDocument/2006/relationships/slide" Target="slide1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3489CDEF-9CFA-4A26-BA59-13E75B1F54A5}"/>
              </a:ext>
            </a:extLst>
          </p:cNvPr>
          <p:cNvSpPr txBox="1"/>
          <p:nvPr/>
        </p:nvSpPr>
        <p:spPr>
          <a:xfrm>
            <a:off x="15069098" y="6698211"/>
            <a:ext cx="96197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200" spc="5700" dirty="0">
                <a:solidFill>
                  <a:schemeClr val="bg1"/>
                </a:solidFill>
                <a:latin typeface="Biome Light" panose="020B0303030204020804" pitchFamily="34" charset="0"/>
                <a:cs typeface="Biome Light" panose="020B0303030204020804" pitchFamily="34" charset="0"/>
              </a:rPr>
              <a:t>PLANNER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879898C4-79C4-47C4-A9A9-E074AF917748}"/>
              </a:ext>
            </a:extLst>
          </p:cNvPr>
          <p:cNvGrpSpPr/>
          <p:nvPr/>
        </p:nvGrpSpPr>
        <p:grpSpPr>
          <a:xfrm>
            <a:off x="15016163" y="6390637"/>
            <a:ext cx="9063037" cy="161472"/>
            <a:chOff x="14897100" y="6847837"/>
            <a:chExt cx="9563100" cy="161472"/>
          </a:xfrm>
        </p:grpSpPr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06785D7F-5362-4B95-98F9-C6ACD92FA334}"/>
                </a:ext>
              </a:extLst>
            </p:cNvPr>
            <p:cNvCxnSpPr>
              <a:cxnSpLocks/>
            </p:cNvCxnSpPr>
            <p:nvPr/>
          </p:nvCxnSpPr>
          <p:spPr>
            <a:xfrm>
              <a:off x="14897100" y="6847837"/>
              <a:ext cx="9563100" cy="0"/>
            </a:xfrm>
            <a:prstGeom prst="line">
              <a:avLst/>
            </a:prstGeom>
            <a:ln w="1905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C8FF646C-686E-4527-9F3B-968C5C0A2EEF}"/>
                </a:ext>
              </a:extLst>
            </p:cNvPr>
            <p:cNvCxnSpPr>
              <a:cxnSpLocks/>
            </p:cNvCxnSpPr>
            <p:nvPr/>
          </p:nvCxnSpPr>
          <p:spPr>
            <a:xfrm>
              <a:off x="14897100" y="7009309"/>
              <a:ext cx="9563100" cy="0"/>
            </a:xfrm>
            <a:prstGeom prst="line">
              <a:avLst/>
            </a:prstGeom>
            <a:ln w="47625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Rectangle 21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D0625F96-DD2B-4CAE-9B8C-126804D6E47B}"/>
              </a:ext>
            </a:extLst>
          </p:cNvPr>
          <p:cNvSpPr/>
          <p:nvPr/>
        </p:nvSpPr>
        <p:spPr>
          <a:xfrm>
            <a:off x="24238858" y="16560800"/>
            <a:ext cx="1248228" cy="6942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D4CB752-2A7D-4D5A-A42B-1E3896EC26E3}"/>
              </a:ext>
            </a:extLst>
          </p:cNvPr>
          <p:cNvSpPr txBox="1"/>
          <p:nvPr/>
        </p:nvSpPr>
        <p:spPr>
          <a:xfrm>
            <a:off x="14828108" y="5174717"/>
            <a:ext cx="100584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>
                <a:solidFill>
                  <a:srgbClr val="243F50"/>
                </a:solidFill>
              </a:rPr>
              <a:t>Undated Weekly</a:t>
            </a:r>
          </a:p>
          <a:p>
            <a:pPr algn="ctr"/>
            <a:r>
              <a:rPr lang="en-US" sz="9600" dirty="0">
                <a:solidFill>
                  <a:srgbClr val="243F50"/>
                </a:solidFill>
              </a:rPr>
              <a:t>Goal Planner</a:t>
            </a:r>
          </a:p>
        </p:txBody>
      </p:sp>
      <p:pic>
        <p:nvPicPr>
          <p:cNvPr id="3" name="Picture 2" descr="Logo, company name&#10;&#10;Description automatically generated">
            <a:extLst>
              <a:ext uri="{FF2B5EF4-FFF2-40B4-BE49-F238E27FC236}">
                <a16:creationId xmlns:a16="http://schemas.microsoft.com/office/drawing/2014/main" id="{00984627-B507-4CBD-B3CD-43599BD6D2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13069" y="9144000"/>
            <a:ext cx="5778899" cy="564686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09028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ageCurlDouble"/>
      </p:transition>
    </mc:Choice>
    <mc:Fallback xmlns="">
      <p:transition spd="slow" advClick="0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Rectangle: Rounded Corners 524">
            <a:extLst>
              <a:ext uri="{FF2B5EF4-FFF2-40B4-BE49-F238E27FC236}">
                <a16:creationId xmlns:a16="http://schemas.microsoft.com/office/drawing/2014/main" id="{22661A40-0095-4402-BD28-29A32DFFC778}"/>
              </a:ext>
            </a:extLst>
          </p:cNvPr>
          <p:cNvSpPr/>
          <p:nvPr/>
        </p:nvSpPr>
        <p:spPr>
          <a:xfrm>
            <a:off x="1193035" y="1386053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Monday</a:t>
            </a:r>
          </a:p>
        </p:txBody>
      </p:sp>
      <p:graphicFrame>
        <p:nvGraphicFramePr>
          <p:cNvPr id="526" name="Table 526">
            <a:extLst>
              <a:ext uri="{FF2B5EF4-FFF2-40B4-BE49-F238E27FC236}">
                <a16:creationId xmlns:a16="http://schemas.microsoft.com/office/drawing/2014/main" id="{EF55DA1B-51F7-4344-838D-CDDB98178A93}"/>
              </a:ext>
            </a:extLst>
          </p:cNvPr>
          <p:cNvGraphicFramePr>
            <a:graphicFrameLocks noGrp="1"/>
          </p:cNvGraphicFramePr>
          <p:nvPr/>
        </p:nvGraphicFramePr>
        <p:xfrm>
          <a:off x="1224952" y="2106125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27" name="Rectangle: Rounded Corners 526">
            <a:extLst>
              <a:ext uri="{FF2B5EF4-FFF2-40B4-BE49-F238E27FC236}">
                <a16:creationId xmlns:a16="http://schemas.microsoft.com/office/drawing/2014/main" id="{802E2183-6E26-45DC-AA78-441749E0C855}"/>
              </a:ext>
            </a:extLst>
          </p:cNvPr>
          <p:cNvSpPr/>
          <p:nvPr/>
        </p:nvSpPr>
        <p:spPr>
          <a:xfrm>
            <a:off x="1224952" y="533292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Tuesday</a:t>
            </a:r>
          </a:p>
        </p:txBody>
      </p:sp>
      <p:graphicFrame>
        <p:nvGraphicFramePr>
          <p:cNvPr id="528" name="Table 526">
            <a:extLst>
              <a:ext uri="{FF2B5EF4-FFF2-40B4-BE49-F238E27FC236}">
                <a16:creationId xmlns:a16="http://schemas.microsoft.com/office/drawing/2014/main" id="{F3E6595C-8942-44BC-8112-AE82E4B2E65B}"/>
              </a:ext>
            </a:extLst>
          </p:cNvPr>
          <p:cNvGraphicFramePr>
            <a:graphicFrameLocks noGrp="1"/>
          </p:cNvGraphicFramePr>
          <p:nvPr/>
        </p:nvGraphicFramePr>
        <p:xfrm>
          <a:off x="1256869" y="605299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29" name="Rectangle: Rounded Corners 528">
            <a:extLst>
              <a:ext uri="{FF2B5EF4-FFF2-40B4-BE49-F238E27FC236}">
                <a16:creationId xmlns:a16="http://schemas.microsoft.com/office/drawing/2014/main" id="{F554E60D-9173-4374-9DC7-AE52FD0068D8}"/>
              </a:ext>
            </a:extLst>
          </p:cNvPr>
          <p:cNvSpPr/>
          <p:nvPr/>
        </p:nvSpPr>
        <p:spPr>
          <a:xfrm>
            <a:off x="1193035" y="9263228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Wednesday</a:t>
            </a:r>
          </a:p>
        </p:txBody>
      </p:sp>
      <p:graphicFrame>
        <p:nvGraphicFramePr>
          <p:cNvPr id="530" name="Table 526">
            <a:extLst>
              <a:ext uri="{FF2B5EF4-FFF2-40B4-BE49-F238E27FC236}">
                <a16:creationId xmlns:a16="http://schemas.microsoft.com/office/drawing/2014/main" id="{FA60CCC5-059D-4492-AE4E-7A25D734EC17}"/>
              </a:ext>
            </a:extLst>
          </p:cNvPr>
          <p:cNvGraphicFramePr>
            <a:graphicFrameLocks noGrp="1"/>
          </p:cNvGraphicFramePr>
          <p:nvPr/>
        </p:nvGraphicFramePr>
        <p:xfrm>
          <a:off x="1224952" y="9983300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1" name="Rectangle: Rounded Corners 530">
            <a:extLst>
              <a:ext uri="{FF2B5EF4-FFF2-40B4-BE49-F238E27FC236}">
                <a16:creationId xmlns:a16="http://schemas.microsoft.com/office/drawing/2014/main" id="{8D6290B4-8446-4A1C-A310-9D1E54796ED3}"/>
              </a:ext>
            </a:extLst>
          </p:cNvPr>
          <p:cNvSpPr/>
          <p:nvPr/>
        </p:nvSpPr>
        <p:spPr>
          <a:xfrm>
            <a:off x="1192526" y="1312134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Thursday</a:t>
            </a:r>
          </a:p>
        </p:txBody>
      </p:sp>
      <p:graphicFrame>
        <p:nvGraphicFramePr>
          <p:cNvPr id="532" name="Table 526">
            <a:extLst>
              <a:ext uri="{FF2B5EF4-FFF2-40B4-BE49-F238E27FC236}">
                <a16:creationId xmlns:a16="http://schemas.microsoft.com/office/drawing/2014/main" id="{D8343F4D-8B28-46AB-91B8-CE0B7F8AD754}"/>
              </a:ext>
            </a:extLst>
          </p:cNvPr>
          <p:cNvGraphicFramePr>
            <a:graphicFrameLocks noGrp="1"/>
          </p:cNvGraphicFramePr>
          <p:nvPr/>
        </p:nvGraphicFramePr>
        <p:xfrm>
          <a:off x="1224443" y="1384141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3" name="Rectangle: Rounded Corners 532">
            <a:extLst>
              <a:ext uri="{FF2B5EF4-FFF2-40B4-BE49-F238E27FC236}">
                <a16:creationId xmlns:a16="http://schemas.microsoft.com/office/drawing/2014/main" id="{C7332ED9-D87D-4C94-BE3D-A80A2F26E6FA}"/>
              </a:ext>
            </a:extLst>
          </p:cNvPr>
          <p:cNvSpPr/>
          <p:nvPr/>
        </p:nvSpPr>
        <p:spPr>
          <a:xfrm>
            <a:off x="22439927" y="1386053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Friday</a:t>
            </a:r>
          </a:p>
        </p:txBody>
      </p:sp>
      <p:graphicFrame>
        <p:nvGraphicFramePr>
          <p:cNvPr id="534" name="Table 526">
            <a:extLst>
              <a:ext uri="{FF2B5EF4-FFF2-40B4-BE49-F238E27FC236}">
                <a16:creationId xmlns:a16="http://schemas.microsoft.com/office/drawing/2014/main" id="{A4651587-3301-4BE4-B08A-A93921872368}"/>
              </a:ext>
            </a:extLst>
          </p:cNvPr>
          <p:cNvGraphicFramePr>
            <a:graphicFrameLocks noGrp="1"/>
          </p:cNvGraphicFramePr>
          <p:nvPr/>
        </p:nvGraphicFramePr>
        <p:xfrm>
          <a:off x="14066931" y="2106125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5" name="Rectangle: Rounded Corners 534">
            <a:extLst>
              <a:ext uri="{FF2B5EF4-FFF2-40B4-BE49-F238E27FC236}">
                <a16:creationId xmlns:a16="http://schemas.microsoft.com/office/drawing/2014/main" id="{D18545CF-A784-48FF-941B-96749C04EBED}"/>
              </a:ext>
            </a:extLst>
          </p:cNvPr>
          <p:cNvSpPr/>
          <p:nvPr/>
        </p:nvSpPr>
        <p:spPr>
          <a:xfrm>
            <a:off x="22408010" y="533292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Saturday</a:t>
            </a:r>
          </a:p>
        </p:txBody>
      </p:sp>
      <p:graphicFrame>
        <p:nvGraphicFramePr>
          <p:cNvPr id="536" name="Table 526">
            <a:extLst>
              <a:ext uri="{FF2B5EF4-FFF2-40B4-BE49-F238E27FC236}">
                <a16:creationId xmlns:a16="http://schemas.microsoft.com/office/drawing/2014/main" id="{5EA92FD2-DA63-4D12-88F7-FD598D788CDD}"/>
              </a:ext>
            </a:extLst>
          </p:cNvPr>
          <p:cNvGraphicFramePr>
            <a:graphicFrameLocks noGrp="1"/>
          </p:cNvGraphicFramePr>
          <p:nvPr/>
        </p:nvGraphicFramePr>
        <p:xfrm>
          <a:off x="14098848" y="605299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7" name="Rectangle: Rounded Corners 536">
            <a:extLst>
              <a:ext uri="{FF2B5EF4-FFF2-40B4-BE49-F238E27FC236}">
                <a16:creationId xmlns:a16="http://schemas.microsoft.com/office/drawing/2014/main" id="{F1473FCC-D503-4775-9987-B9E2D6C190C0}"/>
              </a:ext>
            </a:extLst>
          </p:cNvPr>
          <p:cNvSpPr/>
          <p:nvPr/>
        </p:nvSpPr>
        <p:spPr>
          <a:xfrm>
            <a:off x="22439927" y="9263228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Sunday</a:t>
            </a:r>
          </a:p>
        </p:txBody>
      </p:sp>
      <p:graphicFrame>
        <p:nvGraphicFramePr>
          <p:cNvPr id="538" name="Table 526">
            <a:extLst>
              <a:ext uri="{FF2B5EF4-FFF2-40B4-BE49-F238E27FC236}">
                <a16:creationId xmlns:a16="http://schemas.microsoft.com/office/drawing/2014/main" id="{6C0EFDD8-6F57-4D70-A037-BAC961600F78}"/>
              </a:ext>
            </a:extLst>
          </p:cNvPr>
          <p:cNvGraphicFramePr>
            <a:graphicFrameLocks noGrp="1"/>
          </p:cNvGraphicFramePr>
          <p:nvPr/>
        </p:nvGraphicFramePr>
        <p:xfrm>
          <a:off x="14066931" y="9983300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grpSp>
        <p:nvGrpSpPr>
          <p:cNvPr id="29" name="Group 28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346067" y="1123772"/>
            <a:ext cx="26257258" cy="16289202"/>
            <a:chOff x="39432" y="1084399"/>
            <a:chExt cx="26257258" cy="16289202"/>
          </a:xfrm>
        </p:grpSpPr>
        <p:sp>
          <p:nvSpPr>
            <p:cNvPr id="30" name="Rectangle: Rounded Corners 16">
              <a:hlinkClick r:id="rId2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39432" y="108439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1" name="Rectangle: Rounded Corners 17">
              <a:hlinkClick r:id="rId3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163660" y="243648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2" name="Rectangle: Rounded Corners 18">
              <a:hlinkClick r:id="rId4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25163660" y="380617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3" name="Rectangle: Rounded Corners 19">
              <a:hlinkClick r:id="rId5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4" name="Rectangle: Rounded Corners 20">
              <a:hlinkClick r:id="rId6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5" name="Rectangle: Rounded Corners 21">
              <a:hlinkClick r:id="rId7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6" name="Rectangle: Rounded Corners 22">
              <a:hlinkClick r:id="rId8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7" name="Rectangle: Rounded Corners 23">
              <a:hlinkClick r:id="rId9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8" name="Rectangle: Rounded Corners 24">
              <a:hlinkClick r:id="rId10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9" name="Rectangle: Rounded Corners 25">
              <a:hlinkClick r:id="rId11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0" name="Rectangle: Rounded Corners 26">
              <a:hlinkClick r:id="rId12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1" name="Rectangle: Rounded Corners 27">
              <a:hlinkClick r:id="rId13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sp>
        <p:nvSpPr>
          <p:cNvPr id="42" name="Rectangle: Top Corners Rounded 61">
            <a:hlinkClick r:id="rId14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447800" y="2667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2858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ageCurlDouble"/>
      </p:transition>
    </mc:Choice>
    <mc:Fallback xmlns="">
      <p:transition spd="slow" advClick="0">
        <p:fade/>
      </p:transition>
    </mc:Fallback>
  </mc:AlternateContent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Rectangle: Rounded Corners 524">
            <a:extLst>
              <a:ext uri="{FF2B5EF4-FFF2-40B4-BE49-F238E27FC236}">
                <a16:creationId xmlns:a16="http://schemas.microsoft.com/office/drawing/2014/main" id="{22661A40-0095-4402-BD28-29A32DFFC778}"/>
              </a:ext>
            </a:extLst>
          </p:cNvPr>
          <p:cNvSpPr/>
          <p:nvPr/>
        </p:nvSpPr>
        <p:spPr>
          <a:xfrm>
            <a:off x="1193035" y="1386053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Monday</a:t>
            </a:r>
          </a:p>
        </p:txBody>
      </p:sp>
      <p:graphicFrame>
        <p:nvGraphicFramePr>
          <p:cNvPr id="526" name="Table 526">
            <a:extLst>
              <a:ext uri="{FF2B5EF4-FFF2-40B4-BE49-F238E27FC236}">
                <a16:creationId xmlns:a16="http://schemas.microsoft.com/office/drawing/2014/main" id="{EF55DA1B-51F7-4344-838D-CDDB98178A93}"/>
              </a:ext>
            </a:extLst>
          </p:cNvPr>
          <p:cNvGraphicFramePr>
            <a:graphicFrameLocks noGrp="1"/>
          </p:cNvGraphicFramePr>
          <p:nvPr/>
        </p:nvGraphicFramePr>
        <p:xfrm>
          <a:off x="1224952" y="2106125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27" name="Rectangle: Rounded Corners 526">
            <a:extLst>
              <a:ext uri="{FF2B5EF4-FFF2-40B4-BE49-F238E27FC236}">
                <a16:creationId xmlns:a16="http://schemas.microsoft.com/office/drawing/2014/main" id="{802E2183-6E26-45DC-AA78-441749E0C855}"/>
              </a:ext>
            </a:extLst>
          </p:cNvPr>
          <p:cNvSpPr/>
          <p:nvPr/>
        </p:nvSpPr>
        <p:spPr>
          <a:xfrm>
            <a:off x="1224952" y="533292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Tuesday</a:t>
            </a:r>
          </a:p>
        </p:txBody>
      </p:sp>
      <p:graphicFrame>
        <p:nvGraphicFramePr>
          <p:cNvPr id="528" name="Table 526">
            <a:extLst>
              <a:ext uri="{FF2B5EF4-FFF2-40B4-BE49-F238E27FC236}">
                <a16:creationId xmlns:a16="http://schemas.microsoft.com/office/drawing/2014/main" id="{F3E6595C-8942-44BC-8112-AE82E4B2E65B}"/>
              </a:ext>
            </a:extLst>
          </p:cNvPr>
          <p:cNvGraphicFramePr>
            <a:graphicFrameLocks noGrp="1"/>
          </p:cNvGraphicFramePr>
          <p:nvPr/>
        </p:nvGraphicFramePr>
        <p:xfrm>
          <a:off x="1256869" y="605299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29" name="Rectangle: Rounded Corners 528">
            <a:extLst>
              <a:ext uri="{FF2B5EF4-FFF2-40B4-BE49-F238E27FC236}">
                <a16:creationId xmlns:a16="http://schemas.microsoft.com/office/drawing/2014/main" id="{F554E60D-9173-4374-9DC7-AE52FD0068D8}"/>
              </a:ext>
            </a:extLst>
          </p:cNvPr>
          <p:cNvSpPr/>
          <p:nvPr/>
        </p:nvSpPr>
        <p:spPr>
          <a:xfrm>
            <a:off x="1193035" y="9263228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Wednesday</a:t>
            </a:r>
          </a:p>
        </p:txBody>
      </p:sp>
      <p:graphicFrame>
        <p:nvGraphicFramePr>
          <p:cNvPr id="530" name="Table 526">
            <a:extLst>
              <a:ext uri="{FF2B5EF4-FFF2-40B4-BE49-F238E27FC236}">
                <a16:creationId xmlns:a16="http://schemas.microsoft.com/office/drawing/2014/main" id="{FA60CCC5-059D-4492-AE4E-7A25D734EC17}"/>
              </a:ext>
            </a:extLst>
          </p:cNvPr>
          <p:cNvGraphicFramePr>
            <a:graphicFrameLocks noGrp="1"/>
          </p:cNvGraphicFramePr>
          <p:nvPr/>
        </p:nvGraphicFramePr>
        <p:xfrm>
          <a:off x="1224952" y="9983300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1" name="Rectangle: Rounded Corners 530">
            <a:extLst>
              <a:ext uri="{FF2B5EF4-FFF2-40B4-BE49-F238E27FC236}">
                <a16:creationId xmlns:a16="http://schemas.microsoft.com/office/drawing/2014/main" id="{8D6290B4-8446-4A1C-A310-9D1E54796ED3}"/>
              </a:ext>
            </a:extLst>
          </p:cNvPr>
          <p:cNvSpPr/>
          <p:nvPr/>
        </p:nvSpPr>
        <p:spPr>
          <a:xfrm>
            <a:off x="1192526" y="1312134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Thursday</a:t>
            </a:r>
          </a:p>
        </p:txBody>
      </p:sp>
      <p:graphicFrame>
        <p:nvGraphicFramePr>
          <p:cNvPr id="532" name="Table 526">
            <a:extLst>
              <a:ext uri="{FF2B5EF4-FFF2-40B4-BE49-F238E27FC236}">
                <a16:creationId xmlns:a16="http://schemas.microsoft.com/office/drawing/2014/main" id="{D8343F4D-8B28-46AB-91B8-CE0B7F8AD754}"/>
              </a:ext>
            </a:extLst>
          </p:cNvPr>
          <p:cNvGraphicFramePr>
            <a:graphicFrameLocks noGrp="1"/>
          </p:cNvGraphicFramePr>
          <p:nvPr/>
        </p:nvGraphicFramePr>
        <p:xfrm>
          <a:off x="1224443" y="1384141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3" name="Rectangle: Rounded Corners 532">
            <a:extLst>
              <a:ext uri="{FF2B5EF4-FFF2-40B4-BE49-F238E27FC236}">
                <a16:creationId xmlns:a16="http://schemas.microsoft.com/office/drawing/2014/main" id="{C7332ED9-D87D-4C94-BE3D-A80A2F26E6FA}"/>
              </a:ext>
            </a:extLst>
          </p:cNvPr>
          <p:cNvSpPr/>
          <p:nvPr/>
        </p:nvSpPr>
        <p:spPr>
          <a:xfrm>
            <a:off x="22439927" y="1386053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Friday</a:t>
            </a:r>
          </a:p>
        </p:txBody>
      </p:sp>
      <p:graphicFrame>
        <p:nvGraphicFramePr>
          <p:cNvPr id="534" name="Table 526">
            <a:extLst>
              <a:ext uri="{FF2B5EF4-FFF2-40B4-BE49-F238E27FC236}">
                <a16:creationId xmlns:a16="http://schemas.microsoft.com/office/drawing/2014/main" id="{A4651587-3301-4BE4-B08A-A93921872368}"/>
              </a:ext>
            </a:extLst>
          </p:cNvPr>
          <p:cNvGraphicFramePr>
            <a:graphicFrameLocks noGrp="1"/>
          </p:cNvGraphicFramePr>
          <p:nvPr/>
        </p:nvGraphicFramePr>
        <p:xfrm>
          <a:off x="14066931" y="2106125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5" name="Rectangle: Rounded Corners 534">
            <a:extLst>
              <a:ext uri="{FF2B5EF4-FFF2-40B4-BE49-F238E27FC236}">
                <a16:creationId xmlns:a16="http://schemas.microsoft.com/office/drawing/2014/main" id="{D18545CF-A784-48FF-941B-96749C04EBED}"/>
              </a:ext>
            </a:extLst>
          </p:cNvPr>
          <p:cNvSpPr/>
          <p:nvPr/>
        </p:nvSpPr>
        <p:spPr>
          <a:xfrm>
            <a:off x="22408010" y="533292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Saturday</a:t>
            </a:r>
          </a:p>
        </p:txBody>
      </p:sp>
      <p:graphicFrame>
        <p:nvGraphicFramePr>
          <p:cNvPr id="536" name="Table 526">
            <a:extLst>
              <a:ext uri="{FF2B5EF4-FFF2-40B4-BE49-F238E27FC236}">
                <a16:creationId xmlns:a16="http://schemas.microsoft.com/office/drawing/2014/main" id="{5EA92FD2-DA63-4D12-88F7-FD598D788CDD}"/>
              </a:ext>
            </a:extLst>
          </p:cNvPr>
          <p:cNvGraphicFramePr>
            <a:graphicFrameLocks noGrp="1"/>
          </p:cNvGraphicFramePr>
          <p:nvPr/>
        </p:nvGraphicFramePr>
        <p:xfrm>
          <a:off x="14098848" y="605299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7" name="Rectangle: Rounded Corners 536">
            <a:extLst>
              <a:ext uri="{FF2B5EF4-FFF2-40B4-BE49-F238E27FC236}">
                <a16:creationId xmlns:a16="http://schemas.microsoft.com/office/drawing/2014/main" id="{F1473FCC-D503-4775-9987-B9E2D6C190C0}"/>
              </a:ext>
            </a:extLst>
          </p:cNvPr>
          <p:cNvSpPr/>
          <p:nvPr/>
        </p:nvSpPr>
        <p:spPr>
          <a:xfrm>
            <a:off x="22439927" y="9263228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Sunday</a:t>
            </a:r>
          </a:p>
        </p:txBody>
      </p:sp>
      <p:graphicFrame>
        <p:nvGraphicFramePr>
          <p:cNvPr id="538" name="Table 526">
            <a:extLst>
              <a:ext uri="{FF2B5EF4-FFF2-40B4-BE49-F238E27FC236}">
                <a16:creationId xmlns:a16="http://schemas.microsoft.com/office/drawing/2014/main" id="{6C0EFDD8-6F57-4D70-A037-BAC961600F78}"/>
              </a:ext>
            </a:extLst>
          </p:cNvPr>
          <p:cNvGraphicFramePr>
            <a:graphicFrameLocks noGrp="1"/>
          </p:cNvGraphicFramePr>
          <p:nvPr/>
        </p:nvGraphicFramePr>
        <p:xfrm>
          <a:off x="14066931" y="9983300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grpSp>
        <p:nvGrpSpPr>
          <p:cNvPr id="16" name="Group 15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25459160" y="1068614"/>
            <a:ext cx="1144165" cy="16347327"/>
            <a:chOff x="25152525" y="1026274"/>
            <a:chExt cx="1144165" cy="16347327"/>
          </a:xfrm>
        </p:grpSpPr>
        <p:sp>
          <p:nvSpPr>
            <p:cNvPr id="17" name="Rectangle: Rounded Corners 16">
              <a:hlinkClick r:id="rId2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163660" y="1026274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18" name="Rectangle: Rounded Corners 17">
              <a:hlinkClick r:id="rId3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163660" y="243648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19" name="Rectangle: Rounded Corners 18">
              <a:hlinkClick r:id="rId4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 userDrawn="1"/>
          </p:nvSpPr>
          <p:spPr>
            <a:xfrm>
              <a:off x="25163660" y="380617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0" name="Rectangle: Rounded Corners 19">
              <a:hlinkClick r:id="rId5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1" name="Rectangle: Rounded Corners 20">
              <a:hlinkClick r:id="rId6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2" name="Rectangle: Rounded Corners 21">
              <a:hlinkClick r:id="rId7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3" name="Rectangle: Rounded Corners 22">
              <a:hlinkClick r:id="rId8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4" name="Rectangle: Rounded Corners 23">
              <a:hlinkClick r:id="rId9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5" name="Rectangle: Rounded Corners 24">
              <a:hlinkClick r:id="rId10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6" name="Rectangle: Rounded Corners 25">
              <a:hlinkClick r:id="rId11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7" name="Rectangle: Rounded Corners 26">
              <a:hlinkClick r:id="rId12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8" name="Rectangle: Rounded Corners 27">
              <a:hlinkClick r:id="rId13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344232" y="1142820"/>
            <a:ext cx="26039544" cy="16226611"/>
            <a:chOff x="257146" y="1146990"/>
            <a:chExt cx="26039544" cy="16226611"/>
          </a:xfrm>
        </p:grpSpPr>
        <p:sp>
          <p:nvSpPr>
            <p:cNvPr id="30" name="Rectangle: Rounded Corners 16">
              <a:hlinkClick r:id="rId2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7146" y="114699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1" name="Rectangle: Rounded Corners 17">
              <a:hlinkClick r:id="rId3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7146" y="251668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2" name="Rectangle: Rounded Corners 18">
              <a:hlinkClick r:id="rId4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257146" y="3886371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3" name="Rectangle: Rounded Corners 19">
              <a:hlinkClick r:id="rId5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7146" y="5246161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4" name="Rectangle: Rounded Corners 20">
              <a:hlinkClick r:id="rId6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7146" y="6625751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5" name="Rectangle: Rounded Corners 21">
              <a:hlinkClick r:id="rId7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7146" y="8005341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6" name="Rectangle: Rounded Corners 22">
              <a:hlinkClick r:id="rId8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7146" y="9337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7" name="Rectangle: Rounded Corners 23">
              <a:hlinkClick r:id="rId9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7146" y="10711546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8" name="Rectangle: Rounded Corners 24">
              <a:hlinkClick r:id="rId10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7146" y="12085465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9" name="Rectangle: Rounded Corners 25">
              <a:hlinkClick r:id="rId11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0" name="Rectangle: Rounded Corners 26">
              <a:hlinkClick r:id="rId12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1" name="Rectangle: Rounded Corners 27">
              <a:hlinkClick r:id="rId13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sp>
        <p:nvSpPr>
          <p:cNvPr id="42" name="Rectangle: Top Corners Rounded 61">
            <a:hlinkClick r:id="rId14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447800" y="2667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73031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ageCurlDouble"/>
      </p:transition>
    </mc:Choice>
    <mc:Fallback xmlns="">
      <p:transition spd="slow" advClick="0">
        <p:fade/>
      </p:transition>
    </mc:Fallback>
  </mc:AlternateContent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Rounded Corners 9">
            <a:hlinkClick r:id="" action="ppaction://noaction"/>
            <a:extLst>
              <a:ext uri="{FF2B5EF4-FFF2-40B4-BE49-F238E27FC236}">
                <a16:creationId xmlns:a16="http://schemas.microsoft.com/office/drawing/2014/main" id="{446C6CE9-07F3-4FF5-93FF-C749C9E8A595}"/>
              </a:ext>
            </a:extLst>
          </p:cNvPr>
          <p:cNvSpPr/>
          <p:nvPr/>
        </p:nvSpPr>
        <p:spPr>
          <a:xfrm>
            <a:off x="25698450" y="10686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hlinkClick r:id="" action="ppaction://noaction"/>
            <a:extLst>
              <a:ext uri="{FF2B5EF4-FFF2-40B4-BE49-F238E27FC236}">
                <a16:creationId xmlns:a16="http://schemas.microsoft.com/office/drawing/2014/main" id="{8255F68B-2F1A-4CD9-A876-123357C575D6}"/>
              </a:ext>
            </a:extLst>
          </p:cNvPr>
          <p:cNvSpPr/>
          <p:nvPr/>
        </p:nvSpPr>
        <p:spPr>
          <a:xfrm>
            <a:off x="25698450" y="243408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hlinkClick r:id="" action="ppaction://noaction"/>
            <a:extLst>
              <a:ext uri="{FF2B5EF4-FFF2-40B4-BE49-F238E27FC236}">
                <a16:creationId xmlns:a16="http://schemas.microsoft.com/office/drawing/2014/main" id="{F7790886-A193-4B09-A3A6-0132E7DA88A9}"/>
              </a:ext>
            </a:extLst>
          </p:cNvPr>
          <p:cNvSpPr/>
          <p:nvPr/>
        </p:nvSpPr>
        <p:spPr>
          <a:xfrm>
            <a:off x="25698450" y="379955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hlinkClick r:id="" action="ppaction://noaction"/>
            <a:extLst>
              <a:ext uri="{FF2B5EF4-FFF2-40B4-BE49-F238E27FC236}">
                <a16:creationId xmlns:a16="http://schemas.microsoft.com/office/drawing/2014/main" id="{5AF01227-4BF8-4787-B84A-203E86E662C5}"/>
              </a:ext>
            </a:extLst>
          </p:cNvPr>
          <p:cNvSpPr/>
          <p:nvPr/>
        </p:nvSpPr>
        <p:spPr>
          <a:xfrm>
            <a:off x="25698450" y="516502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hlinkClick r:id="" action="ppaction://noaction"/>
            <a:extLst>
              <a:ext uri="{FF2B5EF4-FFF2-40B4-BE49-F238E27FC236}">
                <a16:creationId xmlns:a16="http://schemas.microsoft.com/office/drawing/2014/main" id="{7BFE6CA8-572E-4F3E-9539-BBE1CE79CCF5}"/>
              </a:ext>
            </a:extLst>
          </p:cNvPr>
          <p:cNvSpPr/>
          <p:nvPr/>
        </p:nvSpPr>
        <p:spPr>
          <a:xfrm>
            <a:off x="25698450" y="653049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hlinkClick r:id="" action="ppaction://noaction"/>
            <a:extLst>
              <a:ext uri="{FF2B5EF4-FFF2-40B4-BE49-F238E27FC236}">
                <a16:creationId xmlns:a16="http://schemas.microsoft.com/office/drawing/2014/main" id="{1BFD18DA-2C6D-4619-8ED1-4C04808E9755}"/>
              </a:ext>
            </a:extLst>
          </p:cNvPr>
          <p:cNvSpPr/>
          <p:nvPr/>
        </p:nvSpPr>
        <p:spPr>
          <a:xfrm>
            <a:off x="25698450" y="789596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hlinkClick r:id="" action="ppaction://noaction"/>
            <a:extLst>
              <a:ext uri="{FF2B5EF4-FFF2-40B4-BE49-F238E27FC236}">
                <a16:creationId xmlns:a16="http://schemas.microsoft.com/office/drawing/2014/main" id="{D45A448A-6A4F-40F2-8A70-2EAD84357E48}"/>
              </a:ext>
            </a:extLst>
          </p:cNvPr>
          <p:cNvSpPr/>
          <p:nvPr/>
        </p:nvSpPr>
        <p:spPr>
          <a:xfrm>
            <a:off x="25698450" y="926143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hlinkClick r:id="" action="ppaction://noaction"/>
            <a:extLst>
              <a:ext uri="{FF2B5EF4-FFF2-40B4-BE49-F238E27FC236}">
                <a16:creationId xmlns:a16="http://schemas.microsoft.com/office/drawing/2014/main" id="{2BE8278F-BB92-41BF-9083-BD8B17BD9AC2}"/>
              </a:ext>
            </a:extLst>
          </p:cNvPr>
          <p:cNvSpPr/>
          <p:nvPr/>
        </p:nvSpPr>
        <p:spPr>
          <a:xfrm>
            <a:off x="25698450" y="1062690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hlinkClick r:id="" action="ppaction://noaction"/>
            <a:extLst>
              <a:ext uri="{FF2B5EF4-FFF2-40B4-BE49-F238E27FC236}">
                <a16:creationId xmlns:a16="http://schemas.microsoft.com/office/drawing/2014/main" id="{5CB04BD4-E02D-4798-A26C-BEC145AB49DB}"/>
              </a:ext>
            </a:extLst>
          </p:cNvPr>
          <p:cNvSpPr/>
          <p:nvPr/>
        </p:nvSpPr>
        <p:spPr>
          <a:xfrm>
            <a:off x="25698450" y="1199237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hlinkClick r:id="" action="ppaction://noaction"/>
            <a:extLst>
              <a:ext uri="{FF2B5EF4-FFF2-40B4-BE49-F238E27FC236}">
                <a16:creationId xmlns:a16="http://schemas.microsoft.com/office/drawing/2014/main" id="{960EAC65-8800-4CAD-9FE7-2E32EA1A6592}"/>
              </a:ext>
            </a:extLst>
          </p:cNvPr>
          <p:cNvSpPr/>
          <p:nvPr/>
        </p:nvSpPr>
        <p:spPr>
          <a:xfrm>
            <a:off x="25698450" y="1335784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hlinkClick r:id="" action="ppaction://noaction"/>
            <a:extLst>
              <a:ext uri="{FF2B5EF4-FFF2-40B4-BE49-F238E27FC236}">
                <a16:creationId xmlns:a16="http://schemas.microsoft.com/office/drawing/2014/main" id="{DFA1BB0B-267B-4951-8EA3-AF3B56A46A59}"/>
              </a:ext>
            </a:extLst>
          </p:cNvPr>
          <p:cNvSpPr/>
          <p:nvPr/>
        </p:nvSpPr>
        <p:spPr>
          <a:xfrm>
            <a:off x="25698450" y="147233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hlinkClick r:id="" action="ppaction://noaction"/>
            <a:extLst>
              <a:ext uri="{FF2B5EF4-FFF2-40B4-BE49-F238E27FC236}">
                <a16:creationId xmlns:a16="http://schemas.microsoft.com/office/drawing/2014/main" id="{275EA8BE-60B0-4FF0-BA96-129F69F22E06}"/>
              </a:ext>
            </a:extLst>
          </p:cNvPr>
          <p:cNvSpPr/>
          <p:nvPr/>
        </p:nvSpPr>
        <p:spPr>
          <a:xfrm>
            <a:off x="25698450" y="16088788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22D3A13-EEE1-4B15-9C0B-5DC1A3E619F0}"/>
              </a:ext>
            </a:extLst>
          </p:cNvPr>
          <p:cNvSpPr/>
          <p:nvPr/>
        </p:nvSpPr>
        <p:spPr>
          <a:xfrm>
            <a:off x="23795500" y="16088788"/>
            <a:ext cx="1691586" cy="1456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 59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8F9B818D-929E-4ECD-A2BA-1263EA0889E7}"/>
              </a:ext>
            </a:extLst>
          </p:cNvPr>
          <p:cNvSpPr/>
          <p:nvPr/>
        </p:nvSpPr>
        <p:spPr>
          <a:xfrm>
            <a:off x="1116239" y="16270514"/>
            <a:ext cx="1248228" cy="12748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: Top Corners Rounded 61">
            <a:hlinkClick r:id="rId2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447800" y="2667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bject 2">
            <a:extLst>
              <a:ext uri="{FF2B5EF4-FFF2-40B4-BE49-F238E27FC236}">
                <a16:creationId xmlns:a16="http://schemas.microsoft.com/office/drawing/2014/main" id="{A7843B35-D7B0-42AB-9877-BA97342BDBE4}"/>
              </a:ext>
            </a:extLst>
          </p:cNvPr>
          <p:cNvSpPr txBox="1"/>
          <p:nvPr/>
        </p:nvSpPr>
        <p:spPr>
          <a:xfrm>
            <a:off x="3067050" y="1349288"/>
            <a:ext cx="6426393" cy="763029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25400" algn="ctr">
              <a:spcBef>
                <a:spcPts val="190"/>
              </a:spcBef>
            </a:pPr>
            <a:r>
              <a:rPr sz="4800" b="1" spc="-10" dirty="0">
                <a:latin typeface="Calibri"/>
                <a:cs typeface="Calibri"/>
              </a:rPr>
              <a:t>Goal</a:t>
            </a:r>
            <a:r>
              <a:rPr sz="4800" b="1" spc="-70" dirty="0">
                <a:latin typeface="Calibri"/>
                <a:cs typeface="Calibri"/>
              </a:rPr>
              <a:t> </a:t>
            </a:r>
            <a:r>
              <a:rPr sz="4800" b="1" spc="-10" dirty="0">
                <a:latin typeface="Calibri"/>
                <a:cs typeface="Calibri"/>
              </a:rPr>
              <a:t>Classification</a:t>
            </a:r>
            <a:endParaRPr sz="4800" dirty="0">
              <a:latin typeface="Calibri"/>
              <a:cs typeface="Calibri"/>
            </a:endParaRPr>
          </a:p>
        </p:txBody>
      </p:sp>
      <p:graphicFrame>
        <p:nvGraphicFramePr>
          <p:cNvPr id="33" name="object 5">
            <a:extLst>
              <a:ext uri="{FF2B5EF4-FFF2-40B4-BE49-F238E27FC236}">
                <a16:creationId xmlns:a16="http://schemas.microsoft.com/office/drawing/2014/main" id="{A02703A7-9334-429C-9DFA-A74E27BB1720}"/>
              </a:ext>
            </a:extLst>
          </p:cNvPr>
          <p:cNvGraphicFramePr>
            <a:graphicFrameLocks noGrp="1"/>
          </p:cNvGraphicFramePr>
          <p:nvPr/>
        </p:nvGraphicFramePr>
        <p:xfrm>
          <a:off x="1217932" y="2386786"/>
          <a:ext cx="11329025" cy="78405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245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6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55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17101">
                <a:tc>
                  <a:txBody>
                    <a:bodyPr/>
                    <a:lstStyle/>
                    <a:p>
                      <a:pPr algn="ctr">
                        <a:lnSpc>
                          <a:spcPts val="124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1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st 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Most</a:t>
                      </a:r>
                      <a:r>
                        <a:rPr sz="2400" spc="-9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Urgent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ts val="124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2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nd</a:t>
                      </a:r>
                      <a:r>
                        <a:rPr sz="2400" spc="127" baseline="27777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Urgent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 w="6350">
                      <a:noFill/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2319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  <a:lnT>
                      <a:noFill/>
                    </a:lnT>
                    <a:lnB w="635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  <a:lnT w="6350">
                      <a:noFill/>
                      <a:prstDash val="solid"/>
                    </a:lnT>
                    <a:lnB w="635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026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140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3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rd</a:t>
                      </a:r>
                      <a:r>
                        <a:rPr sz="2400" spc="127" baseline="27777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Important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T w="6350">
                      <a:noFill/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  <a:p>
                      <a:pPr marL="635" algn="ctr">
                        <a:lnSpc>
                          <a:spcPts val="140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4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th 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Not</a:t>
                      </a:r>
                      <a:r>
                        <a:rPr sz="2400" spc="-8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Important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T w="6350">
                      <a:noFill/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1" name="object 3">
            <a:extLst>
              <a:ext uri="{FF2B5EF4-FFF2-40B4-BE49-F238E27FC236}">
                <a16:creationId xmlns:a16="http://schemas.microsoft.com/office/drawing/2014/main" id="{B3BF3BDB-0074-43B2-B87B-F25407F3CCCC}"/>
              </a:ext>
            </a:extLst>
          </p:cNvPr>
          <p:cNvSpPr/>
          <p:nvPr/>
        </p:nvSpPr>
        <p:spPr>
          <a:xfrm>
            <a:off x="1128430" y="2597186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4" name="object 6">
            <a:extLst>
              <a:ext uri="{FF2B5EF4-FFF2-40B4-BE49-F238E27FC236}">
                <a16:creationId xmlns:a16="http://schemas.microsoft.com/office/drawing/2014/main" id="{21E2FD4A-C6E7-4B43-A044-B0A09935A1AD}"/>
              </a:ext>
            </a:extLst>
          </p:cNvPr>
          <p:cNvSpPr/>
          <p:nvPr/>
        </p:nvSpPr>
        <p:spPr>
          <a:xfrm>
            <a:off x="1174149" y="10358201"/>
            <a:ext cx="5434721" cy="6123022"/>
          </a:xfrm>
          <a:custGeom>
            <a:avLst/>
            <a:gdLst/>
            <a:ahLst/>
            <a:cxnLst/>
            <a:rect l="l" t="t" r="r" b="b"/>
            <a:pathLst>
              <a:path w="2962275" h="3431540">
                <a:moveTo>
                  <a:pt x="0" y="3431159"/>
                </a:moveTo>
                <a:lnTo>
                  <a:pt x="2961766" y="3431159"/>
                </a:lnTo>
                <a:lnTo>
                  <a:pt x="2961766" y="0"/>
                </a:lnTo>
                <a:lnTo>
                  <a:pt x="0" y="0"/>
                </a:lnTo>
                <a:lnTo>
                  <a:pt x="0" y="3431159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5" name="object 7">
            <a:extLst>
              <a:ext uri="{FF2B5EF4-FFF2-40B4-BE49-F238E27FC236}">
                <a16:creationId xmlns:a16="http://schemas.microsoft.com/office/drawing/2014/main" id="{1DA04D45-AB27-4535-801A-EBB6F25212E6}"/>
              </a:ext>
            </a:extLst>
          </p:cNvPr>
          <p:cNvSpPr/>
          <p:nvPr/>
        </p:nvSpPr>
        <p:spPr>
          <a:xfrm>
            <a:off x="1259497" y="10452544"/>
            <a:ext cx="5193566" cy="342900"/>
          </a:xfrm>
          <a:custGeom>
            <a:avLst/>
            <a:gdLst/>
            <a:ahLst/>
            <a:cxnLst/>
            <a:rect l="l" t="t" r="r" b="b"/>
            <a:pathLst>
              <a:path w="2830829" h="171450">
                <a:moveTo>
                  <a:pt x="0" y="170992"/>
                </a:moveTo>
                <a:lnTo>
                  <a:pt x="2830703" y="170992"/>
                </a:lnTo>
                <a:lnTo>
                  <a:pt x="2830703" y="0"/>
                </a:lnTo>
                <a:lnTo>
                  <a:pt x="0" y="0"/>
                </a:lnTo>
                <a:lnTo>
                  <a:pt x="0" y="170992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6" name="object 8">
            <a:extLst>
              <a:ext uri="{FF2B5EF4-FFF2-40B4-BE49-F238E27FC236}">
                <a16:creationId xmlns:a16="http://schemas.microsoft.com/office/drawing/2014/main" id="{263F33B8-7CE9-4385-82D8-ADE8AFAC5EB1}"/>
              </a:ext>
            </a:extLst>
          </p:cNvPr>
          <p:cNvSpPr/>
          <p:nvPr/>
        </p:nvSpPr>
        <p:spPr>
          <a:xfrm>
            <a:off x="6820235" y="10358201"/>
            <a:ext cx="5681004" cy="6123022"/>
          </a:xfrm>
          <a:custGeom>
            <a:avLst/>
            <a:gdLst/>
            <a:ahLst/>
            <a:cxnLst/>
            <a:rect l="l" t="t" r="r" b="b"/>
            <a:pathLst>
              <a:path w="3254375" h="3431540">
                <a:moveTo>
                  <a:pt x="0" y="3431159"/>
                </a:moveTo>
                <a:lnTo>
                  <a:pt x="3254375" y="3431159"/>
                </a:lnTo>
                <a:lnTo>
                  <a:pt x="3254375" y="0"/>
                </a:lnTo>
                <a:lnTo>
                  <a:pt x="0" y="0"/>
                </a:lnTo>
                <a:lnTo>
                  <a:pt x="0" y="3431159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8" name="object 10">
            <a:extLst>
              <a:ext uri="{FF2B5EF4-FFF2-40B4-BE49-F238E27FC236}">
                <a16:creationId xmlns:a16="http://schemas.microsoft.com/office/drawing/2014/main" id="{D74C18D9-9F6D-4E04-8FC5-58A05AFB1F12}"/>
              </a:ext>
            </a:extLst>
          </p:cNvPr>
          <p:cNvSpPr/>
          <p:nvPr/>
        </p:nvSpPr>
        <p:spPr>
          <a:xfrm>
            <a:off x="1128430" y="1044045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0" name="object 12">
            <a:extLst>
              <a:ext uri="{FF2B5EF4-FFF2-40B4-BE49-F238E27FC236}">
                <a16:creationId xmlns:a16="http://schemas.microsoft.com/office/drawing/2014/main" id="{E6BF1142-E064-4903-AE86-F24DC26A8991}"/>
              </a:ext>
            </a:extLst>
          </p:cNvPr>
          <p:cNvSpPr/>
          <p:nvPr/>
        </p:nvSpPr>
        <p:spPr>
          <a:xfrm>
            <a:off x="7423822" y="1044045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3" name="object 15">
            <a:extLst>
              <a:ext uri="{FF2B5EF4-FFF2-40B4-BE49-F238E27FC236}">
                <a16:creationId xmlns:a16="http://schemas.microsoft.com/office/drawing/2014/main" id="{F77D01BA-E477-42CE-85EB-7829C8ED25B8}"/>
              </a:ext>
            </a:extLst>
          </p:cNvPr>
          <p:cNvSpPr/>
          <p:nvPr/>
        </p:nvSpPr>
        <p:spPr>
          <a:xfrm>
            <a:off x="111623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4" name="object 16">
            <a:extLst>
              <a:ext uri="{FF2B5EF4-FFF2-40B4-BE49-F238E27FC236}">
                <a16:creationId xmlns:a16="http://schemas.microsoft.com/office/drawing/2014/main" id="{AFB6542E-FD74-4A5F-95CC-78FD45BE46E8}"/>
              </a:ext>
            </a:extLst>
          </p:cNvPr>
          <p:cNvSpPr/>
          <p:nvPr/>
        </p:nvSpPr>
        <p:spPr>
          <a:xfrm>
            <a:off x="111623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7" name="object 19">
            <a:extLst>
              <a:ext uri="{FF2B5EF4-FFF2-40B4-BE49-F238E27FC236}">
                <a16:creationId xmlns:a16="http://schemas.microsoft.com/office/drawing/2014/main" id="{4854EE60-2782-4E9C-9390-D4FF5F08A77E}"/>
              </a:ext>
            </a:extLst>
          </p:cNvPr>
          <p:cNvSpPr/>
          <p:nvPr/>
        </p:nvSpPr>
        <p:spPr>
          <a:xfrm>
            <a:off x="7051964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0" name="object 22">
            <a:extLst>
              <a:ext uri="{FF2B5EF4-FFF2-40B4-BE49-F238E27FC236}">
                <a16:creationId xmlns:a16="http://schemas.microsoft.com/office/drawing/2014/main" id="{C87A5974-E205-4B03-BC37-AEF7EA800BED}"/>
              </a:ext>
            </a:extLst>
          </p:cNvPr>
          <p:cNvSpPr/>
          <p:nvPr/>
        </p:nvSpPr>
        <p:spPr>
          <a:xfrm>
            <a:off x="741162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3" name="object 25">
            <a:extLst>
              <a:ext uri="{FF2B5EF4-FFF2-40B4-BE49-F238E27FC236}">
                <a16:creationId xmlns:a16="http://schemas.microsoft.com/office/drawing/2014/main" id="{4B47CB9A-3CF7-4B6F-ABCF-C72A09243204}"/>
              </a:ext>
            </a:extLst>
          </p:cNvPr>
          <p:cNvSpPr/>
          <p:nvPr/>
        </p:nvSpPr>
        <p:spPr>
          <a:xfrm>
            <a:off x="13935620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4" name="object 26">
            <a:extLst>
              <a:ext uri="{FF2B5EF4-FFF2-40B4-BE49-F238E27FC236}">
                <a16:creationId xmlns:a16="http://schemas.microsoft.com/office/drawing/2014/main" id="{739C951D-1F43-428D-AE98-1AF368E07A68}"/>
              </a:ext>
            </a:extLst>
          </p:cNvPr>
          <p:cNvSpPr/>
          <p:nvPr/>
        </p:nvSpPr>
        <p:spPr>
          <a:xfrm>
            <a:off x="13935620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graphicFrame>
        <p:nvGraphicFramePr>
          <p:cNvPr id="221" name="Table 3">
            <a:extLst>
              <a:ext uri="{FF2B5EF4-FFF2-40B4-BE49-F238E27FC236}">
                <a16:creationId xmlns:a16="http://schemas.microsoft.com/office/drawing/2014/main" id="{D47B43EA-9621-4B23-B48A-E337E935E4F0}"/>
              </a:ext>
            </a:extLst>
          </p:cNvPr>
          <p:cNvGraphicFramePr>
            <a:graphicFrameLocks noGrp="1"/>
          </p:cNvGraphicFramePr>
          <p:nvPr/>
        </p:nvGraphicFramePr>
        <p:xfrm>
          <a:off x="14774874" y="2597186"/>
          <a:ext cx="10062414" cy="135573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8111">
                  <a:extLst>
                    <a:ext uri="{9D8B030D-6E8A-4147-A177-3AD203B41FA5}">
                      <a16:colId xmlns:a16="http://schemas.microsoft.com/office/drawing/2014/main" val="329328549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858216296"/>
                    </a:ext>
                  </a:extLst>
                </a:gridCol>
                <a:gridCol w="3085341">
                  <a:extLst>
                    <a:ext uri="{9D8B030D-6E8A-4147-A177-3AD203B41FA5}">
                      <a16:colId xmlns:a16="http://schemas.microsoft.com/office/drawing/2014/main" val="2773723347"/>
                    </a:ext>
                  </a:extLst>
                </a:gridCol>
                <a:gridCol w="457847">
                  <a:extLst>
                    <a:ext uri="{9D8B030D-6E8A-4147-A177-3AD203B41FA5}">
                      <a16:colId xmlns:a16="http://schemas.microsoft.com/office/drawing/2014/main" val="3970924410"/>
                    </a:ext>
                  </a:extLst>
                </a:gridCol>
                <a:gridCol w="5712835">
                  <a:extLst>
                    <a:ext uri="{9D8B030D-6E8A-4147-A177-3AD203B41FA5}">
                      <a16:colId xmlns:a16="http://schemas.microsoft.com/office/drawing/2014/main" val="3653340704"/>
                    </a:ext>
                  </a:extLst>
                </a:gridCol>
              </a:tblGrid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10950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4194046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0321369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0016852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833699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7389317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85456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9126564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5621459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1653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009620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354245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112960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7287625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537558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566917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8250689"/>
                  </a:ext>
                </a:extLst>
              </a:tr>
            </a:tbl>
          </a:graphicData>
        </a:graphic>
      </p:graphicFrame>
      <p:sp>
        <p:nvSpPr>
          <p:cNvPr id="222" name="object 2">
            <a:extLst>
              <a:ext uri="{FF2B5EF4-FFF2-40B4-BE49-F238E27FC236}">
                <a16:creationId xmlns:a16="http://schemas.microsoft.com/office/drawing/2014/main" id="{76C1F3F8-23F1-4DE6-9536-DE5F080AFA19}"/>
              </a:ext>
            </a:extLst>
          </p:cNvPr>
          <p:cNvSpPr txBox="1"/>
          <p:nvPr/>
        </p:nvSpPr>
        <p:spPr>
          <a:xfrm>
            <a:off x="18086105" y="1447616"/>
            <a:ext cx="4163630" cy="763029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25400" algn="ctr">
              <a:spcBef>
                <a:spcPts val="190"/>
              </a:spcBef>
            </a:pPr>
            <a:r>
              <a:rPr lang="en-ZA" sz="4800" b="1" spc="-10" dirty="0">
                <a:latin typeface="Calibri"/>
                <a:cs typeface="Calibri"/>
              </a:rPr>
              <a:t>To Do</a:t>
            </a:r>
            <a:endParaRPr sz="4800" dirty="0">
              <a:latin typeface="Calibri"/>
              <a:cs typeface="Calibri"/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25459160" y="1068614"/>
            <a:ext cx="1144165" cy="16347327"/>
            <a:chOff x="25152525" y="1026274"/>
            <a:chExt cx="1144165" cy="16347327"/>
          </a:xfrm>
        </p:grpSpPr>
        <p:sp>
          <p:nvSpPr>
            <p:cNvPr id="39" name="Rectangle: Rounded Corners 16">
              <a:hlinkClick r:id="rId3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163660" y="1026274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1" name="Rectangle: Rounded Corners 17">
              <a:hlinkClick r:id="rId4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163660" y="243648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2" name="Rectangle: Rounded Corners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 userDrawn="1"/>
          </p:nvSpPr>
          <p:spPr>
            <a:xfrm>
              <a:off x="25163660" y="380617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5" name="Rectangle: Rounded Corners 19">
              <a:hlinkClick r:id="rId6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6" name="Rectangle: Rounded Corners 20">
              <a:hlinkClick r:id="rId7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8" name="Rectangle: Rounded Corners 21">
              <a:hlinkClick r:id="rId8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9" name="Rectangle: Rounded Corners 22">
              <a:hlinkClick r:id="rId9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1" name="Rectangle: Rounded Corners 23">
              <a:hlinkClick r:id="rId10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2" name="Rectangle: Rounded Corners 24">
              <a:hlinkClick r:id="rId11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5" name="Rectangle: Rounded Corners 25">
              <a:hlinkClick r:id="rId12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6" name="Rectangle: Rounded Corners 26">
              <a:hlinkClick r:id="rId13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7" name="Rectangle: Rounded Corners 27">
              <a:hlinkClick r:id="rId14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344232" y="1142820"/>
            <a:ext cx="26039544" cy="16226611"/>
            <a:chOff x="257146" y="1146990"/>
            <a:chExt cx="26039544" cy="16226611"/>
          </a:xfrm>
        </p:grpSpPr>
        <p:sp>
          <p:nvSpPr>
            <p:cNvPr id="61" name="Rectangle: Rounded Corners 16">
              <a:hlinkClick r:id="rId3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7146" y="114699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3" name="Rectangle: Rounded Corners 17">
              <a:hlinkClick r:id="rId4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7146" y="251668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4" name="Rectangle: Rounded Corners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257146" y="3886371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5" name="Rectangle: Rounded Corners 19">
              <a:hlinkClick r:id="rId6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7146" y="5246161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6" name="Rectangle: Rounded Corners 20">
              <a:hlinkClick r:id="rId7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7146" y="6625751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7" name="Rectangle: Rounded Corners 21">
              <a:hlinkClick r:id="rId8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7146" y="8005341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8" name="Rectangle: Rounded Corners 22">
              <a:hlinkClick r:id="rId9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7146" y="9337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9" name="Rectangle: Rounded Corners 23">
              <a:hlinkClick r:id="rId10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7146" y="10711546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0" name="Rectangle: Rounded Corners 24">
              <a:hlinkClick r:id="rId11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7146" y="12085465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1" name="Rectangle: Rounded Corners 25">
              <a:hlinkClick r:id="rId12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2" name="Rectangle: Rounded Corners 26">
              <a:hlinkClick r:id="rId13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3" name="Rectangle: Rounded Corners 27">
              <a:hlinkClick r:id="rId14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sp>
        <p:nvSpPr>
          <p:cNvPr id="74" name="Rectangle: Top Corners Rounded 61">
            <a:hlinkClick r:id="rId2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600200" y="4191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2349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Rectangle: Rounded Corners 524">
            <a:extLst>
              <a:ext uri="{FF2B5EF4-FFF2-40B4-BE49-F238E27FC236}">
                <a16:creationId xmlns:a16="http://schemas.microsoft.com/office/drawing/2014/main" id="{22661A40-0095-4402-BD28-29A32DFFC778}"/>
              </a:ext>
            </a:extLst>
          </p:cNvPr>
          <p:cNvSpPr/>
          <p:nvPr/>
        </p:nvSpPr>
        <p:spPr>
          <a:xfrm>
            <a:off x="1193035" y="1386053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Monday</a:t>
            </a:r>
          </a:p>
        </p:txBody>
      </p:sp>
      <p:graphicFrame>
        <p:nvGraphicFramePr>
          <p:cNvPr id="526" name="Table 526">
            <a:extLst>
              <a:ext uri="{FF2B5EF4-FFF2-40B4-BE49-F238E27FC236}">
                <a16:creationId xmlns:a16="http://schemas.microsoft.com/office/drawing/2014/main" id="{EF55DA1B-51F7-4344-838D-CDDB98178A93}"/>
              </a:ext>
            </a:extLst>
          </p:cNvPr>
          <p:cNvGraphicFramePr>
            <a:graphicFrameLocks noGrp="1"/>
          </p:cNvGraphicFramePr>
          <p:nvPr/>
        </p:nvGraphicFramePr>
        <p:xfrm>
          <a:off x="1224952" y="2106125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27" name="Rectangle: Rounded Corners 526">
            <a:extLst>
              <a:ext uri="{FF2B5EF4-FFF2-40B4-BE49-F238E27FC236}">
                <a16:creationId xmlns:a16="http://schemas.microsoft.com/office/drawing/2014/main" id="{802E2183-6E26-45DC-AA78-441749E0C855}"/>
              </a:ext>
            </a:extLst>
          </p:cNvPr>
          <p:cNvSpPr/>
          <p:nvPr/>
        </p:nvSpPr>
        <p:spPr>
          <a:xfrm>
            <a:off x="1224952" y="533292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Tuesday</a:t>
            </a:r>
          </a:p>
        </p:txBody>
      </p:sp>
      <p:graphicFrame>
        <p:nvGraphicFramePr>
          <p:cNvPr id="528" name="Table 526">
            <a:extLst>
              <a:ext uri="{FF2B5EF4-FFF2-40B4-BE49-F238E27FC236}">
                <a16:creationId xmlns:a16="http://schemas.microsoft.com/office/drawing/2014/main" id="{F3E6595C-8942-44BC-8112-AE82E4B2E65B}"/>
              </a:ext>
            </a:extLst>
          </p:cNvPr>
          <p:cNvGraphicFramePr>
            <a:graphicFrameLocks noGrp="1"/>
          </p:cNvGraphicFramePr>
          <p:nvPr/>
        </p:nvGraphicFramePr>
        <p:xfrm>
          <a:off x="1256869" y="605299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29" name="Rectangle: Rounded Corners 528">
            <a:extLst>
              <a:ext uri="{FF2B5EF4-FFF2-40B4-BE49-F238E27FC236}">
                <a16:creationId xmlns:a16="http://schemas.microsoft.com/office/drawing/2014/main" id="{F554E60D-9173-4374-9DC7-AE52FD0068D8}"/>
              </a:ext>
            </a:extLst>
          </p:cNvPr>
          <p:cNvSpPr/>
          <p:nvPr/>
        </p:nvSpPr>
        <p:spPr>
          <a:xfrm>
            <a:off x="1193035" y="9263228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Wednesday</a:t>
            </a:r>
          </a:p>
        </p:txBody>
      </p:sp>
      <p:graphicFrame>
        <p:nvGraphicFramePr>
          <p:cNvPr id="530" name="Table 526">
            <a:extLst>
              <a:ext uri="{FF2B5EF4-FFF2-40B4-BE49-F238E27FC236}">
                <a16:creationId xmlns:a16="http://schemas.microsoft.com/office/drawing/2014/main" id="{FA60CCC5-059D-4492-AE4E-7A25D734EC17}"/>
              </a:ext>
            </a:extLst>
          </p:cNvPr>
          <p:cNvGraphicFramePr>
            <a:graphicFrameLocks noGrp="1"/>
          </p:cNvGraphicFramePr>
          <p:nvPr/>
        </p:nvGraphicFramePr>
        <p:xfrm>
          <a:off x="1224952" y="9983300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1" name="Rectangle: Rounded Corners 530">
            <a:extLst>
              <a:ext uri="{FF2B5EF4-FFF2-40B4-BE49-F238E27FC236}">
                <a16:creationId xmlns:a16="http://schemas.microsoft.com/office/drawing/2014/main" id="{8D6290B4-8446-4A1C-A310-9D1E54796ED3}"/>
              </a:ext>
            </a:extLst>
          </p:cNvPr>
          <p:cNvSpPr/>
          <p:nvPr/>
        </p:nvSpPr>
        <p:spPr>
          <a:xfrm>
            <a:off x="1192526" y="1312134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Thursday</a:t>
            </a:r>
          </a:p>
        </p:txBody>
      </p:sp>
      <p:graphicFrame>
        <p:nvGraphicFramePr>
          <p:cNvPr id="532" name="Table 526">
            <a:extLst>
              <a:ext uri="{FF2B5EF4-FFF2-40B4-BE49-F238E27FC236}">
                <a16:creationId xmlns:a16="http://schemas.microsoft.com/office/drawing/2014/main" id="{D8343F4D-8B28-46AB-91B8-CE0B7F8AD754}"/>
              </a:ext>
            </a:extLst>
          </p:cNvPr>
          <p:cNvGraphicFramePr>
            <a:graphicFrameLocks noGrp="1"/>
          </p:cNvGraphicFramePr>
          <p:nvPr/>
        </p:nvGraphicFramePr>
        <p:xfrm>
          <a:off x="1224443" y="1384141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3" name="Rectangle: Rounded Corners 532">
            <a:extLst>
              <a:ext uri="{FF2B5EF4-FFF2-40B4-BE49-F238E27FC236}">
                <a16:creationId xmlns:a16="http://schemas.microsoft.com/office/drawing/2014/main" id="{C7332ED9-D87D-4C94-BE3D-A80A2F26E6FA}"/>
              </a:ext>
            </a:extLst>
          </p:cNvPr>
          <p:cNvSpPr/>
          <p:nvPr/>
        </p:nvSpPr>
        <p:spPr>
          <a:xfrm>
            <a:off x="22439927" y="1386053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Friday</a:t>
            </a:r>
          </a:p>
        </p:txBody>
      </p:sp>
      <p:graphicFrame>
        <p:nvGraphicFramePr>
          <p:cNvPr id="534" name="Table 526">
            <a:extLst>
              <a:ext uri="{FF2B5EF4-FFF2-40B4-BE49-F238E27FC236}">
                <a16:creationId xmlns:a16="http://schemas.microsoft.com/office/drawing/2014/main" id="{A4651587-3301-4BE4-B08A-A93921872368}"/>
              </a:ext>
            </a:extLst>
          </p:cNvPr>
          <p:cNvGraphicFramePr>
            <a:graphicFrameLocks noGrp="1"/>
          </p:cNvGraphicFramePr>
          <p:nvPr/>
        </p:nvGraphicFramePr>
        <p:xfrm>
          <a:off x="14066931" y="2106125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5" name="Rectangle: Rounded Corners 534">
            <a:extLst>
              <a:ext uri="{FF2B5EF4-FFF2-40B4-BE49-F238E27FC236}">
                <a16:creationId xmlns:a16="http://schemas.microsoft.com/office/drawing/2014/main" id="{D18545CF-A784-48FF-941B-96749C04EBED}"/>
              </a:ext>
            </a:extLst>
          </p:cNvPr>
          <p:cNvSpPr/>
          <p:nvPr/>
        </p:nvSpPr>
        <p:spPr>
          <a:xfrm>
            <a:off x="22408010" y="533292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Saturday</a:t>
            </a:r>
          </a:p>
        </p:txBody>
      </p:sp>
      <p:graphicFrame>
        <p:nvGraphicFramePr>
          <p:cNvPr id="536" name="Table 526">
            <a:extLst>
              <a:ext uri="{FF2B5EF4-FFF2-40B4-BE49-F238E27FC236}">
                <a16:creationId xmlns:a16="http://schemas.microsoft.com/office/drawing/2014/main" id="{5EA92FD2-DA63-4D12-88F7-FD598D788CDD}"/>
              </a:ext>
            </a:extLst>
          </p:cNvPr>
          <p:cNvGraphicFramePr>
            <a:graphicFrameLocks noGrp="1"/>
          </p:cNvGraphicFramePr>
          <p:nvPr/>
        </p:nvGraphicFramePr>
        <p:xfrm>
          <a:off x="14098848" y="605299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7" name="Rectangle: Rounded Corners 536">
            <a:extLst>
              <a:ext uri="{FF2B5EF4-FFF2-40B4-BE49-F238E27FC236}">
                <a16:creationId xmlns:a16="http://schemas.microsoft.com/office/drawing/2014/main" id="{F1473FCC-D503-4775-9987-B9E2D6C190C0}"/>
              </a:ext>
            </a:extLst>
          </p:cNvPr>
          <p:cNvSpPr/>
          <p:nvPr/>
        </p:nvSpPr>
        <p:spPr>
          <a:xfrm>
            <a:off x="22439927" y="9263228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Sunday</a:t>
            </a:r>
          </a:p>
        </p:txBody>
      </p:sp>
      <p:graphicFrame>
        <p:nvGraphicFramePr>
          <p:cNvPr id="538" name="Table 526">
            <a:extLst>
              <a:ext uri="{FF2B5EF4-FFF2-40B4-BE49-F238E27FC236}">
                <a16:creationId xmlns:a16="http://schemas.microsoft.com/office/drawing/2014/main" id="{6C0EFDD8-6F57-4D70-A037-BAC961600F78}"/>
              </a:ext>
            </a:extLst>
          </p:cNvPr>
          <p:cNvGraphicFramePr>
            <a:graphicFrameLocks noGrp="1"/>
          </p:cNvGraphicFramePr>
          <p:nvPr/>
        </p:nvGraphicFramePr>
        <p:xfrm>
          <a:off x="14066931" y="9983300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grpSp>
        <p:nvGrpSpPr>
          <p:cNvPr id="16" name="Group 15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25459160" y="1068614"/>
            <a:ext cx="1144165" cy="16347327"/>
            <a:chOff x="25152525" y="1026274"/>
            <a:chExt cx="1144165" cy="16347327"/>
          </a:xfrm>
        </p:grpSpPr>
        <p:sp>
          <p:nvSpPr>
            <p:cNvPr id="17" name="Rectangle: Rounded Corners 16">
              <a:hlinkClick r:id="rId2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163660" y="1026274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18" name="Rectangle: Rounded Corners 17">
              <a:hlinkClick r:id="rId3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163660" y="243648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19" name="Rectangle: Rounded Corners 18">
              <a:hlinkClick r:id="rId4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 userDrawn="1"/>
          </p:nvSpPr>
          <p:spPr>
            <a:xfrm>
              <a:off x="25163660" y="380617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0" name="Rectangle: Rounded Corners 19">
              <a:hlinkClick r:id="rId5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1" name="Rectangle: Rounded Corners 20">
              <a:hlinkClick r:id="rId6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2" name="Rectangle: Rounded Corners 21">
              <a:hlinkClick r:id="rId7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3" name="Rectangle: Rounded Corners 22">
              <a:hlinkClick r:id="rId8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4" name="Rectangle: Rounded Corners 23">
              <a:hlinkClick r:id="rId9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5" name="Rectangle: Rounded Corners 24">
              <a:hlinkClick r:id="rId10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6" name="Rectangle: Rounded Corners 25">
              <a:hlinkClick r:id="rId11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7" name="Rectangle: Rounded Corners 26">
              <a:hlinkClick r:id="rId12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8" name="Rectangle: Rounded Corners 27">
              <a:hlinkClick r:id="rId13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344232" y="1142820"/>
            <a:ext cx="26039544" cy="16226611"/>
            <a:chOff x="257146" y="1146990"/>
            <a:chExt cx="26039544" cy="16226611"/>
          </a:xfrm>
        </p:grpSpPr>
        <p:sp>
          <p:nvSpPr>
            <p:cNvPr id="30" name="Rectangle: Rounded Corners 16">
              <a:hlinkClick r:id="rId2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7146" y="114699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1" name="Rectangle: Rounded Corners 17">
              <a:hlinkClick r:id="rId3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7146" y="251668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2" name="Rectangle: Rounded Corners 18">
              <a:hlinkClick r:id="rId4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257146" y="3886371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3" name="Rectangle: Rounded Corners 19">
              <a:hlinkClick r:id="rId5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7146" y="5246161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4" name="Rectangle: Rounded Corners 20">
              <a:hlinkClick r:id="rId6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7146" y="6625751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5" name="Rectangle: Rounded Corners 21">
              <a:hlinkClick r:id="rId7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7146" y="8005341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6" name="Rectangle: Rounded Corners 22">
              <a:hlinkClick r:id="rId8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7146" y="9337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7" name="Rectangle: Rounded Corners 23">
              <a:hlinkClick r:id="rId9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7146" y="10711546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8" name="Rectangle: Rounded Corners 24">
              <a:hlinkClick r:id="rId10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7146" y="12085465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9" name="Rectangle: Rounded Corners 25">
              <a:hlinkClick r:id="rId11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0" name="Rectangle: Rounded Corners 26">
              <a:hlinkClick r:id="rId12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1" name="Rectangle: Rounded Corners 27">
              <a:hlinkClick r:id="rId13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sp>
        <p:nvSpPr>
          <p:cNvPr id="42" name="Rectangle: Top Corners Rounded 61">
            <a:hlinkClick r:id="rId14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447800" y="2667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20701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ageCurlDouble"/>
      </p:transition>
    </mc:Choice>
    <mc:Fallback xmlns="">
      <p:transition spd="slow" advClick="0">
        <p:fade/>
      </p:transition>
    </mc:Fallback>
  </mc:AlternateContent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949DCA2-CEE6-4282-9BD3-4994DF6AB768}"/>
              </a:ext>
            </a:extLst>
          </p:cNvPr>
          <p:cNvSpPr txBox="1"/>
          <p:nvPr/>
        </p:nvSpPr>
        <p:spPr>
          <a:xfrm>
            <a:off x="2441360" y="3346932"/>
            <a:ext cx="8807022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900" dirty="0"/>
              <a:t>October</a:t>
            </a:r>
          </a:p>
        </p:txBody>
      </p:sp>
      <p:sp>
        <p:nvSpPr>
          <p:cNvPr id="10" name="Rectangle: Rounded Corners 9">
            <a:hlinkClick r:id="" action="ppaction://noaction"/>
            <a:extLst>
              <a:ext uri="{FF2B5EF4-FFF2-40B4-BE49-F238E27FC236}">
                <a16:creationId xmlns:a16="http://schemas.microsoft.com/office/drawing/2014/main" id="{446C6CE9-07F3-4FF5-93FF-C749C9E8A595}"/>
              </a:ext>
            </a:extLst>
          </p:cNvPr>
          <p:cNvSpPr/>
          <p:nvPr/>
        </p:nvSpPr>
        <p:spPr>
          <a:xfrm>
            <a:off x="25698450" y="10686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hlinkClick r:id="" action="ppaction://noaction"/>
            <a:extLst>
              <a:ext uri="{FF2B5EF4-FFF2-40B4-BE49-F238E27FC236}">
                <a16:creationId xmlns:a16="http://schemas.microsoft.com/office/drawing/2014/main" id="{8255F68B-2F1A-4CD9-A876-123357C575D6}"/>
              </a:ext>
            </a:extLst>
          </p:cNvPr>
          <p:cNvSpPr/>
          <p:nvPr/>
        </p:nvSpPr>
        <p:spPr>
          <a:xfrm>
            <a:off x="25698450" y="243408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hlinkClick r:id="" action="ppaction://noaction"/>
            <a:extLst>
              <a:ext uri="{FF2B5EF4-FFF2-40B4-BE49-F238E27FC236}">
                <a16:creationId xmlns:a16="http://schemas.microsoft.com/office/drawing/2014/main" id="{F7790886-A193-4B09-A3A6-0132E7DA88A9}"/>
              </a:ext>
            </a:extLst>
          </p:cNvPr>
          <p:cNvSpPr/>
          <p:nvPr/>
        </p:nvSpPr>
        <p:spPr>
          <a:xfrm>
            <a:off x="25698450" y="379955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hlinkClick r:id="" action="ppaction://noaction"/>
            <a:extLst>
              <a:ext uri="{FF2B5EF4-FFF2-40B4-BE49-F238E27FC236}">
                <a16:creationId xmlns:a16="http://schemas.microsoft.com/office/drawing/2014/main" id="{5AF01227-4BF8-4787-B84A-203E86E662C5}"/>
              </a:ext>
            </a:extLst>
          </p:cNvPr>
          <p:cNvSpPr/>
          <p:nvPr/>
        </p:nvSpPr>
        <p:spPr>
          <a:xfrm>
            <a:off x="25698450" y="516502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hlinkClick r:id="" action="ppaction://noaction"/>
            <a:extLst>
              <a:ext uri="{FF2B5EF4-FFF2-40B4-BE49-F238E27FC236}">
                <a16:creationId xmlns:a16="http://schemas.microsoft.com/office/drawing/2014/main" id="{7BFE6CA8-572E-4F3E-9539-BBE1CE79CCF5}"/>
              </a:ext>
            </a:extLst>
          </p:cNvPr>
          <p:cNvSpPr/>
          <p:nvPr/>
        </p:nvSpPr>
        <p:spPr>
          <a:xfrm>
            <a:off x="25698450" y="653049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hlinkClick r:id="" action="ppaction://noaction"/>
            <a:extLst>
              <a:ext uri="{FF2B5EF4-FFF2-40B4-BE49-F238E27FC236}">
                <a16:creationId xmlns:a16="http://schemas.microsoft.com/office/drawing/2014/main" id="{1BFD18DA-2C6D-4619-8ED1-4C04808E9755}"/>
              </a:ext>
            </a:extLst>
          </p:cNvPr>
          <p:cNvSpPr/>
          <p:nvPr/>
        </p:nvSpPr>
        <p:spPr>
          <a:xfrm>
            <a:off x="25698450" y="789596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hlinkClick r:id="" action="ppaction://noaction"/>
            <a:extLst>
              <a:ext uri="{FF2B5EF4-FFF2-40B4-BE49-F238E27FC236}">
                <a16:creationId xmlns:a16="http://schemas.microsoft.com/office/drawing/2014/main" id="{D45A448A-6A4F-40F2-8A70-2EAD84357E48}"/>
              </a:ext>
            </a:extLst>
          </p:cNvPr>
          <p:cNvSpPr/>
          <p:nvPr/>
        </p:nvSpPr>
        <p:spPr>
          <a:xfrm>
            <a:off x="25698450" y="926143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hlinkClick r:id="" action="ppaction://noaction"/>
            <a:extLst>
              <a:ext uri="{FF2B5EF4-FFF2-40B4-BE49-F238E27FC236}">
                <a16:creationId xmlns:a16="http://schemas.microsoft.com/office/drawing/2014/main" id="{2BE8278F-BB92-41BF-9083-BD8B17BD9AC2}"/>
              </a:ext>
            </a:extLst>
          </p:cNvPr>
          <p:cNvSpPr/>
          <p:nvPr/>
        </p:nvSpPr>
        <p:spPr>
          <a:xfrm>
            <a:off x="25698450" y="1062690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hlinkClick r:id="" action="ppaction://noaction"/>
            <a:extLst>
              <a:ext uri="{FF2B5EF4-FFF2-40B4-BE49-F238E27FC236}">
                <a16:creationId xmlns:a16="http://schemas.microsoft.com/office/drawing/2014/main" id="{5CB04BD4-E02D-4798-A26C-BEC145AB49DB}"/>
              </a:ext>
            </a:extLst>
          </p:cNvPr>
          <p:cNvSpPr/>
          <p:nvPr/>
        </p:nvSpPr>
        <p:spPr>
          <a:xfrm>
            <a:off x="25698450" y="1199237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hlinkClick r:id="" action="ppaction://noaction"/>
            <a:extLst>
              <a:ext uri="{FF2B5EF4-FFF2-40B4-BE49-F238E27FC236}">
                <a16:creationId xmlns:a16="http://schemas.microsoft.com/office/drawing/2014/main" id="{960EAC65-8800-4CAD-9FE7-2E32EA1A6592}"/>
              </a:ext>
            </a:extLst>
          </p:cNvPr>
          <p:cNvSpPr/>
          <p:nvPr/>
        </p:nvSpPr>
        <p:spPr>
          <a:xfrm>
            <a:off x="25698450" y="1335784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hlinkClick r:id="" action="ppaction://noaction"/>
            <a:extLst>
              <a:ext uri="{FF2B5EF4-FFF2-40B4-BE49-F238E27FC236}">
                <a16:creationId xmlns:a16="http://schemas.microsoft.com/office/drawing/2014/main" id="{DFA1BB0B-267B-4951-8EA3-AF3B56A46A59}"/>
              </a:ext>
            </a:extLst>
          </p:cNvPr>
          <p:cNvSpPr/>
          <p:nvPr/>
        </p:nvSpPr>
        <p:spPr>
          <a:xfrm>
            <a:off x="25698450" y="147233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hlinkClick r:id="" action="ppaction://noaction"/>
            <a:extLst>
              <a:ext uri="{FF2B5EF4-FFF2-40B4-BE49-F238E27FC236}">
                <a16:creationId xmlns:a16="http://schemas.microsoft.com/office/drawing/2014/main" id="{275EA8BE-60B0-4FF0-BA96-129F69F22E06}"/>
              </a:ext>
            </a:extLst>
          </p:cNvPr>
          <p:cNvSpPr/>
          <p:nvPr/>
        </p:nvSpPr>
        <p:spPr>
          <a:xfrm>
            <a:off x="25698450" y="16088788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22D3A13-EEE1-4B15-9C0B-5DC1A3E619F0}"/>
              </a:ext>
            </a:extLst>
          </p:cNvPr>
          <p:cNvSpPr/>
          <p:nvPr/>
        </p:nvSpPr>
        <p:spPr>
          <a:xfrm>
            <a:off x="24238858" y="16270514"/>
            <a:ext cx="1248228" cy="12748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 59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8F9B818D-929E-4ECD-A2BA-1263EA0889E7}"/>
              </a:ext>
            </a:extLst>
          </p:cNvPr>
          <p:cNvSpPr/>
          <p:nvPr/>
        </p:nvSpPr>
        <p:spPr>
          <a:xfrm>
            <a:off x="1116239" y="16270514"/>
            <a:ext cx="1248228" cy="12748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: Top Corners Rounded 61">
            <a:hlinkClick r:id="rId2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447800" y="2667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" name="Table 3">
            <a:extLst>
              <a:ext uri="{FF2B5EF4-FFF2-40B4-BE49-F238E27FC236}">
                <a16:creationId xmlns:a16="http://schemas.microsoft.com/office/drawing/2014/main" id="{73F15DFB-614C-46AD-B02A-3BFBB6921647}"/>
              </a:ext>
            </a:extLst>
          </p:cNvPr>
          <p:cNvGraphicFramePr>
            <a:graphicFrameLocks noGrp="1"/>
          </p:cNvGraphicFramePr>
          <p:nvPr/>
        </p:nvGraphicFramePr>
        <p:xfrm>
          <a:off x="14729253" y="3355718"/>
          <a:ext cx="10058402" cy="127599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7447">
                  <a:extLst>
                    <a:ext uri="{9D8B030D-6E8A-4147-A177-3AD203B41FA5}">
                      <a16:colId xmlns:a16="http://schemas.microsoft.com/office/drawing/2014/main" val="3293285491"/>
                    </a:ext>
                  </a:extLst>
                </a:gridCol>
                <a:gridCol w="528489">
                  <a:extLst>
                    <a:ext uri="{9D8B030D-6E8A-4147-A177-3AD203B41FA5}">
                      <a16:colId xmlns:a16="http://schemas.microsoft.com/office/drawing/2014/main" val="858216296"/>
                    </a:ext>
                  </a:extLst>
                </a:gridCol>
                <a:gridCol w="7982466">
                  <a:extLst>
                    <a:ext uri="{9D8B030D-6E8A-4147-A177-3AD203B41FA5}">
                      <a16:colId xmlns:a16="http://schemas.microsoft.com/office/drawing/2014/main" val="2773723347"/>
                    </a:ext>
                  </a:extLst>
                </a:gridCol>
              </a:tblGrid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10950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4194046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0321369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0016852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833699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7389317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85456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9126564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5621459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1653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009620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354245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112960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7287625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537558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5669178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id="{8136963B-F885-4109-9D76-464C6F136F62}"/>
              </a:ext>
            </a:extLst>
          </p:cNvPr>
          <p:cNvSpPr txBox="1"/>
          <p:nvPr/>
        </p:nvSpPr>
        <p:spPr>
          <a:xfrm>
            <a:off x="14729253" y="2172383"/>
            <a:ext cx="100584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Goals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BBF48CA-B038-4D81-8D54-798C28C0C5B0}"/>
              </a:ext>
            </a:extLst>
          </p:cNvPr>
          <p:cNvSpPr txBox="1"/>
          <p:nvPr/>
        </p:nvSpPr>
        <p:spPr>
          <a:xfrm>
            <a:off x="1815670" y="10376168"/>
            <a:ext cx="100584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Week Ending _____________________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7F593EA-88D4-4C83-AE3A-D34D14D87FC8}"/>
              </a:ext>
            </a:extLst>
          </p:cNvPr>
          <p:cNvSpPr txBox="1"/>
          <p:nvPr/>
        </p:nvSpPr>
        <p:spPr>
          <a:xfrm>
            <a:off x="1815670" y="8108262"/>
            <a:ext cx="100584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Week Ending _____________________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33B7993-196D-47ED-B57E-9F50821AC9AD}"/>
              </a:ext>
            </a:extLst>
          </p:cNvPr>
          <p:cNvSpPr txBox="1"/>
          <p:nvPr/>
        </p:nvSpPr>
        <p:spPr>
          <a:xfrm>
            <a:off x="1815670" y="9242215"/>
            <a:ext cx="100584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Week Ending _____________________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642731E-9EF2-4CBC-A1F1-9611898E8FDE}"/>
              </a:ext>
            </a:extLst>
          </p:cNvPr>
          <p:cNvSpPr txBox="1"/>
          <p:nvPr/>
        </p:nvSpPr>
        <p:spPr>
          <a:xfrm>
            <a:off x="1815670" y="6974309"/>
            <a:ext cx="100584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Week Ending _____________________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BA2CA0E-577E-458F-9882-D9E1C81C8953}"/>
              </a:ext>
            </a:extLst>
          </p:cNvPr>
          <p:cNvSpPr txBox="1"/>
          <p:nvPr/>
        </p:nvSpPr>
        <p:spPr>
          <a:xfrm>
            <a:off x="1815670" y="11510121"/>
            <a:ext cx="100584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Week Ending _____________________</a:t>
            </a:r>
          </a:p>
        </p:txBody>
      </p:sp>
      <p:sp>
        <p:nvSpPr>
          <p:cNvPr id="35" name="Rectangle 34">
            <a:hlinkClick r:id="rId3" action="ppaction://hlinksldjump"/>
            <a:extLst>
              <a:ext uri="{FF2B5EF4-FFF2-40B4-BE49-F238E27FC236}">
                <a16:creationId xmlns:a16="http://schemas.microsoft.com/office/drawing/2014/main" id="{6BB5930F-DEDD-4695-B13E-A583BDFA8E54}"/>
              </a:ext>
            </a:extLst>
          </p:cNvPr>
          <p:cNvSpPr/>
          <p:nvPr/>
        </p:nvSpPr>
        <p:spPr>
          <a:xfrm>
            <a:off x="1447800" y="8105929"/>
            <a:ext cx="10671043" cy="959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36" name="Rectangle 35">
            <a:hlinkClick r:id="rId4" action="ppaction://hlinksldjump"/>
            <a:extLst>
              <a:ext uri="{FF2B5EF4-FFF2-40B4-BE49-F238E27FC236}">
                <a16:creationId xmlns:a16="http://schemas.microsoft.com/office/drawing/2014/main" id="{81D3C72D-5143-4A3C-9BE9-04627DD28EFC}"/>
              </a:ext>
            </a:extLst>
          </p:cNvPr>
          <p:cNvSpPr/>
          <p:nvPr/>
        </p:nvSpPr>
        <p:spPr>
          <a:xfrm>
            <a:off x="1447800" y="6974309"/>
            <a:ext cx="10671043" cy="98339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38" name="Rectangle 37">
            <a:hlinkClick r:id="rId5" action="ppaction://hlinksldjump"/>
            <a:extLst>
              <a:ext uri="{FF2B5EF4-FFF2-40B4-BE49-F238E27FC236}">
                <a16:creationId xmlns:a16="http://schemas.microsoft.com/office/drawing/2014/main" id="{28A20162-4F6F-49A9-BC30-D357994AB508}"/>
              </a:ext>
            </a:extLst>
          </p:cNvPr>
          <p:cNvSpPr/>
          <p:nvPr/>
        </p:nvSpPr>
        <p:spPr>
          <a:xfrm>
            <a:off x="1447800" y="9292284"/>
            <a:ext cx="10671043" cy="959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39" name="Rectangle 38">
            <a:hlinkClick r:id="rId6" action="ppaction://hlinksldjump"/>
            <a:extLst>
              <a:ext uri="{FF2B5EF4-FFF2-40B4-BE49-F238E27FC236}">
                <a16:creationId xmlns:a16="http://schemas.microsoft.com/office/drawing/2014/main" id="{63083591-8B9E-46A0-98E4-7075051DDB08}"/>
              </a:ext>
            </a:extLst>
          </p:cNvPr>
          <p:cNvSpPr/>
          <p:nvPr/>
        </p:nvSpPr>
        <p:spPr>
          <a:xfrm>
            <a:off x="1447800" y="11582962"/>
            <a:ext cx="10671043" cy="959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40" name="Rectangle 39">
            <a:hlinkClick r:id="rId7" action="ppaction://hlinksldjump"/>
            <a:extLst>
              <a:ext uri="{FF2B5EF4-FFF2-40B4-BE49-F238E27FC236}">
                <a16:creationId xmlns:a16="http://schemas.microsoft.com/office/drawing/2014/main" id="{7DE5849A-B7D8-4732-92A0-EA0BAD5E446F}"/>
              </a:ext>
            </a:extLst>
          </p:cNvPr>
          <p:cNvSpPr/>
          <p:nvPr/>
        </p:nvSpPr>
        <p:spPr>
          <a:xfrm>
            <a:off x="1447800" y="10430032"/>
            <a:ext cx="10664398" cy="959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25459160" y="1068614"/>
            <a:ext cx="1144165" cy="16347327"/>
            <a:chOff x="25152525" y="1026274"/>
            <a:chExt cx="1144165" cy="16347327"/>
          </a:xfrm>
        </p:grpSpPr>
        <p:sp>
          <p:nvSpPr>
            <p:cNvPr id="33" name="Rectangle: Rounded Corners 16">
              <a:hlinkClick r:id="rId8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163660" y="1026274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4" name="Rectangle: Rounded Corners 17">
              <a:hlinkClick r:id="rId9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163660" y="243648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7" name="Rectangle: Rounded Corners 18">
              <a:hlinkClick r:id="rId10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 userDrawn="1"/>
          </p:nvSpPr>
          <p:spPr>
            <a:xfrm>
              <a:off x="25163660" y="380617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1" name="Rectangle: Rounded Corners 19">
              <a:hlinkClick r:id="rId11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2" name="Rectangle: Rounded Corners 20">
              <a:hlinkClick r:id="rId12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3" name="Rectangle: Rounded Corners 21">
              <a:hlinkClick r:id="rId13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4" name="Rectangle: Rounded Corners 22">
              <a:hlinkClick r:id="rId14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5" name="Rectangle: Rounded Corners 23">
              <a:hlinkClick r:id="rId15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6" name="Rectangle: Rounded Corners 24">
              <a:hlinkClick r:id="rId16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7" name="Rectangle: Rounded Corners 25">
              <a:hlinkClick r:id="rId17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8" name="Rectangle: Rounded Corners 26">
              <a:hlinkClick r:id="rId18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9" name="Rectangle: Rounded Corners 27">
              <a:hlinkClick r:id="rId19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300689" y="1179110"/>
            <a:ext cx="26039544" cy="16168550"/>
            <a:chOff x="257146" y="1205051"/>
            <a:chExt cx="26039544" cy="16168550"/>
          </a:xfrm>
        </p:grpSpPr>
        <p:sp>
          <p:nvSpPr>
            <p:cNvPr id="51" name="Rectangle: Rounded Corners 16">
              <a:hlinkClick r:id="rId8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7146" y="1205051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2" name="Rectangle: Rounded Corners 17">
              <a:hlinkClick r:id="rId9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7146" y="2574741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3" name="Rectangle: Rounded Corners 18">
              <a:hlinkClick r:id="rId10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257146" y="3944432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4" name="Rectangle: Rounded Corners 19">
              <a:hlinkClick r:id="rId11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7146" y="5304222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5" name="Rectangle: Rounded Corners 20">
              <a:hlinkClick r:id="rId12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7146" y="6683812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6" name="Rectangle: Rounded Corners 21">
              <a:hlinkClick r:id="rId13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7146" y="8063402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7" name="Rectangle: Rounded Corners 22">
              <a:hlinkClick r:id="rId14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7146" y="939568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9" name="Rectangle: Rounded Corners 23">
              <a:hlinkClick r:id="rId15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7146" y="1076960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1" name="Rectangle: Rounded Corners 24">
              <a:hlinkClick r:id="rId16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7146" y="12143526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3" name="Rectangle: Rounded Corners 25">
              <a:hlinkClick r:id="rId17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7146" y="13517445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4" name="Rectangle: Rounded Corners 26">
              <a:hlinkClick r:id="rId18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5" name="Rectangle: Rounded Corners 27">
              <a:hlinkClick r:id="rId19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sp>
        <p:nvSpPr>
          <p:cNvPr id="66" name="Rectangle: Top Corners Rounded 61">
            <a:hlinkClick r:id="rId2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600200" y="4191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7" name="Group 66"/>
          <p:cNvGrpSpPr/>
          <p:nvPr/>
        </p:nvGrpSpPr>
        <p:grpSpPr>
          <a:xfrm>
            <a:off x="1793898" y="6974309"/>
            <a:ext cx="10101948" cy="5595861"/>
            <a:chOff x="1793898" y="6974309"/>
            <a:chExt cx="10101948" cy="5595861"/>
          </a:xfrm>
        </p:grpSpPr>
        <p:sp>
          <p:nvSpPr>
            <p:cNvPr id="68" name="Rounded Rectangle 67">
              <a:hlinkClick r:id="rId20" action="ppaction://hlinksldjump"/>
            </p:cNvPr>
            <p:cNvSpPr/>
            <p:nvPr/>
          </p:nvSpPr>
          <p:spPr>
            <a:xfrm>
              <a:off x="1815669" y="6974309"/>
              <a:ext cx="10058403" cy="980313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Rounded Rectangle 68">
              <a:hlinkClick r:id="rId21" action="ppaction://hlinksldjump"/>
            </p:cNvPr>
            <p:cNvSpPr/>
            <p:nvPr/>
          </p:nvSpPr>
          <p:spPr>
            <a:xfrm>
              <a:off x="1815671" y="8106429"/>
              <a:ext cx="10058403" cy="980313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Rounded Rectangle 69">
              <a:hlinkClick r:id="rId22" action="ppaction://hlinksldjump"/>
            </p:cNvPr>
            <p:cNvSpPr/>
            <p:nvPr/>
          </p:nvSpPr>
          <p:spPr>
            <a:xfrm>
              <a:off x="1815672" y="9325622"/>
              <a:ext cx="10058403" cy="980313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1" name="Rounded Rectangle 70">
              <a:hlinkClick r:id="rId23" action="ppaction://hlinksldjump"/>
            </p:cNvPr>
            <p:cNvSpPr/>
            <p:nvPr/>
          </p:nvSpPr>
          <p:spPr>
            <a:xfrm>
              <a:off x="1793898" y="10392416"/>
              <a:ext cx="10058403" cy="980313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Rounded Rectangle 71">
              <a:hlinkClick r:id="rId24" action="ppaction://hlinksldjump"/>
            </p:cNvPr>
            <p:cNvSpPr/>
            <p:nvPr/>
          </p:nvSpPr>
          <p:spPr>
            <a:xfrm>
              <a:off x="1837443" y="11589857"/>
              <a:ext cx="10058403" cy="980313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8139017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Rounded Corners 9">
            <a:hlinkClick r:id="" action="ppaction://noaction"/>
            <a:extLst>
              <a:ext uri="{FF2B5EF4-FFF2-40B4-BE49-F238E27FC236}">
                <a16:creationId xmlns:a16="http://schemas.microsoft.com/office/drawing/2014/main" id="{446C6CE9-07F3-4FF5-93FF-C749C9E8A595}"/>
              </a:ext>
            </a:extLst>
          </p:cNvPr>
          <p:cNvSpPr/>
          <p:nvPr/>
        </p:nvSpPr>
        <p:spPr>
          <a:xfrm>
            <a:off x="25698450" y="10686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hlinkClick r:id="" action="ppaction://noaction"/>
            <a:extLst>
              <a:ext uri="{FF2B5EF4-FFF2-40B4-BE49-F238E27FC236}">
                <a16:creationId xmlns:a16="http://schemas.microsoft.com/office/drawing/2014/main" id="{8255F68B-2F1A-4CD9-A876-123357C575D6}"/>
              </a:ext>
            </a:extLst>
          </p:cNvPr>
          <p:cNvSpPr/>
          <p:nvPr/>
        </p:nvSpPr>
        <p:spPr>
          <a:xfrm>
            <a:off x="25698450" y="243408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hlinkClick r:id="" action="ppaction://noaction"/>
            <a:extLst>
              <a:ext uri="{FF2B5EF4-FFF2-40B4-BE49-F238E27FC236}">
                <a16:creationId xmlns:a16="http://schemas.microsoft.com/office/drawing/2014/main" id="{F7790886-A193-4B09-A3A6-0132E7DA88A9}"/>
              </a:ext>
            </a:extLst>
          </p:cNvPr>
          <p:cNvSpPr/>
          <p:nvPr/>
        </p:nvSpPr>
        <p:spPr>
          <a:xfrm>
            <a:off x="25698450" y="379955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hlinkClick r:id="" action="ppaction://noaction"/>
            <a:extLst>
              <a:ext uri="{FF2B5EF4-FFF2-40B4-BE49-F238E27FC236}">
                <a16:creationId xmlns:a16="http://schemas.microsoft.com/office/drawing/2014/main" id="{5AF01227-4BF8-4787-B84A-203E86E662C5}"/>
              </a:ext>
            </a:extLst>
          </p:cNvPr>
          <p:cNvSpPr/>
          <p:nvPr/>
        </p:nvSpPr>
        <p:spPr>
          <a:xfrm>
            <a:off x="25698450" y="516502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hlinkClick r:id="" action="ppaction://noaction"/>
            <a:extLst>
              <a:ext uri="{FF2B5EF4-FFF2-40B4-BE49-F238E27FC236}">
                <a16:creationId xmlns:a16="http://schemas.microsoft.com/office/drawing/2014/main" id="{7BFE6CA8-572E-4F3E-9539-BBE1CE79CCF5}"/>
              </a:ext>
            </a:extLst>
          </p:cNvPr>
          <p:cNvSpPr/>
          <p:nvPr/>
        </p:nvSpPr>
        <p:spPr>
          <a:xfrm>
            <a:off x="25698450" y="653049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hlinkClick r:id="" action="ppaction://noaction"/>
            <a:extLst>
              <a:ext uri="{FF2B5EF4-FFF2-40B4-BE49-F238E27FC236}">
                <a16:creationId xmlns:a16="http://schemas.microsoft.com/office/drawing/2014/main" id="{1BFD18DA-2C6D-4619-8ED1-4C04808E9755}"/>
              </a:ext>
            </a:extLst>
          </p:cNvPr>
          <p:cNvSpPr/>
          <p:nvPr/>
        </p:nvSpPr>
        <p:spPr>
          <a:xfrm>
            <a:off x="25698450" y="789596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hlinkClick r:id="" action="ppaction://noaction"/>
            <a:extLst>
              <a:ext uri="{FF2B5EF4-FFF2-40B4-BE49-F238E27FC236}">
                <a16:creationId xmlns:a16="http://schemas.microsoft.com/office/drawing/2014/main" id="{D45A448A-6A4F-40F2-8A70-2EAD84357E48}"/>
              </a:ext>
            </a:extLst>
          </p:cNvPr>
          <p:cNvSpPr/>
          <p:nvPr/>
        </p:nvSpPr>
        <p:spPr>
          <a:xfrm>
            <a:off x="25698450" y="926143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hlinkClick r:id="" action="ppaction://noaction"/>
            <a:extLst>
              <a:ext uri="{FF2B5EF4-FFF2-40B4-BE49-F238E27FC236}">
                <a16:creationId xmlns:a16="http://schemas.microsoft.com/office/drawing/2014/main" id="{2BE8278F-BB92-41BF-9083-BD8B17BD9AC2}"/>
              </a:ext>
            </a:extLst>
          </p:cNvPr>
          <p:cNvSpPr/>
          <p:nvPr/>
        </p:nvSpPr>
        <p:spPr>
          <a:xfrm>
            <a:off x="25698450" y="1062690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hlinkClick r:id="" action="ppaction://noaction"/>
            <a:extLst>
              <a:ext uri="{FF2B5EF4-FFF2-40B4-BE49-F238E27FC236}">
                <a16:creationId xmlns:a16="http://schemas.microsoft.com/office/drawing/2014/main" id="{5CB04BD4-E02D-4798-A26C-BEC145AB49DB}"/>
              </a:ext>
            </a:extLst>
          </p:cNvPr>
          <p:cNvSpPr/>
          <p:nvPr/>
        </p:nvSpPr>
        <p:spPr>
          <a:xfrm>
            <a:off x="25698450" y="1199237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hlinkClick r:id="" action="ppaction://noaction"/>
            <a:extLst>
              <a:ext uri="{FF2B5EF4-FFF2-40B4-BE49-F238E27FC236}">
                <a16:creationId xmlns:a16="http://schemas.microsoft.com/office/drawing/2014/main" id="{960EAC65-8800-4CAD-9FE7-2E32EA1A6592}"/>
              </a:ext>
            </a:extLst>
          </p:cNvPr>
          <p:cNvSpPr/>
          <p:nvPr/>
        </p:nvSpPr>
        <p:spPr>
          <a:xfrm>
            <a:off x="25698450" y="1335784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hlinkClick r:id="" action="ppaction://noaction"/>
            <a:extLst>
              <a:ext uri="{FF2B5EF4-FFF2-40B4-BE49-F238E27FC236}">
                <a16:creationId xmlns:a16="http://schemas.microsoft.com/office/drawing/2014/main" id="{DFA1BB0B-267B-4951-8EA3-AF3B56A46A59}"/>
              </a:ext>
            </a:extLst>
          </p:cNvPr>
          <p:cNvSpPr/>
          <p:nvPr/>
        </p:nvSpPr>
        <p:spPr>
          <a:xfrm>
            <a:off x="25698450" y="147233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hlinkClick r:id="" action="ppaction://noaction"/>
            <a:extLst>
              <a:ext uri="{FF2B5EF4-FFF2-40B4-BE49-F238E27FC236}">
                <a16:creationId xmlns:a16="http://schemas.microsoft.com/office/drawing/2014/main" id="{275EA8BE-60B0-4FF0-BA96-129F69F22E06}"/>
              </a:ext>
            </a:extLst>
          </p:cNvPr>
          <p:cNvSpPr/>
          <p:nvPr/>
        </p:nvSpPr>
        <p:spPr>
          <a:xfrm>
            <a:off x="25698450" y="16088788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22D3A13-EEE1-4B15-9C0B-5DC1A3E619F0}"/>
              </a:ext>
            </a:extLst>
          </p:cNvPr>
          <p:cNvSpPr/>
          <p:nvPr/>
        </p:nvSpPr>
        <p:spPr>
          <a:xfrm>
            <a:off x="23795500" y="16088788"/>
            <a:ext cx="1691586" cy="1456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 59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8F9B818D-929E-4ECD-A2BA-1263EA0889E7}"/>
              </a:ext>
            </a:extLst>
          </p:cNvPr>
          <p:cNvSpPr/>
          <p:nvPr/>
        </p:nvSpPr>
        <p:spPr>
          <a:xfrm>
            <a:off x="1116239" y="16270514"/>
            <a:ext cx="1248228" cy="12748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: Top Corners Rounded 61">
            <a:hlinkClick r:id="rId2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447800" y="2667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bject 2">
            <a:extLst>
              <a:ext uri="{FF2B5EF4-FFF2-40B4-BE49-F238E27FC236}">
                <a16:creationId xmlns:a16="http://schemas.microsoft.com/office/drawing/2014/main" id="{A7843B35-D7B0-42AB-9877-BA97342BDBE4}"/>
              </a:ext>
            </a:extLst>
          </p:cNvPr>
          <p:cNvSpPr txBox="1"/>
          <p:nvPr/>
        </p:nvSpPr>
        <p:spPr>
          <a:xfrm>
            <a:off x="3067050" y="1349288"/>
            <a:ext cx="6426393" cy="763029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25400" algn="ctr">
              <a:spcBef>
                <a:spcPts val="190"/>
              </a:spcBef>
            </a:pPr>
            <a:r>
              <a:rPr sz="4800" b="1" spc="-10" dirty="0">
                <a:latin typeface="Calibri"/>
                <a:cs typeface="Calibri"/>
              </a:rPr>
              <a:t>Goal</a:t>
            </a:r>
            <a:r>
              <a:rPr sz="4800" b="1" spc="-70" dirty="0">
                <a:latin typeface="Calibri"/>
                <a:cs typeface="Calibri"/>
              </a:rPr>
              <a:t> </a:t>
            </a:r>
            <a:r>
              <a:rPr sz="4800" b="1" spc="-10" dirty="0">
                <a:latin typeface="Calibri"/>
                <a:cs typeface="Calibri"/>
              </a:rPr>
              <a:t>Classification</a:t>
            </a:r>
            <a:endParaRPr sz="4800" dirty="0">
              <a:latin typeface="Calibri"/>
              <a:cs typeface="Calibri"/>
            </a:endParaRPr>
          </a:p>
        </p:txBody>
      </p:sp>
      <p:graphicFrame>
        <p:nvGraphicFramePr>
          <p:cNvPr id="33" name="object 5">
            <a:extLst>
              <a:ext uri="{FF2B5EF4-FFF2-40B4-BE49-F238E27FC236}">
                <a16:creationId xmlns:a16="http://schemas.microsoft.com/office/drawing/2014/main" id="{A02703A7-9334-429C-9DFA-A74E27BB1720}"/>
              </a:ext>
            </a:extLst>
          </p:cNvPr>
          <p:cNvGraphicFramePr>
            <a:graphicFrameLocks noGrp="1"/>
          </p:cNvGraphicFramePr>
          <p:nvPr/>
        </p:nvGraphicFramePr>
        <p:xfrm>
          <a:off x="1217932" y="2386786"/>
          <a:ext cx="11329025" cy="78405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245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6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55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17101">
                <a:tc>
                  <a:txBody>
                    <a:bodyPr/>
                    <a:lstStyle/>
                    <a:p>
                      <a:pPr algn="ctr">
                        <a:lnSpc>
                          <a:spcPts val="124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1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st 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Most</a:t>
                      </a:r>
                      <a:r>
                        <a:rPr sz="2400" spc="-9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Urgent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ts val="124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2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nd</a:t>
                      </a:r>
                      <a:r>
                        <a:rPr sz="2400" spc="127" baseline="27777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Urgent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 w="6350">
                      <a:noFill/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2319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  <a:lnT>
                      <a:noFill/>
                    </a:lnT>
                    <a:lnB w="635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  <a:lnT w="6350">
                      <a:noFill/>
                      <a:prstDash val="solid"/>
                    </a:lnT>
                    <a:lnB w="635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026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140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3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rd</a:t>
                      </a:r>
                      <a:r>
                        <a:rPr sz="2400" spc="127" baseline="27777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Important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T w="6350">
                      <a:noFill/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  <a:p>
                      <a:pPr marL="635" algn="ctr">
                        <a:lnSpc>
                          <a:spcPts val="140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4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th 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Not</a:t>
                      </a:r>
                      <a:r>
                        <a:rPr sz="2400" spc="-8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Important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T w="6350">
                      <a:noFill/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1" name="object 3">
            <a:extLst>
              <a:ext uri="{FF2B5EF4-FFF2-40B4-BE49-F238E27FC236}">
                <a16:creationId xmlns:a16="http://schemas.microsoft.com/office/drawing/2014/main" id="{B3BF3BDB-0074-43B2-B87B-F25407F3CCCC}"/>
              </a:ext>
            </a:extLst>
          </p:cNvPr>
          <p:cNvSpPr/>
          <p:nvPr/>
        </p:nvSpPr>
        <p:spPr>
          <a:xfrm>
            <a:off x="1128430" y="2597186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4" name="object 6">
            <a:extLst>
              <a:ext uri="{FF2B5EF4-FFF2-40B4-BE49-F238E27FC236}">
                <a16:creationId xmlns:a16="http://schemas.microsoft.com/office/drawing/2014/main" id="{21E2FD4A-C6E7-4B43-A044-B0A09935A1AD}"/>
              </a:ext>
            </a:extLst>
          </p:cNvPr>
          <p:cNvSpPr/>
          <p:nvPr/>
        </p:nvSpPr>
        <p:spPr>
          <a:xfrm>
            <a:off x="1174149" y="10358201"/>
            <a:ext cx="5434721" cy="6123022"/>
          </a:xfrm>
          <a:custGeom>
            <a:avLst/>
            <a:gdLst/>
            <a:ahLst/>
            <a:cxnLst/>
            <a:rect l="l" t="t" r="r" b="b"/>
            <a:pathLst>
              <a:path w="2962275" h="3431540">
                <a:moveTo>
                  <a:pt x="0" y="3431159"/>
                </a:moveTo>
                <a:lnTo>
                  <a:pt x="2961766" y="3431159"/>
                </a:lnTo>
                <a:lnTo>
                  <a:pt x="2961766" y="0"/>
                </a:lnTo>
                <a:lnTo>
                  <a:pt x="0" y="0"/>
                </a:lnTo>
                <a:lnTo>
                  <a:pt x="0" y="3431159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5" name="object 7">
            <a:extLst>
              <a:ext uri="{FF2B5EF4-FFF2-40B4-BE49-F238E27FC236}">
                <a16:creationId xmlns:a16="http://schemas.microsoft.com/office/drawing/2014/main" id="{1DA04D45-AB27-4535-801A-EBB6F25212E6}"/>
              </a:ext>
            </a:extLst>
          </p:cNvPr>
          <p:cNvSpPr/>
          <p:nvPr/>
        </p:nvSpPr>
        <p:spPr>
          <a:xfrm>
            <a:off x="1259497" y="10452544"/>
            <a:ext cx="5193566" cy="342900"/>
          </a:xfrm>
          <a:custGeom>
            <a:avLst/>
            <a:gdLst/>
            <a:ahLst/>
            <a:cxnLst/>
            <a:rect l="l" t="t" r="r" b="b"/>
            <a:pathLst>
              <a:path w="2830829" h="171450">
                <a:moveTo>
                  <a:pt x="0" y="170992"/>
                </a:moveTo>
                <a:lnTo>
                  <a:pt x="2830703" y="170992"/>
                </a:lnTo>
                <a:lnTo>
                  <a:pt x="2830703" y="0"/>
                </a:lnTo>
                <a:lnTo>
                  <a:pt x="0" y="0"/>
                </a:lnTo>
                <a:lnTo>
                  <a:pt x="0" y="170992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6" name="object 8">
            <a:extLst>
              <a:ext uri="{FF2B5EF4-FFF2-40B4-BE49-F238E27FC236}">
                <a16:creationId xmlns:a16="http://schemas.microsoft.com/office/drawing/2014/main" id="{263F33B8-7CE9-4385-82D8-ADE8AFAC5EB1}"/>
              </a:ext>
            </a:extLst>
          </p:cNvPr>
          <p:cNvSpPr/>
          <p:nvPr/>
        </p:nvSpPr>
        <p:spPr>
          <a:xfrm>
            <a:off x="6820235" y="10358201"/>
            <a:ext cx="5681004" cy="6123022"/>
          </a:xfrm>
          <a:custGeom>
            <a:avLst/>
            <a:gdLst/>
            <a:ahLst/>
            <a:cxnLst/>
            <a:rect l="l" t="t" r="r" b="b"/>
            <a:pathLst>
              <a:path w="3254375" h="3431540">
                <a:moveTo>
                  <a:pt x="0" y="3431159"/>
                </a:moveTo>
                <a:lnTo>
                  <a:pt x="3254375" y="3431159"/>
                </a:lnTo>
                <a:lnTo>
                  <a:pt x="3254375" y="0"/>
                </a:lnTo>
                <a:lnTo>
                  <a:pt x="0" y="0"/>
                </a:lnTo>
                <a:lnTo>
                  <a:pt x="0" y="3431159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8" name="object 10">
            <a:extLst>
              <a:ext uri="{FF2B5EF4-FFF2-40B4-BE49-F238E27FC236}">
                <a16:creationId xmlns:a16="http://schemas.microsoft.com/office/drawing/2014/main" id="{D74C18D9-9F6D-4E04-8FC5-58A05AFB1F12}"/>
              </a:ext>
            </a:extLst>
          </p:cNvPr>
          <p:cNvSpPr/>
          <p:nvPr/>
        </p:nvSpPr>
        <p:spPr>
          <a:xfrm>
            <a:off x="1128430" y="1044045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0" name="object 12">
            <a:extLst>
              <a:ext uri="{FF2B5EF4-FFF2-40B4-BE49-F238E27FC236}">
                <a16:creationId xmlns:a16="http://schemas.microsoft.com/office/drawing/2014/main" id="{E6BF1142-E064-4903-AE86-F24DC26A8991}"/>
              </a:ext>
            </a:extLst>
          </p:cNvPr>
          <p:cNvSpPr/>
          <p:nvPr/>
        </p:nvSpPr>
        <p:spPr>
          <a:xfrm>
            <a:off x="7423822" y="1044045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3" name="object 15">
            <a:extLst>
              <a:ext uri="{FF2B5EF4-FFF2-40B4-BE49-F238E27FC236}">
                <a16:creationId xmlns:a16="http://schemas.microsoft.com/office/drawing/2014/main" id="{F77D01BA-E477-42CE-85EB-7829C8ED25B8}"/>
              </a:ext>
            </a:extLst>
          </p:cNvPr>
          <p:cNvSpPr/>
          <p:nvPr/>
        </p:nvSpPr>
        <p:spPr>
          <a:xfrm>
            <a:off x="111623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4" name="object 16">
            <a:extLst>
              <a:ext uri="{FF2B5EF4-FFF2-40B4-BE49-F238E27FC236}">
                <a16:creationId xmlns:a16="http://schemas.microsoft.com/office/drawing/2014/main" id="{AFB6542E-FD74-4A5F-95CC-78FD45BE46E8}"/>
              </a:ext>
            </a:extLst>
          </p:cNvPr>
          <p:cNvSpPr/>
          <p:nvPr/>
        </p:nvSpPr>
        <p:spPr>
          <a:xfrm>
            <a:off x="111623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7" name="object 19">
            <a:extLst>
              <a:ext uri="{FF2B5EF4-FFF2-40B4-BE49-F238E27FC236}">
                <a16:creationId xmlns:a16="http://schemas.microsoft.com/office/drawing/2014/main" id="{4854EE60-2782-4E9C-9390-D4FF5F08A77E}"/>
              </a:ext>
            </a:extLst>
          </p:cNvPr>
          <p:cNvSpPr/>
          <p:nvPr/>
        </p:nvSpPr>
        <p:spPr>
          <a:xfrm>
            <a:off x="7051964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0" name="object 22">
            <a:extLst>
              <a:ext uri="{FF2B5EF4-FFF2-40B4-BE49-F238E27FC236}">
                <a16:creationId xmlns:a16="http://schemas.microsoft.com/office/drawing/2014/main" id="{C87A5974-E205-4B03-BC37-AEF7EA800BED}"/>
              </a:ext>
            </a:extLst>
          </p:cNvPr>
          <p:cNvSpPr/>
          <p:nvPr/>
        </p:nvSpPr>
        <p:spPr>
          <a:xfrm>
            <a:off x="741162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3" name="object 25">
            <a:extLst>
              <a:ext uri="{FF2B5EF4-FFF2-40B4-BE49-F238E27FC236}">
                <a16:creationId xmlns:a16="http://schemas.microsoft.com/office/drawing/2014/main" id="{4B47CB9A-3CF7-4B6F-ABCF-C72A09243204}"/>
              </a:ext>
            </a:extLst>
          </p:cNvPr>
          <p:cNvSpPr/>
          <p:nvPr/>
        </p:nvSpPr>
        <p:spPr>
          <a:xfrm>
            <a:off x="13935620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4" name="object 26">
            <a:extLst>
              <a:ext uri="{FF2B5EF4-FFF2-40B4-BE49-F238E27FC236}">
                <a16:creationId xmlns:a16="http://schemas.microsoft.com/office/drawing/2014/main" id="{739C951D-1F43-428D-AE98-1AF368E07A68}"/>
              </a:ext>
            </a:extLst>
          </p:cNvPr>
          <p:cNvSpPr/>
          <p:nvPr/>
        </p:nvSpPr>
        <p:spPr>
          <a:xfrm>
            <a:off x="13935620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graphicFrame>
        <p:nvGraphicFramePr>
          <p:cNvPr id="221" name="Table 3">
            <a:extLst>
              <a:ext uri="{FF2B5EF4-FFF2-40B4-BE49-F238E27FC236}">
                <a16:creationId xmlns:a16="http://schemas.microsoft.com/office/drawing/2014/main" id="{D47B43EA-9621-4B23-B48A-E337E935E4F0}"/>
              </a:ext>
            </a:extLst>
          </p:cNvPr>
          <p:cNvGraphicFramePr>
            <a:graphicFrameLocks noGrp="1"/>
          </p:cNvGraphicFramePr>
          <p:nvPr/>
        </p:nvGraphicFramePr>
        <p:xfrm>
          <a:off x="14774874" y="2597186"/>
          <a:ext cx="10062414" cy="135573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8111">
                  <a:extLst>
                    <a:ext uri="{9D8B030D-6E8A-4147-A177-3AD203B41FA5}">
                      <a16:colId xmlns:a16="http://schemas.microsoft.com/office/drawing/2014/main" val="329328549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858216296"/>
                    </a:ext>
                  </a:extLst>
                </a:gridCol>
                <a:gridCol w="3085341">
                  <a:extLst>
                    <a:ext uri="{9D8B030D-6E8A-4147-A177-3AD203B41FA5}">
                      <a16:colId xmlns:a16="http://schemas.microsoft.com/office/drawing/2014/main" val="2773723347"/>
                    </a:ext>
                  </a:extLst>
                </a:gridCol>
                <a:gridCol w="457847">
                  <a:extLst>
                    <a:ext uri="{9D8B030D-6E8A-4147-A177-3AD203B41FA5}">
                      <a16:colId xmlns:a16="http://schemas.microsoft.com/office/drawing/2014/main" val="3970924410"/>
                    </a:ext>
                  </a:extLst>
                </a:gridCol>
                <a:gridCol w="5712835">
                  <a:extLst>
                    <a:ext uri="{9D8B030D-6E8A-4147-A177-3AD203B41FA5}">
                      <a16:colId xmlns:a16="http://schemas.microsoft.com/office/drawing/2014/main" val="3653340704"/>
                    </a:ext>
                  </a:extLst>
                </a:gridCol>
              </a:tblGrid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10950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4194046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0321369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0016852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833699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7389317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85456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9126564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5621459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1653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009620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354245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112960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7287625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537558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566917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8250689"/>
                  </a:ext>
                </a:extLst>
              </a:tr>
            </a:tbl>
          </a:graphicData>
        </a:graphic>
      </p:graphicFrame>
      <p:sp>
        <p:nvSpPr>
          <p:cNvPr id="222" name="object 2">
            <a:extLst>
              <a:ext uri="{FF2B5EF4-FFF2-40B4-BE49-F238E27FC236}">
                <a16:creationId xmlns:a16="http://schemas.microsoft.com/office/drawing/2014/main" id="{76C1F3F8-23F1-4DE6-9536-DE5F080AFA19}"/>
              </a:ext>
            </a:extLst>
          </p:cNvPr>
          <p:cNvSpPr txBox="1"/>
          <p:nvPr/>
        </p:nvSpPr>
        <p:spPr>
          <a:xfrm>
            <a:off x="18086105" y="1447616"/>
            <a:ext cx="4163630" cy="763029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25400" algn="ctr">
              <a:spcBef>
                <a:spcPts val="190"/>
              </a:spcBef>
            </a:pPr>
            <a:r>
              <a:rPr lang="en-ZA" sz="4800" b="1" spc="-10" dirty="0">
                <a:latin typeface="Calibri"/>
                <a:cs typeface="Calibri"/>
              </a:rPr>
              <a:t>To Do</a:t>
            </a:r>
            <a:endParaRPr sz="4800" dirty="0">
              <a:latin typeface="Calibri"/>
              <a:cs typeface="Calibri"/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25459160" y="1068614"/>
            <a:ext cx="1144165" cy="16347327"/>
            <a:chOff x="25152525" y="1026274"/>
            <a:chExt cx="1144165" cy="16347327"/>
          </a:xfrm>
        </p:grpSpPr>
        <p:sp>
          <p:nvSpPr>
            <p:cNvPr id="39" name="Rectangle: Rounded Corners 16">
              <a:hlinkClick r:id="rId3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163660" y="1026274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1" name="Rectangle: Rounded Corners 17">
              <a:hlinkClick r:id="rId4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163660" y="243648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2" name="Rectangle: Rounded Corners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 userDrawn="1"/>
          </p:nvSpPr>
          <p:spPr>
            <a:xfrm>
              <a:off x="25163660" y="380617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5" name="Rectangle: Rounded Corners 19">
              <a:hlinkClick r:id="rId6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6" name="Rectangle: Rounded Corners 20">
              <a:hlinkClick r:id="rId7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8" name="Rectangle: Rounded Corners 21">
              <a:hlinkClick r:id="rId8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9" name="Rectangle: Rounded Corners 22">
              <a:hlinkClick r:id="rId9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1" name="Rectangle: Rounded Corners 23">
              <a:hlinkClick r:id="rId10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2" name="Rectangle: Rounded Corners 24">
              <a:hlinkClick r:id="rId11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5" name="Rectangle: Rounded Corners 25">
              <a:hlinkClick r:id="rId12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6" name="Rectangle: Rounded Corners 26">
              <a:hlinkClick r:id="rId13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7" name="Rectangle: Rounded Corners 27">
              <a:hlinkClick r:id="rId14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300689" y="1179110"/>
            <a:ext cx="26039544" cy="16168550"/>
            <a:chOff x="257146" y="1205051"/>
            <a:chExt cx="26039544" cy="16168550"/>
          </a:xfrm>
        </p:grpSpPr>
        <p:sp>
          <p:nvSpPr>
            <p:cNvPr id="61" name="Rectangle: Rounded Corners 16">
              <a:hlinkClick r:id="rId3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7146" y="1205051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3" name="Rectangle: Rounded Corners 17">
              <a:hlinkClick r:id="rId4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7146" y="2574741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4" name="Rectangle: Rounded Corners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257146" y="3944432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5" name="Rectangle: Rounded Corners 19">
              <a:hlinkClick r:id="rId6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7146" y="5304222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6" name="Rectangle: Rounded Corners 20">
              <a:hlinkClick r:id="rId7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7146" y="6683812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7" name="Rectangle: Rounded Corners 21">
              <a:hlinkClick r:id="rId8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7146" y="8063402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8" name="Rectangle: Rounded Corners 22">
              <a:hlinkClick r:id="rId9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7146" y="939568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9" name="Rectangle: Rounded Corners 23">
              <a:hlinkClick r:id="rId10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7146" y="1076960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0" name="Rectangle: Rounded Corners 24">
              <a:hlinkClick r:id="rId11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7146" y="12143526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1" name="Rectangle: Rounded Corners 25">
              <a:hlinkClick r:id="rId12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7146" y="13517445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2" name="Rectangle: Rounded Corners 26">
              <a:hlinkClick r:id="rId13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3" name="Rectangle: Rounded Corners 27">
              <a:hlinkClick r:id="rId14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sp>
        <p:nvSpPr>
          <p:cNvPr id="74" name="Rectangle: Top Corners Rounded 61">
            <a:hlinkClick r:id="rId2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600200" y="4191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7722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Rectangle: Rounded Corners 524">
            <a:extLst>
              <a:ext uri="{FF2B5EF4-FFF2-40B4-BE49-F238E27FC236}">
                <a16:creationId xmlns:a16="http://schemas.microsoft.com/office/drawing/2014/main" id="{22661A40-0095-4402-BD28-29A32DFFC778}"/>
              </a:ext>
            </a:extLst>
          </p:cNvPr>
          <p:cNvSpPr/>
          <p:nvPr/>
        </p:nvSpPr>
        <p:spPr>
          <a:xfrm>
            <a:off x="1193035" y="1386053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Monday</a:t>
            </a:r>
          </a:p>
        </p:txBody>
      </p:sp>
      <p:graphicFrame>
        <p:nvGraphicFramePr>
          <p:cNvPr id="526" name="Table 526">
            <a:extLst>
              <a:ext uri="{FF2B5EF4-FFF2-40B4-BE49-F238E27FC236}">
                <a16:creationId xmlns:a16="http://schemas.microsoft.com/office/drawing/2014/main" id="{EF55DA1B-51F7-4344-838D-CDDB98178A93}"/>
              </a:ext>
            </a:extLst>
          </p:cNvPr>
          <p:cNvGraphicFramePr>
            <a:graphicFrameLocks noGrp="1"/>
          </p:cNvGraphicFramePr>
          <p:nvPr/>
        </p:nvGraphicFramePr>
        <p:xfrm>
          <a:off x="1224952" y="2106125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27" name="Rectangle: Rounded Corners 526">
            <a:extLst>
              <a:ext uri="{FF2B5EF4-FFF2-40B4-BE49-F238E27FC236}">
                <a16:creationId xmlns:a16="http://schemas.microsoft.com/office/drawing/2014/main" id="{802E2183-6E26-45DC-AA78-441749E0C855}"/>
              </a:ext>
            </a:extLst>
          </p:cNvPr>
          <p:cNvSpPr/>
          <p:nvPr/>
        </p:nvSpPr>
        <p:spPr>
          <a:xfrm>
            <a:off x="1224952" y="533292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Tuesday</a:t>
            </a:r>
          </a:p>
        </p:txBody>
      </p:sp>
      <p:graphicFrame>
        <p:nvGraphicFramePr>
          <p:cNvPr id="528" name="Table 526">
            <a:extLst>
              <a:ext uri="{FF2B5EF4-FFF2-40B4-BE49-F238E27FC236}">
                <a16:creationId xmlns:a16="http://schemas.microsoft.com/office/drawing/2014/main" id="{F3E6595C-8942-44BC-8112-AE82E4B2E65B}"/>
              </a:ext>
            </a:extLst>
          </p:cNvPr>
          <p:cNvGraphicFramePr>
            <a:graphicFrameLocks noGrp="1"/>
          </p:cNvGraphicFramePr>
          <p:nvPr/>
        </p:nvGraphicFramePr>
        <p:xfrm>
          <a:off x="1256869" y="605299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29" name="Rectangle: Rounded Corners 528">
            <a:extLst>
              <a:ext uri="{FF2B5EF4-FFF2-40B4-BE49-F238E27FC236}">
                <a16:creationId xmlns:a16="http://schemas.microsoft.com/office/drawing/2014/main" id="{F554E60D-9173-4374-9DC7-AE52FD0068D8}"/>
              </a:ext>
            </a:extLst>
          </p:cNvPr>
          <p:cNvSpPr/>
          <p:nvPr/>
        </p:nvSpPr>
        <p:spPr>
          <a:xfrm>
            <a:off x="1193035" y="9263228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Wednesday</a:t>
            </a:r>
          </a:p>
        </p:txBody>
      </p:sp>
      <p:graphicFrame>
        <p:nvGraphicFramePr>
          <p:cNvPr id="530" name="Table 526">
            <a:extLst>
              <a:ext uri="{FF2B5EF4-FFF2-40B4-BE49-F238E27FC236}">
                <a16:creationId xmlns:a16="http://schemas.microsoft.com/office/drawing/2014/main" id="{FA60CCC5-059D-4492-AE4E-7A25D734EC17}"/>
              </a:ext>
            </a:extLst>
          </p:cNvPr>
          <p:cNvGraphicFramePr>
            <a:graphicFrameLocks noGrp="1"/>
          </p:cNvGraphicFramePr>
          <p:nvPr/>
        </p:nvGraphicFramePr>
        <p:xfrm>
          <a:off x="1224952" y="9983300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1" name="Rectangle: Rounded Corners 530">
            <a:extLst>
              <a:ext uri="{FF2B5EF4-FFF2-40B4-BE49-F238E27FC236}">
                <a16:creationId xmlns:a16="http://schemas.microsoft.com/office/drawing/2014/main" id="{8D6290B4-8446-4A1C-A310-9D1E54796ED3}"/>
              </a:ext>
            </a:extLst>
          </p:cNvPr>
          <p:cNvSpPr/>
          <p:nvPr/>
        </p:nvSpPr>
        <p:spPr>
          <a:xfrm>
            <a:off x="1192526" y="1312134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Thursday</a:t>
            </a:r>
          </a:p>
        </p:txBody>
      </p:sp>
      <p:graphicFrame>
        <p:nvGraphicFramePr>
          <p:cNvPr id="532" name="Table 526">
            <a:extLst>
              <a:ext uri="{FF2B5EF4-FFF2-40B4-BE49-F238E27FC236}">
                <a16:creationId xmlns:a16="http://schemas.microsoft.com/office/drawing/2014/main" id="{D8343F4D-8B28-46AB-91B8-CE0B7F8AD754}"/>
              </a:ext>
            </a:extLst>
          </p:cNvPr>
          <p:cNvGraphicFramePr>
            <a:graphicFrameLocks noGrp="1"/>
          </p:cNvGraphicFramePr>
          <p:nvPr/>
        </p:nvGraphicFramePr>
        <p:xfrm>
          <a:off x="1224443" y="1384141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3" name="Rectangle: Rounded Corners 532">
            <a:extLst>
              <a:ext uri="{FF2B5EF4-FFF2-40B4-BE49-F238E27FC236}">
                <a16:creationId xmlns:a16="http://schemas.microsoft.com/office/drawing/2014/main" id="{C7332ED9-D87D-4C94-BE3D-A80A2F26E6FA}"/>
              </a:ext>
            </a:extLst>
          </p:cNvPr>
          <p:cNvSpPr/>
          <p:nvPr/>
        </p:nvSpPr>
        <p:spPr>
          <a:xfrm>
            <a:off x="22439927" y="1386053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Friday</a:t>
            </a:r>
          </a:p>
        </p:txBody>
      </p:sp>
      <p:graphicFrame>
        <p:nvGraphicFramePr>
          <p:cNvPr id="534" name="Table 526">
            <a:extLst>
              <a:ext uri="{FF2B5EF4-FFF2-40B4-BE49-F238E27FC236}">
                <a16:creationId xmlns:a16="http://schemas.microsoft.com/office/drawing/2014/main" id="{A4651587-3301-4BE4-B08A-A93921872368}"/>
              </a:ext>
            </a:extLst>
          </p:cNvPr>
          <p:cNvGraphicFramePr>
            <a:graphicFrameLocks noGrp="1"/>
          </p:cNvGraphicFramePr>
          <p:nvPr/>
        </p:nvGraphicFramePr>
        <p:xfrm>
          <a:off x="14066931" y="2106125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5" name="Rectangle: Rounded Corners 534">
            <a:extLst>
              <a:ext uri="{FF2B5EF4-FFF2-40B4-BE49-F238E27FC236}">
                <a16:creationId xmlns:a16="http://schemas.microsoft.com/office/drawing/2014/main" id="{D18545CF-A784-48FF-941B-96749C04EBED}"/>
              </a:ext>
            </a:extLst>
          </p:cNvPr>
          <p:cNvSpPr/>
          <p:nvPr/>
        </p:nvSpPr>
        <p:spPr>
          <a:xfrm>
            <a:off x="22408010" y="533292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Saturday</a:t>
            </a:r>
          </a:p>
        </p:txBody>
      </p:sp>
      <p:graphicFrame>
        <p:nvGraphicFramePr>
          <p:cNvPr id="536" name="Table 526">
            <a:extLst>
              <a:ext uri="{FF2B5EF4-FFF2-40B4-BE49-F238E27FC236}">
                <a16:creationId xmlns:a16="http://schemas.microsoft.com/office/drawing/2014/main" id="{5EA92FD2-DA63-4D12-88F7-FD598D788CDD}"/>
              </a:ext>
            </a:extLst>
          </p:cNvPr>
          <p:cNvGraphicFramePr>
            <a:graphicFrameLocks noGrp="1"/>
          </p:cNvGraphicFramePr>
          <p:nvPr/>
        </p:nvGraphicFramePr>
        <p:xfrm>
          <a:off x="14098848" y="605299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7" name="Rectangle: Rounded Corners 536">
            <a:extLst>
              <a:ext uri="{FF2B5EF4-FFF2-40B4-BE49-F238E27FC236}">
                <a16:creationId xmlns:a16="http://schemas.microsoft.com/office/drawing/2014/main" id="{F1473FCC-D503-4775-9987-B9E2D6C190C0}"/>
              </a:ext>
            </a:extLst>
          </p:cNvPr>
          <p:cNvSpPr/>
          <p:nvPr/>
        </p:nvSpPr>
        <p:spPr>
          <a:xfrm>
            <a:off x="22439927" y="9263228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Sunday</a:t>
            </a:r>
          </a:p>
        </p:txBody>
      </p:sp>
      <p:graphicFrame>
        <p:nvGraphicFramePr>
          <p:cNvPr id="538" name="Table 526">
            <a:extLst>
              <a:ext uri="{FF2B5EF4-FFF2-40B4-BE49-F238E27FC236}">
                <a16:creationId xmlns:a16="http://schemas.microsoft.com/office/drawing/2014/main" id="{6C0EFDD8-6F57-4D70-A037-BAC961600F78}"/>
              </a:ext>
            </a:extLst>
          </p:cNvPr>
          <p:cNvGraphicFramePr>
            <a:graphicFrameLocks noGrp="1"/>
          </p:cNvGraphicFramePr>
          <p:nvPr/>
        </p:nvGraphicFramePr>
        <p:xfrm>
          <a:off x="14066931" y="9983300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grpSp>
        <p:nvGrpSpPr>
          <p:cNvPr id="16" name="Group 15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25459160" y="1068614"/>
            <a:ext cx="1144165" cy="16347327"/>
            <a:chOff x="25152525" y="1026274"/>
            <a:chExt cx="1144165" cy="16347327"/>
          </a:xfrm>
        </p:grpSpPr>
        <p:sp>
          <p:nvSpPr>
            <p:cNvPr id="17" name="Rectangle: Rounded Corners 16">
              <a:hlinkClick r:id="rId2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163660" y="1026274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18" name="Rectangle: Rounded Corners 17">
              <a:hlinkClick r:id="rId3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163660" y="243648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19" name="Rectangle: Rounded Corners 18">
              <a:hlinkClick r:id="rId4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 userDrawn="1"/>
          </p:nvSpPr>
          <p:spPr>
            <a:xfrm>
              <a:off x="25163660" y="380617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0" name="Rectangle: Rounded Corners 19">
              <a:hlinkClick r:id="rId5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1" name="Rectangle: Rounded Corners 20">
              <a:hlinkClick r:id="rId6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2" name="Rectangle: Rounded Corners 21">
              <a:hlinkClick r:id="rId7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3" name="Rectangle: Rounded Corners 22">
              <a:hlinkClick r:id="rId8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4" name="Rectangle: Rounded Corners 23">
              <a:hlinkClick r:id="rId9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5" name="Rectangle: Rounded Corners 24">
              <a:hlinkClick r:id="rId10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6" name="Rectangle: Rounded Corners 25">
              <a:hlinkClick r:id="rId11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7" name="Rectangle: Rounded Corners 26">
              <a:hlinkClick r:id="rId12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8" name="Rectangle: Rounded Corners 27">
              <a:hlinkClick r:id="rId13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300689" y="1179110"/>
            <a:ext cx="26039544" cy="16168550"/>
            <a:chOff x="257146" y="1205051"/>
            <a:chExt cx="26039544" cy="16168550"/>
          </a:xfrm>
        </p:grpSpPr>
        <p:sp>
          <p:nvSpPr>
            <p:cNvPr id="30" name="Rectangle: Rounded Corners 16">
              <a:hlinkClick r:id="rId2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7146" y="1205051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1" name="Rectangle: Rounded Corners 17">
              <a:hlinkClick r:id="rId3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7146" y="2574741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2" name="Rectangle: Rounded Corners 18">
              <a:hlinkClick r:id="rId4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257146" y="3944432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3" name="Rectangle: Rounded Corners 19">
              <a:hlinkClick r:id="rId5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7146" y="5304222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4" name="Rectangle: Rounded Corners 20">
              <a:hlinkClick r:id="rId6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7146" y="6683812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5" name="Rectangle: Rounded Corners 21">
              <a:hlinkClick r:id="rId7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7146" y="8063402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6" name="Rectangle: Rounded Corners 22">
              <a:hlinkClick r:id="rId8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7146" y="939568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7" name="Rectangle: Rounded Corners 23">
              <a:hlinkClick r:id="rId9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7146" y="1076960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8" name="Rectangle: Rounded Corners 24">
              <a:hlinkClick r:id="rId10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7146" y="12143526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9" name="Rectangle: Rounded Corners 25">
              <a:hlinkClick r:id="rId11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7146" y="13517445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0" name="Rectangle: Rounded Corners 26">
              <a:hlinkClick r:id="rId12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1" name="Rectangle: Rounded Corners 27">
              <a:hlinkClick r:id="rId13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sp>
        <p:nvSpPr>
          <p:cNvPr id="42" name="Rectangle: Top Corners Rounded 61">
            <a:hlinkClick r:id="rId14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447800" y="2667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07145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ageCurlDouble"/>
      </p:transition>
    </mc:Choice>
    <mc:Fallback xmlns="">
      <p:transition spd="slow" advClick="0">
        <p:fade/>
      </p:transition>
    </mc:Fallback>
  </mc:AlternateContent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Rounded Corners 9">
            <a:hlinkClick r:id="" action="ppaction://noaction"/>
            <a:extLst>
              <a:ext uri="{FF2B5EF4-FFF2-40B4-BE49-F238E27FC236}">
                <a16:creationId xmlns:a16="http://schemas.microsoft.com/office/drawing/2014/main" id="{446C6CE9-07F3-4FF5-93FF-C749C9E8A595}"/>
              </a:ext>
            </a:extLst>
          </p:cNvPr>
          <p:cNvSpPr/>
          <p:nvPr/>
        </p:nvSpPr>
        <p:spPr>
          <a:xfrm>
            <a:off x="25698450" y="10686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hlinkClick r:id="" action="ppaction://noaction"/>
            <a:extLst>
              <a:ext uri="{FF2B5EF4-FFF2-40B4-BE49-F238E27FC236}">
                <a16:creationId xmlns:a16="http://schemas.microsoft.com/office/drawing/2014/main" id="{8255F68B-2F1A-4CD9-A876-123357C575D6}"/>
              </a:ext>
            </a:extLst>
          </p:cNvPr>
          <p:cNvSpPr/>
          <p:nvPr/>
        </p:nvSpPr>
        <p:spPr>
          <a:xfrm>
            <a:off x="25698450" y="243408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hlinkClick r:id="" action="ppaction://noaction"/>
            <a:extLst>
              <a:ext uri="{FF2B5EF4-FFF2-40B4-BE49-F238E27FC236}">
                <a16:creationId xmlns:a16="http://schemas.microsoft.com/office/drawing/2014/main" id="{F7790886-A193-4B09-A3A6-0132E7DA88A9}"/>
              </a:ext>
            </a:extLst>
          </p:cNvPr>
          <p:cNvSpPr/>
          <p:nvPr/>
        </p:nvSpPr>
        <p:spPr>
          <a:xfrm>
            <a:off x="25698450" y="379955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hlinkClick r:id="" action="ppaction://noaction"/>
            <a:extLst>
              <a:ext uri="{FF2B5EF4-FFF2-40B4-BE49-F238E27FC236}">
                <a16:creationId xmlns:a16="http://schemas.microsoft.com/office/drawing/2014/main" id="{5AF01227-4BF8-4787-B84A-203E86E662C5}"/>
              </a:ext>
            </a:extLst>
          </p:cNvPr>
          <p:cNvSpPr/>
          <p:nvPr/>
        </p:nvSpPr>
        <p:spPr>
          <a:xfrm>
            <a:off x="25698450" y="516502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hlinkClick r:id="" action="ppaction://noaction"/>
            <a:extLst>
              <a:ext uri="{FF2B5EF4-FFF2-40B4-BE49-F238E27FC236}">
                <a16:creationId xmlns:a16="http://schemas.microsoft.com/office/drawing/2014/main" id="{7BFE6CA8-572E-4F3E-9539-BBE1CE79CCF5}"/>
              </a:ext>
            </a:extLst>
          </p:cNvPr>
          <p:cNvSpPr/>
          <p:nvPr/>
        </p:nvSpPr>
        <p:spPr>
          <a:xfrm>
            <a:off x="25698450" y="653049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hlinkClick r:id="" action="ppaction://noaction"/>
            <a:extLst>
              <a:ext uri="{FF2B5EF4-FFF2-40B4-BE49-F238E27FC236}">
                <a16:creationId xmlns:a16="http://schemas.microsoft.com/office/drawing/2014/main" id="{1BFD18DA-2C6D-4619-8ED1-4C04808E9755}"/>
              </a:ext>
            </a:extLst>
          </p:cNvPr>
          <p:cNvSpPr/>
          <p:nvPr/>
        </p:nvSpPr>
        <p:spPr>
          <a:xfrm>
            <a:off x="25698450" y="789596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hlinkClick r:id="" action="ppaction://noaction"/>
            <a:extLst>
              <a:ext uri="{FF2B5EF4-FFF2-40B4-BE49-F238E27FC236}">
                <a16:creationId xmlns:a16="http://schemas.microsoft.com/office/drawing/2014/main" id="{D45A448A-6A4F-40F2-8A70-2EAD84357E48}"/>
              </a:ext>
            </a:extLst>
          </p:cNvPr>
          <p:cNvSpPr/>
          <p:nvPr/>
        </p:nvSpPr>
        <p:spPr>
          <a:xfrm>
            <a:off x="25698450" y="926143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hlinkClick r:id="" action="ppaction://noaction"/>
            <a:extLst>
              <a:ext uri="{FF2B5EF4-FFF2-40B4-BE49-F238E27FC236}">
                <a16:creationId xmlns:a16="http://schemas.microsoft.com/office/drawing/2014/main" id="{2BE8278F-BB92-41BF-9083-BD8B17BD9AC2}"/>
              </a:ext>
            </a:extLst>
          </p:cNvPr>
          <p:cNvSpPr/>
          <p:nvPr/>
        </p:nvSpPr>
        <p:spPr>
          <a:xfrm>
            <a:off x="25698450" y="1062690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hlinkClick r:id="" action="ppaction://noaction"/>
            <a:extLst>
              <a:ext uri="{FF2B5EF4-FFF2-40B4-BE49-F238E27FC236}">
                <a16:creationId xmlns:a16="http://schemas.microsoft.com/office/drawing/2014/main" id="{5CB04BD4-E02D-4798-A26C-BEC145AB49DB}"/>
              </a:ext>
            </a:extLst>
          </p:cNvPr>
          <p:cNvSpPr/>
          <p:nvPr/>
        </p:nvSpPr>
        <p:spPr>
          <a:xfrm>
            <a:off x="25698450" y="1199237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hlinkClick r:id="" action="ppaction://noaction"/>
            <a:extLst>
              <a:ext uri="{FF2B5EF4-FFF2-40B4-BE49-F238E27FC236}">
                <a16:creationId xmlns:a16="http://schemas.microsoft.com/office/drawing/2014/main" id="{960EAC65-8800-4CAD-9FE7-2E32EA1A6592}"/>
              </a:ext>
            </a:extLst>
          </p:cNvPr>
          <p:cNvSpPr/>
          <p:nvPr/>
        </p:nvSpPr>
        <p:spPr>
          <a:xfrm>
            <a:off x="25698450" y="1335784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hlinkClick r:id="" action="ppaction://noaction"/>
            <a:extLst>
              <a:ext uri="{FF2B5EF4-FFF2-40B4-BE49-F238E27FC236}">
                <a16:creationId xmlns:a16="http://schemas.microsoft.com/office/drawing/2014/main" id="{DFA1BB0B-267B-4951-8EA3-AF3B56A46A59}"/>
              </a:ext>
            </a:extLst>
          </p:cNvPr>
          <p:cNvSpPr/>
          <p:nvPr/>
        </p:nvSpPr>
        <p:spPr>
          <a:xfrm>
            <a:off x="25698450" y="147233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hlinkClick r:id="" action="ppaction://noaction"/>
            <a:extLst>
              <a:ext uri="{FF2B5EF4-FFF2-40B4-BE49-F238E27FC236}">
                <a16:creationId xmlns:a16="http://schemas.microsoft.com/office/drawing/2014/main" id="{275EA8BE-60B0-4FF0-BA96-129F69F22E06}"/>
              </a:ext>
            </a:extLst>
          </p:cNvPr>
          <p:cNvSpPr/>
          <p:nvPr/>
        </p:nvSpPr>
        <p:spPr>
          <a:xfrm>
            <a:off x="25698450" y="16088788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22D3A13-EEE1-4B15-9C0B-5DC1A3E619F0}"/>
              </a:ext>
            </a:extLst>
          </p:cNvPr>
          <p:cNvSpPr/>
          <p:nvPr/>
        </p:nvSpPr>
        <p:spPr>
          <a:xfrm>
            <a:off x="23795500" y="16088788"/>
            <a:ext cx="1691586" cy="1456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 59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8F9B818D-929E-4ECD-A2BA-1263EA0889E7}"/>
              </a:ext>
            </a:extLst>
          </p:cNvPr>
          <p:cNvSpPr/>
          <p:nvPr/>
        </p:nvSpPr>
        <p:spPr>
          <a:xfrm>
            <a:off x="1116239" y="16270514"/>
            <a:ext cx="1248228" cy="12748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: Top Corners Rounded 61">
            <a:hlinkClick r:id="rId2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447800" y="2667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bject 2">
            <a:extLst>
              <a:ext uri="{FF2B5EF4-FFF2-40B4-BE49-F238E27FC236}">
                <a16:creationId xmlns:a16="http://schemas.microsoft.com/office/drawing/2014/main" id="{A7843B35-D7B0-42AB-9877-BA97342BDBE4}"/>
              </a:ext>
            </a:extLst>
          </p:cNvPr>
          <p:cNvSpPr txBox="1"/>
          <p:nvPr/>
        </p:nvSpPr>
        <p:spPr>
          <a:xfrm>
            <a:off x="3067050" y="1349288"/>
            <a:ext cx="6426393" cy="763029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25400" algn="ctr">
              <a:spcBef>
                <a:spcPts val="190"/>
              </a:spcBef>
            </a:pPr>
            <a:r>
              <a:rPr sz="4800" b="1" spc="-10" dirty="0">
                <a:latin typeface="Calibri"/>
                <a:cs typeface="Calibri"/>
              </a:rPr>
              <a:t>Goal</a:t>
            </a:r>
            <a:r>
              <a:rPr sz="4800" b="1" spc="-70" dirty="0">
                <a:latin typeface="Calibri"/>
                <a:cs typeface="Calibri"/>
              </a:rPr>
              <a:t> </a:t>
            </a:r>
            <a:r>
              <a:rPr sz="4800" b="1" spc="-10" dirty="0">
                <a:latin typeface="Calibri"/>
                <a:cs typeface="Calibri"/>
              </a:rPr>
              <a:t>Classification</a:t>
            </a:r>
            <a:endParaRPr sz="4800" dirty="0">
              <a:latin typeface="Calibri"/>
              <a:cs typeface="Calibri"/>
            </a:endParaRPr>
          </a:p>
        </p:txBody>
      </p:sp>
      <p:graphicFrame>
        <p:nvGraphicFramePr>
          <p:cNvPr id="33" name="object 5">
            <a:extLst>
              <a:ext uri="{FF2B5EF4-FFF2-40B4-BE49-F238E27FC236}">
                <a16:creationId xmlns:a16="http://schemas.microsoft.com/office/drawing/2014/main" id="{A02703A7-9334-429C-9DFA-A74E27BB1720}"/>
              </a:ext>
            </a:extLst>
          </p:cNvPr>
          <p:cNvGraphicFramePr>
            <a:graphicFrameLocks noGrp="1"/>
          </p:cNvGraphicFramePr>
          <p:nvPr/>
        </p:nvGraphicFramePr>
        <p:xfrm>
          <a:off x="1217932" y="2386786"/>
          <a:ext cx="11329025" cy="78405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245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6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55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17101">
                <a:tc>
                  <a:txBody>
                    <a:bodyPr/>
                    <a:lstStyle/>
                    <a:p>
                      <a:pPr algn="ctr">
                        <a:lnSpc>
                          <a:spcPts val="124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1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st 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Most</a:t>
                      </a:r>
                      <a:r>
                        <a:rPr sz="2400" spc="-9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Urgent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ts val="124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2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nd</a:t>
                      </a:r>
                      <a:r>
                        <a:rPr sz="2400" spc="127" baseline="27777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Urgent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 w="6350">
                      <a:noFill/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2319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  <a:lnT>
                      <a:noFill/>
                    </a:lnT>
                    <a:lnB w="635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  <a:lnT w="6350">
                      <a:noFill/>
                      <a:prstDash val="solid"/>
                    </a:lnT>
                    <a:lnB w="635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026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140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3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rd</a:t>
                      </a:r>
                      <a:r>
                        <a:rPr sz="2400" spc="127" baseline="27777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Important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T w="6350">
                      <a:noFill/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  <a:p>
                      <a:pPr marL="635" algn="ctr">
                        <a:lnSpc>
                          <a:spcPts val="140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4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th 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Not</a:t>
                      </a:r>
                      <a:r>
                        <a:rPr sz="2400" spc="-8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Important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T w="6350">
                      <a:noFill/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1" name="object 3">
            <a:extLst>
              <a:ext uri="{FF2B5EF4-FFF2-40B4-BE49-F238E27FC236}">
                <a16:creationId xmlns:a16="http://schemas.microsoft.com/office/drawing/2014/main" id="{B3BF3BDB-0074-43B2-B87B-F25407F3CCCC}"/>
              </a:ext>
            </a:extLst>
          </p:cNvPr>
          <p:cNvSpPr/>
          <p:nvPr/>
        </p:nvSpPr>
        <p:spPr>
          <a:xfrm>
            <a:off x="1128430" y="2597186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4" name="object 6">
            <a:extLst>
              <a:ext uri="{FF2B5EF4-FFF2-40B4-BE49-F238E27FC236}">
                <a16:creationId xmlns:a16="http://schemas.microsoft.com/office/drawing/2014/main" id="{21E2FD4A-C6E7-4B43-A044-B0A09935A1AD}"/>
              </a:ext>
            </a:extLst>
          </p:cNvPr>
          <p:cNvSpPr/>
          <p:nvPr/>
        </p:nvSpPr>
        <p:spPr>
          <a:xfrm>
            <a:off x="1174149" y="10358201"/>
            <a:ext cx="5434721" cy="6123022"/>
          </a:xfrm>
          <a:custGeom>
            <a:avLst/>
            <a:gdLst/>
            <a:ahLst/>
            <a:cxnLst/>
            <a:rect l="l" t="t" r="r" b="b"/>
            <a:pathLst>
              <a:path w="2962275" h="3431540">
                <a:moveTo>
                  <a:pt x="0" y="3431159"/>
                </a:moveTo>
                <a:lnTo>
                  <a:pt x="2961766" y="3431159"/>
                </a:lnTo>
                <a:lnTo>
                  <a:pt x="2961766" y="0"/>
                </a:lnTo>
                <a:lnTo>
                  <a:pt x="0" y="0"/>
                </a:lnTo>
                <a:lnTo>
                  <a:pt x="0" y="3431159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5" name="object 7">
            <a:extLst>
              <a:ext uri="{FF2B5EF4-FFF2-40B4-BE49-F238E27FC236}">
                <a16:creationId xmlns:a16="http://schemas.microsoft.com/office/drawing/2014/main" id="{1DA04D45-AB27-4535-801A-EBB6F25212E6}"/>
              </a:ext>
            </a:extLst>
          </p:cNvPr>
          <p:cNvSpPr/>
          <p:nvPr/>
        </p:nvSpPr>
        <p:spPr>
          <a:xfrm>
            <a:off x="1259497" y="10452544"/>
            <a:ext cx="5193566" cy="342900"/>
          </a:xfrm>
          <a:custGeom>
            <a:avLst/>
            <a:gdLst/>
            <a:ahLst/>
            <a:cxnLst/>
            <a:rect l="l" t="t" r="r" b="b"/>
            <a:pathLst>
              <a:path w="2830829" h="171450">
                <a:moveTo>
                  <a:pt x="0" y="170992"/>
                </a:moveTo>
                <a:lnTo>
                  <a:pt x="2830703" y="170992"/>
                </a:lnTo>
                <a:lnTo>
                  <a:pt x="2830703" y="0"/>
                </a:lnTo>
                <a:lnTo>
                  <a:pt x="0" y="0"/>
                </a:lnTo>
                <a:lnTo>
                  <a:pt x="0" y="170992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6" name="object 8">
            <a:extLst>
              <a:ext uri="{FF2B5EF4-FFF2-40B4-BE49-F238E27FC236}">
                <a16:creationId xmlns:a16="http://schemas.microsoft.com/office/drawing/2014/main" id="{263F33B8-7CE9-4385-82D8-ADE8AFAC5EB1}"/>
              </a:ext>
            </a:extLst>
          </p:cNvPr>
          <p:cNvSpPr/>
          <p:nvPr/>
        </p:nvSpPr>
        <p:spPr>
          <a:xfrm>
            <a:off x="6820235" y="10358201"/>
            <a:ext cx="5681004" cy="6123022"/>
          </a:xfrm>
          <a:custGeom>
            <a:avLst/>
            <a:gdLst/>
            <a:ahLst/>
            <a:cxnLst/>
            <a:rect l="l" t="t" r="r" b="b"/>
            <a:pathLst>
              <a:path w="3254375" h="3431540">
                <a:moveTo>
                  <a:pt x="0" y="3431159"/>
                </a:moveTo>
                <a:lnTo>
                  <a:pt x="3254375" y="3431159"/>
                </a:lnTo>
                <a:lnTo>
                  <a:pt x="3254375" y="0"/>
                </a:lnTo>
                <a:lnTo>
                  <a:pt x="0" y="0"/>
                </a:lnTo>
                <a:lnTo>
                  <a:pt x="0" y="3431159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8" name="object 10">
            <a:extLst>
              <a:ext uri="{FF2B5EF4-FFF2-40B4-BE49-F238E27FC236}">
                <a16:creationId xmlns:a16="http://schemas.microsoft.com/office/drawing/2014/main" id="{D74C18D9-9F6D-4E04-8FC5-58A05AFB1F12}"/>
              </a:ext>
            </a:extLst>
          </p:cNvPr>
          <p:cNvSpPr/>
          <p:nvPr/>
        </p:nvSpPr>
        <p:spPr>
          <a:xfrm>
            <a:off x="1128430" y="1044045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0" name="object 12">
            <a:extLst>
              <a:ext uri="{FF2B5EF4-FFF2-40B4-BE49-F238E27FC236}">
                <a16:creationId xmlns:a16="http://schemas.microsoft.com/office/drawing/2014/main" id="{E6BF1142-E064-4903-AE86-F24DC26A8991}"/>
              </a:ext>
            </a:extLst>
          </p:cNvPr>
          <p:cNvSpPr/>
          <p:nvPr/>
        </p:nvSpPr>
        <p:spPr>
          <a:xfrm>
            <a:off x="7423822" y="1044045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3" name="object 15">
            <a:extLst>
              <a:ext uri="{FF2B5EF4-FFF2-40B4-BE49-F238E27FC236}">
                <a16:creationId xmlns:a16="http://schemas.microsoft.com/office/drawing/2014/main" id="{F77D01BA-E477-42CE-85EB-7829C8ED25B8}"/>
              </a:ext>
            </a:extLst>
          </p:cNvPr>
          <p:cNvSpPr/>
          <p:nvPr/>
        </p:nvSpPr>
        <p:spPr>
          <a:xfrm>
            <a:off x="111623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4" name="object 16">
            <a:extLst>
              <a:ext uri="{FF2B5EF4-FFF2-40B4-BE49-F238E27FC236}">
                <a16:creationId xmlns:a16="http://schemas.microsoft.com/office/drawing/2014/main" id="{AFB6542E-FD74-4A5F-95CC-78FD45BE46E8}"/>
              </a:ext>
            </a:extLst>
          </p:cNvPr>
          <p:cNvSpPr/>
          <p:nvPr/>
        </p:nvSpPr>
        <p:spPr>
          <a:xfrm>
            <a:off x="111623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7" name="object 19">
            <a:extLst>
              <a:ext uri="{FF2B5EF4-FFF2-40B4-BE49-F238E27FC236}">
                <a16:creationId xmlns:a16="http://schemas.microsoft.com/office/drawing/2014/main" id="{4854EE60-2782-4E9C-9390-D4FF5F08A77E}"/>
              </a:ext>
            </a:extLst>
          </p:cNvPr>
          <p:cNvSpPr/>
          <p:nvPr/>
        </p:nvSpPr>
        <p:spPr>
          <a:xfrm>
            <a:off x="7051964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0" name="object 22">
            <a:extLst>
              <a:ext uri="{FF2B5EF4-FFF2-40B4-BE49-F238E27FC236}">
                <a16:creationId xmlns:a16="http://schemas.microsoft.com/office/drawing/2014/main" id="{C87A5974-E205-4B03-BC37-AEF7EA800BED}"/>
              </a:ext>
            </a:extLst>
          </p:cNvPr>
          <p:cNvSpPr/>
          <p:nvPr/>
        </p:nvSpPr>
        <p:spPr>
          <a:xfrm>
            <a:off x="741162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3" name="object 25">
            <a:extLst>
              <a:ext uri="{FF2B5EF4-FFF2-40B4-BE49-F238E27FC236}">
                <a16:creationId xmlns:a16="http://schemas.microsoft.com/office/drawing/2014/main" id="{4B47CB9A-3CF7-4B6F-ABCF-C72A09243204}"/>
              </a:ext>
            </a:extLst>
          </p:cNvPr>
          <p:cNvSpPr/>
          <p:nvPr/>
        </p:nvSpPr>
        <p:spPr>
          <a:xfrm>
            <a:off x="13935620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4" name="object 26">
            <a:extLst>
              <a:ext uri="{FF2B5EF4-FFF2-40B4-BE49-F238E27FC236}">
                <a16:creationId xmlns:a16="http://schemas.microsoft.com/office/drawing/2014/main" id="{739C951D-1F43-428D-AE98-1AF368E07A68}"/>
              </a:ext>
            </a:extLst>
          </p:cNvPr>
          <p:cNvSpPr/>
          <p:nvPr/>
        </p:nvSpPr>
        <p:spPr>
          <a:xfrm>
            <a:off x="13935620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graphicFrame>
        <p:nvGraphicFramePr>
          <p:cNvPr id="221" name="Table 3">
            <a:extLst>
              <a:ext uri="{FF2B5EF4-FFF2-40B4-BE49-F238E27FC236}">
                <a16:creationId xmlns:a16="http://schemas.microsoft.com/office/drawing/2014/main" id="{D47B43EA-9621-4B23-B48A-E337E935E4F0}"/>
              </a:ext>
            </a:extLst>
          </p:cNvPr>
          <p:cNvGraphicFramePr>
            <a:graphicFrameLocks noGrp="1"/>
          </p:cNvGraphicFramePr>
          <p:nvPr/>
        </p:nvGraphicFramePr>
        <p:xfrm>
          <a:off x="14774874" y="2597186"/>
          <a:ext cx="10062414" cy="135573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8111">
                  <a:extLst>
                    <a:ext uri="{9D8B030D-6E8A-4147-A177-3AD203B41FA5}">
                      <a16:colId xmlns:a16="http://schemas.microsoft.com/office/drawing/2014/main" val="329328549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858216296"/>
                    </a:ext>
                  </a:extLst>
                </a:gridCol>
                <a:gridCol w="3085341">
                  <a:extLst>
                    <a:ext uri="{9D8B030D-6E8A-4147-A177-3AD203B41FA5}">
                      <a16:colId xmlns:a16="http://schemas.microsoft.com/office/drawing/2014/main" val="2773723347"/>
                    </a:ext>
                  </a:extLst>
                </a:gridCol>
                <a:gridCol w="457847">
                  <a:extLst>
                    <a:ext uri="{9D8B030D-6E8A-4147-A177-3AD203B41FA5}">
                      <a16:colId xmlns:a16="http://schemas.microsoft.com/office/drawing/2014/main" val="3970924410"/>
                    </a:ext>
                  </a:extLst>
                </a:gridCol>
                <a:gridCol w="5712835">
                  <a:extLst>
                    <a:ext uri="{9D8B030D-6E8A-4147-A177-3AD203B41FA5}">
                      <a16:colId xmlns:a16="http://schemas.microsoft.com/office/drawing/2014/main" val="3653340704"/>
                    </a:ext>
                  </a:extLst>
                </a:gridCol>
              </a:tblGrid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10950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4194046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0321369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0016852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833699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7389317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85456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9126564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5621459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1653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009620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354245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112960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7287625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537558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566917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8250689"/>
                  </a:ext>
                </a:extLst>
              </a:tr>
            </a:tbl>
          </a:graphicData>
        </a:graphic>
      </p:graphicFrame>
      <p:sp>
        <p:nvSpPr>
          <p:cNvPr id="222" name="object 2">
            <a:extLst>
              <a:ext uri="{FF2B5EF4-FFF2-40B4-BE49-F238E27FC236}">
                <a16:creationId xmlns:a16="http://schemas.microsoft.com/office/drawing/2014/main" id="{76C1F3F8-23F1-4DE6-9536-DE5F080AFA19}"/>
              </a:ext>
            </a:extLst>
          </p:cNvPr>
          <p:cNvSpPr txBox="1"/>
          <p:nvPr/>
        </p:nvSpPr>
        <p:spPr>
          <a:xfrm>
            <a:off x="18086105" y="1447616"/>
            <a:ext cx="4163630" cy="763029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25400" algn="ctr">
              <a:spcBef>
                <a:spcPts val="190"/>
              </a:spcBef>
            </a:pPr>
            <a:r>
              <a:rPr lang="en-ZA" sz="4800" b="1" spc="-10" dirty="0">
                <a:latin typeface="Calibri"/>
                <a:cs typeface="Calibri"/>
              </a:rPr>
              <a:t>To Do</a:t>
            </a:r>
            <a:endParaRPr sz="4800" dirty="0">
              <a:latin typeface="Calibri"/>
              <a:cs typeface="Calibri"/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25459160" y="1068614"/>
            <a:ext cx="1144165" cy="16347327"/>
            <a:chOff x="25152525" y="1026274"/>
            <a:chExt cx="1144165" cy="16347327"/>
          </a:xfrm>
        </p:grpSpPr>
        <p:sp>
          <p:nvSpPr>
            <p:cNvPr id="39" name="Rectangle: Rounded Corners 16">
              <a:hlinkClick r:id="rId3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163660" y="1026274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1" name="Rectangle: Rounded Corners 17">
              <a:hlinkClick r:id="rId4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163660" y="243648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2" name="Rectangle: Rounded Corners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 userDrawn="1"/>
          </p:nvSpPr>
          <p:spPr>
            <a:xfrm>
              <a:off x="25163660" y="380617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5" name="Rectangle: Rounded Corners 19">
              <a:hlinkClick r:id="rId6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6" name="Rectangle: Rounded Corners 20">
              <a:hlinkClick r:id="rId7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8" name="Rectangle: Rounded Corners 21">
              <a:hlinkClick r:id="rId8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9" name="Rectangle: Rounded Corners 22">
              <a:hlinkClick r:id="rId9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1" name="Rectangle: Rounded Corners 23">
              <a:hlinkClick r:id="rId10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2" name="Rectangle: Rounded Corners 24">
              <a:hlinkClick r:id="rId11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5" name="Rectangle: Rounded Corners 25">
              <a:hlinkClick r:id="rId12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6" name="Rectangle: Rounded Corners 26">
              <a:hlinkClick r:id="rId13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7" name="Rectangle: Rounded Corners 27">
              <a:hlinkClick r:id="rId14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300689" y="1179110"/>
            <a:ext cx="26039544" cy="16168550"/>
            <a:chOff x="257146" y="1205051"/>
            <a:chExt cx="26039544" cy="16168550"/>
          </a:xfrm>
        </p:grpSpPr>
        <p:sp>
          <p:nvSpPr>
            <p:cNvPr id="61" name="Rectangle: Rounded Corners 16">
              <a:hlinkClick r:id="rId3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7146" y="1205051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3" name="Rectangle: Rounded Corners 17">
              <a:hlinkClick r:id="rId4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7146" y="2574741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4" name="Rectangle: Rounded Corners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257146" y="3944432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5" name="Rectangle: Rounded Corners 19">
              <a:hlinkClick r:id="rId6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7146" y="5304222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6" name="Rectangle: Rounded Corners 20">
              <a:hlinkClick r:id="rId7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7146" y="6683812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7" name="Rectangle: Rounded Corners 21">
              <a:hlinkClick r:id="rId8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7146" y="8063402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8" name="Rectangle: Rounded Corners 22">
              <a:hlinkClick r:id="rId9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7146" y="939568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9" name="Rectangle: Rounded Corners 23">
              <a:hlinkClick r:id="rId10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7146" y="1076960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0" name="Rectangle: Rounded Corners 24">
              <a:hlinkClick r:id="rId11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7146" y="12143526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1" name="Rectangle: Rounded Corners 25">
              <a:hlinkClick r:id="rId12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7146" y="13517445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2" name="Rectangle: Rounded Corners 26">
              <a:hlinkClick r:id="rId13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3" name="Rectangle: Rounded Corners 27">
              <a:hlinkClick r:id="rId14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sp>
        <p:nvSpPr>
          <p:cNvPr id="74" name="Rectangle: Top Corners Rounded 61">
            <a:hlinkClick r:id="rId2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600200" y="4191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57221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Rectangle: Rounded Corners 524">
            <a:extLst>
              <a:ext uri="{FF2B5EF4-FFF2-40B4-BE49-F238E27FC236}">
                <a16:creationId xmlns:a16="http://schemas.microsoft.com/office/drawing/2014/main" id="{22661A40-0095-4402-BD28-29A32DFFC778}"/>
              </a:ext>
            </a:extLst>
          </p:cNvPr>
          <p:cNvSpPr/>
          <p:nvPr/>
        </p:nvSpPr>
        <p:spPr>
          <a:xfrm>
            <a:off x="1193035" y="1386053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Monday</a:t>
            </a:r>
          </a:p>
        </p:txBody>
      </p:sp>
      <p:graphicFrame>
        <p:nvGraphicFramePr>
          <p:cNvPr id="526" name="Table 526">
            <a:extLst>
              <a:ext uri="{FF2B5EF4-FFF2-40B4-BE49-F238E27FC236}">
                <a16:creationId xmlns:a16="http://schemas.microsoft.com/office/drawing/2014/main" id="{EF55DA1B-51F7-4344-838D-CDDB98178A93}"/>
              </a:ext>
            </a:extLst>
          </p:cNvPr>
          <p:cNvGraphicFramePr>
            <a:graphicFrameLocks noGrp="1"/>
          </p:cNvGraphicFramePr>
          <p:nvPr/>
        </p:nvGraphicFramePr>
        <p:xfrm>
          <a:off x="1224952" y="2106125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27" name="Rectangle: Rounded Corners 526">
            <a:extLst>
              <a:ext uri="{FF2B5EF4-FFF2-40B4-BE49-F238E27FC236}">
                <a16:creationId xmlns:a16="http://schemas.microsoft.com/office/drawing/2014/main" id="{802E2183-6E26-45DC-AA78-441749E0C855}"/>
              </a:ext>
            </a:extLst>
          </p:cNvPr>
          <p:cNvSpPr/>
          <p:nvPr/>
        </p:nvSpPr>
        <p:spPr>
          <a:xfrm>
            <a:off x="1224952" y="533292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Tuesday</a:t>
            </a:r>
          </a:p>
        </p:txBody>
      </p:sp>
      <p:graphicFrame>
        <p:nvGraphicFramePr>
          <p:cNvPr id="528" name="Table 526">
            <a:extLst>
              <a:ext uri="{FF2B5EF4-FFF2-40B4-BE49-F238E27FC236}">
                <a16:creationId xmlns:a16="http://schemas.microsoft.com/office/drawing/2014/main" id="{F3E6595C-8942-44BC-8112-AE82E4B2E65B}"/>
              </a:ext>
            </a:extLst>
          </p:cNvPr>
          <p:cNvGraphicFramePr>
            <a:graphicFrameLocks noGrp="1"/>
          </p:cNvGraphicFramePr>
          <p:nvPr/>
        </p:nvGraphicFramePr>
        <p:xfrm>
          <a:off x="1256869" y="605299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29" name="Rectangle: Rounded Corners 528">
            <a:extLst>
              <a:ext uri="{FF2B5EF4-FFF2-40B4-BE49-F238E27FC236}">
                <a16:creationId xmlns:a16="http://schemas.microsoft.com/office/drawing/2014/main" id="{F554E60D-9173-4374-9DC7-AE52FD0068D8}"/>
              </a:ext>
            </a:extLst>
          </p:cNvPr>
          <p:cNvSpPr/>
          <p:nvPr/>
        </p:nvSpPr>
        <p:spPr>
          <a:xfrm>
            <a:off x="1193035" y="9263228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Wednesday</a:t>
            </a:r>
          </a:p>
        </p:txBody>
      </p:sp>
      <p:graphicFrame>
        <p:nvGraphicFramePr>
          <p:cNvPr id="530" name="Table 526">
            <a:extLst>
              <a:ext uri="{FF2B5EF4-FFF2-40B4-BE49-F238E27FC236}">
                <a16:creationId xmlns:a16="http://schemas.microsoft.com/office/drawing/2014/main" id="{FA60CCC5-059D-4492-AE4E-7A25D734EC17}"/>
              </a:ext>
            </a:extLst>
          </p:cNvPr>
          <p:cNvGraphicFramePr>
            <a:graphicFrameLocks noGrp="1"/>
          </p:cNvGraphicFramePr>
          <p:nvPr/>
        </p:nvGraphicFramePr>
        <p:xfrm>
          <a:off x="1224952" y="9983300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1" name="Rectangle: Rounded Corners 530">
            <a:extLst>
              <a:ext uri="{FF2B5EF4-FFF2-40B4-BE49-F238E27FC236}">
                <a16:creationId xmlns:a16="http://schemas.microsoft.com/office/drawing/2014/main" id="{8D6290B4-8446-4A1C-A310-9D1E54796ED3}"/>
              </a:ext>
            </a:extLst>
          </p:cNvPr>
          <p:cNvSpPr/>
          <p:nvPr/>
        </p:nvSpPr>
        <p:spPr>
          <a:xfrm>
            <a:off x="1192526" y="1312134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Thursday</a:t>
            </a:r>
          </a:p>
        </p:txBody>
      </p:sp>
      <p:graphicFrame>
        <p:nvGraphicFramePr>
          <p:cNvPr id="532" name="Table 526">
            <a:extLst>
              <a:ext uri="{FF2B5EF4-FFF2-40B4-BE49-F238E27FC236}">
                <a16:creationId xmlns:a16="http://schemas.microsoft.com/office/drawing/2014/main" id="{D8343F4D-8B28-46AB-91B8-CE0B7F8AD754}"/>
              </a:ext>
            </a:extLst>
          </p:cNvPr>
          <p:cNvGraphicFramePr>
            <a:graphicFrameLocks noGrp="1"/>
          </p:cNvGraphicFramePr>
          <p:nvPr/>
        </p:nvGraphicFramePr>
        <p:xfrm>
          <a:off x="1224443" y="1384141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3" name="Rectangle: Rounded Corners 532">
            <a:extLst>
              <a:ext uri="{FF2B5EF4-FFF2-40B4-BE49-F238E27FC236}">
                <a16:creationId xmlns:a16="http://schemas.microsoft.com/office/drawing/2014/main" id="{C7332ED9-D87D-4C94-BE3D-A80A2F26E6FA}"/>
              </a:ext>
            </a:extLst>
          </p:cNvPr>
          <p:cNvSpPr/>
          <p:nvPr/>
        </p:nvSpPr>
        <p:spPr>
          <a:xfrm>
            <a:off x="22439927" y="1386053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Friday</a:t>
            </a:r>
          </a:p>
        </p:txBody>
      </p:sp>
      <p:graphicFrame>
        <p:nvGraphicFramePr>
          <p:cNvPr id="534" name="Table 526">
            <a:extLst>
              <a:ext uri="{FF2B5EF4-FFF2-40B4-BE49-F238E27FC236}">
                <a16:creationId xmlns:a16="http://schemas.microsoft.com/office/drawing/2014/main" id="{A4651587-3301-4BE4-B08A-A93921872368}"/>
              </a:ext>
            </a:extLst>
          </p:cNvPr>
          <p:cNvGraphicFramePr>
            <a:graphicFrameLocks noGrp="1"/>
          </p:cNvGraphicFramePr>
          <p:nvPr/>
        </p:nvGraphicFramePr>
        <p:xfrm>
          <a:off x="14066931" y="2106125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5" name="Rectangle: Rounded Corners 534">
            <a:extLst>
              <a:ext uri="{FF2B5EF4-FFF2-40B4-BE49-F238E27FC236}">
                <a16:creationId xmlns:a16="http://schemas.microsoft.com/office/drawing/2014/main" id="{D18545CF-A784-48FF-941B-96749C04EBED}"/>
              </a:ext>
            </a:extLst>
          </p:cNvPr>
          <p:cNvSpPr/>
          <p:nvPr/>
        </p:nvSpPr>
        <p:spPr>
          <a:xfrm>
            <a:off x="22408010" y="533292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Saturday</a:t>
            </a:r>
          </a:p>
        </p:txBody>
      </p:sp>
      <p:graphicFrame>
        <p:nvGraphicFramePr>
          <p:cNvPr id="536" name="Table 526">
            <a:extLst>
              <a:ext uri="{FF2B5EF4-FFF2-40B4-BE49-F238E27FC236}">
                <a16:creationId xmlns:a16="http://schemas.microsoft.com/office/drawing/2014/main" id="{5EA92FD2-DA63-4D12-88F7-FD598D788CDD}"/>
              </a:ext>
            </a:extLst>
          </p:cNvPr>
          <p:cNvGraphicFramePr>
            <a:graphicFrameLocks noGrp="1"/>
          </p:cNvGraphicFramePr>
          <p:nvPr/>
        </p:nvGraphicFramePr>
        <p:xfrm>
          <a:off x="14098848" y="605299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7" name="Rectangle: Rounded Corners 536">
            <a:extLst>
              <a:ext uri="{FF2B5EF4-FFF2-40B4-BE49-F238E27FC236}">
                <a16:creationId xmlns:a16="http://schemas.microsoft.com/office/drawing/2014/main" id="{F1473FCC-D503-4775-9987-B9E2D6C190C0}"/>
              </a:ext>
            </a:extLst>
          </p:cNvPr>
          <p:cNvSpPr/>
          <p:nvPr/>
        </p:nvSpPr>
        <p:spPr>
          <a:xfrm>
            <a:off x="22439927" y="9263228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Sunday</a:t>
            </a:r>
          </a:p>
        </p:txBody>
      </p:sp>
      <p:graphicFrame>
        <p:nvGraphicFramePr>
          <p:cNvPr id="538" name="Table 526">
            <a:extLst>
              <a:ext uri="{FF2B5EF4-FFF2-40B4-BE49-F238E27FC236}">
                <a16:creationId xmlns:a16="http://schemas.microsoft.com/office/drawing/2014/main" id="{6C0EFDD8-6F57-4D70-A037-BAC961600F78}"/>
              </a:ext>
            </a:extLst>
          </p:cNvPr>
          <p:cNvGraphicFramePr>
            <a:graphicFrameLocks noGrp="1"/>
          </p:cNvGraphicFramePr>
          <p:nvPr/>
        </p:nvGraphicFramePr>
        <p:xfrm>
          <a:off x="14066931" y="9983300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grpSp>
        <p:nvGrpSpPr>
          <p:cNvPr id="16" name="Group 15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25459160" y="1068614"/>
            <a:ext cx="1144165" cy="16347327"/>
            <a:chOff x="25152525" y="1026274"/>
            <a:chExt cx="1144165" cy="16347327"/>
          </a:xfrm>
        </p:grpSpPr>
        <p:sp>
          <p:nvSpPr>
            <p:cNvPr id="17" name="Rectangle: Rounded Corners 16">
              <a:hlinkClick r:id="rId2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163660" y="1026274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18" name="Rectangle: Rounded Corners 17">
              <a:hlinkClick r:id="rId3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163660" y="243648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19" name="Rectangle: Rounded Corners 18">
              <a:hlinkClick r:id="rId4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 userDrawn="1"/>
          </p:nvSpPr>
          <p:spPr>
            <a:xfrm>
              <a:off x="25163660" y="380617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0" name="Rectangle: Rounded Corners 19">
              <a:hlinkClick r:id="rId5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1" name="Rectangle: Rounded Corners 20">
              <a:hlinkClick r:id="rId6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2" name="Rectangle: Rounded Corners 21">
              <a:hlinkClick r:id="rId7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3" name="Rectangle: Rounded Corners 22">
              <a:hlinkClick r:id="rId8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4" name="Rectangle: Rounded Corners 23">
              <a:hlinkClick r:id="rId9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5" name="Rectangle: Rounded Corners 24">
              <a:hlinkClick r:id="rId10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6" name="Rectangle: Rounded Corners 25">
              <a:hlinkClick r:id="rId11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7" name="Rectangle: Rounded Corners 26">
              <a:hlinkClick r:id="rId12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8" name="Rectangle: Rounded Corners 27">
              <a:hlinkClick r:id="rId13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300689" y="1179110"/>
            <a:ext cx="26039544" cy="16168550"/>
            <a:chOff x="257146" y="1205051"/>
            <a:chExt cx="26039544" cy="16168550"/>
          </a:xfrm>
        </p:grpSpPr>
        <p:sp>
          <p:nvSpPr>
            <p:cNvPr id="30" name="Rectangle: Rounded Corners 16">
              <a:hlinkClick r:id="rId2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7146" y="1205051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1" name="Rectangle: Rounded Corners 17">
              <a:hlinkClick r:id="rId3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7146" y="2574741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2" name="Rectangle: Rounded Corners 18">
              <a:hlinkClick r:id="rId4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257146" y="3944432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3" name="Rectangle: Rounded Corners 19">
              <a:hlinkClick r:id="rId5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7146" y="5304222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4" name="Rectangle: Rounded Corners 20">
              <a:hlinkClick r:id="rId6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7146" y="6683812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5" name="Rectangle: Rounded Corners 21">
              <a:hlinkClick r:id="rId7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7146" y="8063402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6" name="Rectangle: Rounded Corners 22">
              <a:hlinkClick r:id="rId8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7146" y="939568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7" name="Rectangle: Rounded Corners 23">
              <a:hlinkClick r:id="rId9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7146" y="1076960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8" name="Rectangle: Rounded Corners 24">
              <a:hlinkClick r:id="rId10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7146" y="12143526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9" name="Rectangle: Rounded Corners 25">
              <a:hlinkClick r:id="rId11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7146" y="13517445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0" name="Rectangle: Rounded Corners 26">
              <a:hlinkClick r:id="rId12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1" name="Rectangle: Rounded Corners 27">
              <a:hlinkClick r:id="rId13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sp>
        <p:nvSpPr>
          <p:cNvPr id="42" name="Rectangle: Top Corners Rounded 61">
            <a:hlinkClick r:id="rId14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447800" y="2667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73485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ageCurlDouble"/>
      </p:transition>
    </mc:Choice>
    <mc:Fallback xmlns="">
      <p:transition spd="slow" advClick="0">
        <p:fade/>
      </p:transition>
    </mc:Fallback>
  </mc:AlternateContent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Rounded Corners 9">
            <a:hlinkClick r:id="" action="ppaction://noaction"/>
            <a:extLst>
              <a:ext uri="{FF2B5EF4-FFF2-40B4-BE49-F238E27FC236}">
                <a16:creationId xmlns:a16="http://schemas.microsoft.com/office/drawing/2014/main" id="{446C6CE9-07F3-4FF5-93FF-C749C9E8A595}"/>
              </a:ext>
            </a:extLst>
          </p:cNvPr>
          <p:cNvSpPr/>
          <p:nvPr/>
        </p:nvSpPr>
        <p:spPr>
          <a:xfrm>
            <a:off x="25698450" y="10686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hlinkClick r:id="" action="ppaction://noaction"/>
            <a:extLst>
              <a:ext uri="{FF2B5EF4-FFF2-40B4-BE49-F238E27FC236}">
                <a16:creationId xmlns:a16="http://schemas.microsoft.com/office/drawing/2014/main" id="{8255F68B-2F1A-4CD9-A876-123357C575D6}"/>
              </a:ext>
            </a:extLst>
          </p:cNvPr>
          <p:cNvSpPr/>
          <p:nvPr/>
        </p:nvSpPr>
        <p:spPr>
          <a:xfrm>
            <a:off x="25698450" y="243408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hlinkClick r:id="" action="ppaction://noaction"/>
            <a:extLst>
              <a:ext uri="{FF2B5EF4-FFF2-40B4-BE49-F238E27FC236}">
                <a16:creationId xmlns:a16="http://schemas.microsoft.com/office/drawing/2014/main" id="{F7790886-A193-4B09-A3A6-0132E7DA88A9}"/>
              </a:ext>
            </a:extLst>
          </p:cNvPr>
          <p:cNvSpPr/>
          <p:nvPr/>
        </p:nvSpPr>
        <p:spPr>
          <a:xfrm>
            <a:off x="25698450" y="379955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hlinkClick r:id="" action="ppaction://noaction"/>
            <a:extLst>
              <a:ext uri="{FF2B5EF4-FFF2-40B4-BE49-F238E27FC236}">
                <a16:creationId xmlns:a16="http://schemas.microsoft.com/office/drawing/2014/main" id="{5AF01227-4BF8-4787-B84A-203E86E662C5}"/>
              </a:ext>
            </a:extLst>
          </p:cNvPr>
          <p:cNvSpPr/>
          <p:nvPr/>
        </p:nvSpPr>
        <p:spPr>
          <a:xfrm>
            <a:off x="25698450" y="516502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hlinkClick r:id="" action="ppaction://noaction"/>
            <a:extLst>
              <a:ext uri="{FF2B5EF4-FFF2-40B4-BE49-F238E27FC236}">
                <a16:creationId xmlns:a16="http://schemas.microsoft.com/office/drawing/2014/main" id="{7BFE6CA8-572E-4F3E-9539-BBE1CE79CCF5}"/>
              </a:ext>
            </a:extLst>
          </p:cNvPr>
          <p:cNvSpPr/>
          <p:nvPr/>
        </p:nvSpPr>
        <p:spPr>
          <a:xfrm>
            <a:off x="25698450" y="653049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hlinkClick r:id="" action="ppaction://noaction"/>
            <a:extLst>
              <a:ext uri="{FF2B5EF4-FFF2-40B4-BE49-F238E27FC236}">
                <a16:creationId xmlns:a16="http://schemas.microsoft.com/office/drawing/2014/main" id="{1BFD18DA-2C6D-4619-8ED1-4C04808E9755}"/>
              </a:ext>
            </a:extLst>
          </p:cNvPr>
          <p:cNvSpPr/>
          <p:nvPr/>
        </p:nvSpPr>
        <p:spPr>
          <a:xfrm>
            <a:off x="25698450" y="789596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hlinkClick r:id="" action="ppaction://noaction"/>
            <a:extLst>
              <a:ext uri="{FF2B5EF4-FFF2-40B4-BE49-F238E27FC236}">
                <a16:creationId xmlns:a16="http://schemas.microsoft.com/office/drawing/2014/main" id="{D45A448A-6A4F-40F2-8A70-2EAD84357E48}"/>
              </a:ext>
            </a:extLst>
          </p:cNvPr>
          <p:cNvSpPr/>
          <p:nvPr/>
        </p:nvSpPr>
        <p:spPr>
          <a:xfrm>
            <a:off x="25698450" y="926143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hlinkClick r:id="" action="ppaction://noaction"/>
            <a:extLst>
              <a:ext uri="{FF2B5EF4-FFF2-40B4-BE49-F238E27FC236}">
                <a16:creationId xmlns:a16="http://schemas.microsoft.com/office/drawing/2014/main" id="{2BE8278F-BB92-41BF-9083-BD8B17BD9AC2}"/>
              </a:ext>
            </a:extLst>
          </p:cNvPr>
          <p:cNvSpPr/>
          <p:nvPr/>
        </p:nvSpPr>
        <p:spPr>
          <a:xfrm>
            <a:off x="25698450" y="1062690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hlinkClick r:id="" action="ppaction://noaction"/>
            <a:extLst>
              <a:ext uri="{FF2B5EF4-FFF2-40B4-BE49-F238E27FC236}">
                <a16:creationId xmlns:a16="http://schemas.microsoft.com/office/drawing/2014/main" id="{5CB04BD4-E02D-4798-A26C-BEC145AB49DB}"/>
              </a:ext>
            </a:extLst>
          </p:cNvPr>
          <p:cNvSpPr/>
          <p:nvPr/>
        </p:nvSpPr>
        <p:spPr>
          <a:xfrm>
            <a:off x="25698450" y="1199237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hlinkClick r:id="" action="ppaction://noaction"/>
            <a:extLst>
              <a:ext uri="{FF2B5EF4-FFF2-40B4-BE49-F238E27FC236}">
                <a16:creationId xmlns:a16="http://schemas.microsoft.com/office/drawing/2014/main" id="{960EAC65-8800-4CAD-9FE7-2E32EA1A6592}"/>
              </a:ext>
            </a:extLst>
          </p:cNvPr>
          <p:cNvSpPr/>
          <p:nvPr/>
        </p:nvSpPr>
        <p:spPr>
          <a:xfrm>
            <a:off x="25698450" y="1335784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hlinkClick r:id="" action="ppaction://noaction"/>
            <a:extLst>
              <a:ext uri="{FF2B5EF4-FFF2-40B4-BE49-F238E27FC236}">
                <a16:creationId xmlns:a16="http://schemas.microsoft.com/office/drawing/2014/main" id="{DFA1BB0B-267B-4951-8EA3-AF3B56A46A59}"/>
              </a:ext>
            </a:extLst>
          </p:cNvPr>
          <p:cNvSpPr/>
          <p:nvPr/>
        </p:nvSpPr>
        <p:spPr>
          <a:xfrm>
            <a:off x="25698450" y="147233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hlinkClick r:id="" action="ppaction://noaction"/>
            <a:extLst>
              <a:ext uri="{FF2B5EF4-FFF2-40B4-BE49-F238E27FC236}">
                <a16:creationId xmlns:a16="http://schemas.microsoft.com/office/drawing/2014/main" id="{275EA8BE-60B0-4FF0-BA96-129F69F22E06}"/>
              </a:ext>
            </a:extLst>
          </p:cNvPr>
          <p:cNvSpPr/>
          <p:nvPr/>
        </p:nvSpPr>
        <p:spPr>
          <a:xfrm>
            <a:off x="25698450" y="16088788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22D3A13-EEE1-4B15-9C0B-5DC1A3E619F0}"/>
              </a:ext>
            </a:extLst>
          </p:cNvPr>
          <p:cNvSpPr/>
          <p:nvPr/>
        </p:nvSpPr>
        <p:spPr>
          <a:xfrm>
            <a:off x="23795500" y="16088788"/>
            <a:ext cx="1691586" cy="1456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 59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8F9B818D-929E-4ECD-A2BA-1263EA0889E7}"/>
              </a:ext>
            </a:extLst>
          </p:cNvPr>
          <p:cNvSpPr/>
          <p:nvPr/>
        </p:nvSpPr>
        <p:spPr>
          <a:xfrm>
            <a:off x="1116239" y="16270514"/>
            <a:ext cx="1248228" cy="12748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: Top Corners Rounded 61">
            <a:hlinkClick r:id="rId2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447800" y="2667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bject 2">
            <a:extLst>
              <a:ext uri="{FF2B5EF4-FFF2-40B4-BE49-F238E27FC236}">
                <a16:creationId xmlns:a16="http://schemas.microsoft.com/office/drawing/2014/main" id="{A7843B35-D7B0-42AB-9877-BA97342BDBE4}"/>
              </a:ext>
            </a:extLst>
          </p:cNvPr>
          <p:cNvSpPr txBox="1"/>
          <p:nvPr/>
        </p:nvSpPr>
        <p:spPr>
          <a:xfrm>
            <a:off x="3067050" y="1349288"/>
            <a:ext cx="6426393" cy="763029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25400" algn="ctr">
              <a:spcBef>
                <a:spcPts val="190"/>
              </a:spcBef>
            </a:pPr>
            <a:r>
              <a:rPr sz="4800" b="1" spc="-10" dirty="0">
                <a:latin typeface="Calibri"/>
                <a:cs typeface="Calibri"/>
              </a:rPr>
              <a:t>Goal</a:t>
            </a:r>
            <a:r>
              <a:rPr sz="4800" b="1" spc="-70" dirty="0">
                <a:latin typeface="Calibri"/>
                <a:cs typeface="Calibri"/>
              </a:rPr>
              <a:t> </a:t>
            </a:r>
            <a:r>
              <a:rPr sz="4800" b="1" spc="-10" dirty="0">
                <a:latin typeface="Calibri"/>
                <a:cs typeface="Calibri"/>
              </a:rPr>
              <a:t>Classification</a:t>
            </a:r>
            <a:endParaRPr sz="4800" dirty="0">
              <a:latin typeface="Calibri"/>
              <a:cs typeface="Calibri"/>
            </a:endParaRPr>
          </a:p>
        </p:txBody>
      </p:sp>
      <p:graphicFrame>
        <p:nvGraphicFramePr>
          <p:cNvPr id="33" name="object 5">
            <a:extLst>
              <a:ext uri="{FF2B5EF4-FFF2-40B4-BE49-F238E27FC236}">
                <a16:creationId xmlns:a16="http://schemas.microsoft.com/office/drawing/2014/main" id="{A02703A7-9334-429C-9DFA-A74E27BB1720}"/>
              </a:ext>
            </a:extLst>
          </p:cNvPr>
          <p:cNvGraphicFramePr>
            <a:graphicFrameLocks noGrp="1"/>
          </p:cNvGraphicFramePr>
          <p:nvPr/>
        </p:nvGraphicFramePr>
        <p:xfrm>
          <a:off x="1217932" y="2386786"/>
          <a:ext cx="11329025" cy="78405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245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6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55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17101">
                <a:tc>
                  <a:txBody>
                    <a:bodyPr/>
                    <a:lstStyle/>
                    <a:p>
                      <a:pPr algn="ctr">
                        <a:lnSpc>
                          <a:spcPts val="124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1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st 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Most</a:t>
                      </a:r>
                      <a:r>
                        <a:rPr sz="2400" spc="-9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Urgent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ts val="124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2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nd</a:t>
                      </a:r>
                      <a:r>
                        <a:rPr sz="2400" spc="127" baseline="27777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Urgent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 w="6350">
                      <a:noFill/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2319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  <a:lnT>
                      <a:noFill/>
                    </a:lnT>
                    <a:lnB w="635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  <a:lnT w="6350">
                      <a:noFill/>
                      <a:prstDash val="solid"/>
                    </a:lnT>
                    <a:lnB w="635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026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140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3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rd</a:t>
                      </a:r>
                      <a:r>
                        <a:rPr sz="2400" spc="127" baseline="27777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Important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T w="6350">
                      <a:noFill/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  <a:p>
                      <a:pPr marL="635" algn="ctr">
                        <a:lnSpc>
                          <a:spcPts val="140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4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th 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Not</a:t>
                      </a:r>
                      <a:r>
                        <a:rPr sz="2400" spc="-8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Important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T w="6350">
                      <a:noFill/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1" name="object 3">
            <a:extLst>
              <a:ext uri="{FF2B5EF4-FFF2-40B4-BE49-F238E27FC236}">
                <a16:creationId xmlns:a16="http://schemas.microsoft.com/office/drawing/2014/main" id="{B3BF3BDB-0074-43B2-B87B-F25407F3CCCC}"/>
              </a:ext>
            </a:extLst>
          </p:cNvPr>
          <p:cNvSpPr/>
          <p:nvPr/>
        </p:nvSpPr>
        <p:spPr>
          <a:xfrm>
            <a:off x="1128430" y="2597186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4" name="object 6">
            <a:extLst>
              <a:ext uri="{FF2B5EF4-FFF2-40B4-BE49-F238E27FC236}">
                <a16:creationId xmlns:a16="http://schemas.microsoft.com/office/drawing/2014/main" id="{21E2FD4A-C6E7-4B43-A044-B0A09935A1AD}"/>
              </a:ext>
            </a:extLst>
          </p:cNvPr>
          <p:cNvSpPr/>
          <p:nvPr/>
        </p:nvSpPr>
        <p:spPr>
          <a:xfrm>
            <a:off x="1174149" y="10358201"/>
            <a:ext cx="5434721" cy="6123022"/>
          </a:xfrm>
          <a:custGeom>
            <a:avLst/>
            <a:gdLst/>
            <a:ahLst/>
            <a:cxnLst/>
            <a:rect l="l" t="t" r="r" b="b"/>
            <a:pathLst>
              <a:path w="2962275" h="3431540">
                <a:moveTo>
                  <a:pt x="0" y="3431159"/>
                </a:moveTo>
                <a:lnTo>
                  <a:pt x="2961766" y="3431159"/>
                </a:lnTo>
                <a:lnTo>
                  <a:pt x="2961766" y="0"/>
                </a:lnTo>
                <a:lnTo>
                  <a:pt x="0" y="0"/>
                </a:lnTo>
                <a:lnTo>
                  <a:pt x="0" y="3431159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5" name="object 7">
            <a:extLst>
              <a:ext uri="{FF2B5EF4-FFF2-40B4-BE49-F238E27FC236}">
                <a16:creationId xmlns:a16="http://schemas.microsoft.com/office/drawing/2014/main" id="{1DA04D45-AB27-4535-801A-EBB6F25212E6}"/>
              </a:ext>
            </a:extLst>
          </p:cNvPr>
          <p:cNvSpPr/>
          <p:nvPr/>
        </p:nvSpPr>
        <p:spPr>
          <a:xfrm>
            <a:off x="1259497" y="10452544"/>
            <a:ext cx="5193566" cy="342900"/>
          </a:xfrm>
          <a:custGeom>
            <a:avLst/>
            <a:gdLst/>
            <a:ahLst/>
            <a:cxnLst/>
            <a:rect l="l" t="t" r="r" b="b"/>
            <a:pathLst>
              <a:path w="2830829" h="171450">
                <a:moveTo>
                  <a:pt x="0" y="170992"/>
                </a:moveTo>
                <a:lnTo>
                  <a:pt x="2830703" y="170992"/>
                </a:lnTo>
                <a:lnTo>
                  <a:pt x="2830703" y="0"/>
                </a:lnTo>
                <a:lnTo>
                  <a:pt x="0" y="0"/>
                </a:lnTo>
                <a:lnTo>
                  <a:pt x="0" y="170992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6" name="object 8">
            <a:extLst>
              <a:ext uri="{FF2B5EF4-FFF2-40B4-BE49-F238E27FC236}">
                <a16:creationId xmlns:a16="http://schemas.microsoft.com/office/drawing/2014/main" id="{263F33B8-7CE9-4385-82D8-ADE8AFAC5EB1}"/>
              </a:ext>
            </a:extLst>
          </p:cNvPr>
          <p:cNvSpPr/>
          <p:nvPr/>
        </p:nvSpPr>
        <p:spPr>
          <a:xfrm>
            <a:off x="6820235" y="10358201"/>
            <a:ext cx="5681004" cy="6123022"/>
          </a:xfrm>
          <a:custGeom>
            <a:avLst/>
            <a:gdLst/>
            <a:ahLst/>
            <a:cxnLst/>
            <a:rect l="l" t="t" r="r" b="b"/>
            <a:pathLst>
              <a:path w="3254375" h="3431540">
                <a:moveTo>
                  <a:pt x="0" y="3431159"/>
                </a:moveTo>
                <a:lnTo>
                  <a:pt x="3254375" y="3431159"/>
                </a:lnTo>
                <a:lnTo>
                  <a:pt x="3254375" y="0"/>
                </a:lnTo>
                <a:lnTo>
                  <a:pt x="0" y="0"/>
                </a:lnTo>
                <a:lnTo>
                  <a:pt x="0" y="3431159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8" name="object 10">
            <a:extLst>
              <a:ext uri="{FF2B5EF4-FFF2-40B4-BE49-F238E27FC236}">
                <a16:creationId xmlns:a16="http://schemas.microsoft.com/office/drawing/2014/main" id="{D74C18D9-9F6D-4E04-8FC5-58A05AFB1F12}"/>
              </a:ext>
            </a:extLst>
          </p:cNvPr>
          <p:cNvSpPr/>
          <p:nvPr/>
        </p:nvSpPr>
        <p:spPr>
          <a:xfrm>
            <a:off x="1128430" y="1044045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0" name="object 12">
            <a:extLst>
              <a:ext uri="{FF2B5EF4-FFF2-40B4-BE49-F238E27FC236}">
                <a16:creationId xmlns:a16="http://schemas.microsoft.com/office/drawing/2014/main" id="{E6BF1142-E064-4903-AE86-F24DC26A8991}"/>
              </a:ext>
            </a:extLst>
          </p:cNvPr>
          <p:cNvSpPr/>
          <p:nvPr/>
        </p:nvSpPr>
        <p:spPr>
          <a:xfrm>
            <a:off x="7423822" y="1044045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3" name="object 15">
            <a:extLst>
              <a:ext uri="{FF2B5EF4-FFF2-40B4-BE49-F238E27FC236}">
                <a16:creationId xmlns:a16="http://schemas.microsoft.com/office/drawing/2014/main" id="{F77D01BA-E477-42CE-85EB-7829C8ED25B8}"/>
              </a:ext>
            </a:extLst>
          </p:cNvPr>
          <p:cNvSpPr/>
          <p:nvPr/>
        </p:nvSpPr>
        <p:spPr>
          <a:xfrm>
            <a:off x="111623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4" name="object 16">
            <a:extLst>
              <a:ext uri="{FF2B5EF4-FFF2-40B4-BE49-F238E27FC236}">
                <a16:creationId xmlns:a16="http://schemas.microsoft.com/office/drawing/2014/main" id="{AFB6542E-FD74-4A5F-95CC-78FD45BE46E8}"/>
              </a:ext>
            </a:extLst>
          </p:cNvPr>
          <p:cNvSpPr/>
          <p:nvPr/>
        </p:nvSpPr>
        <p:spPr>
          <a:xfrm>
            <a:off x="111623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7" name="object 19">
            <a:extLst>
              <a:ext uri="{FF2B5EF4-FFF2-40B4-BE49-F238E27FC236}">
                <a16:creationId xmlns:a16="http://schemas.microsoft.com/office/drawing/2014/main" id="{4854EE60-2782-4E9C-9390-D4FF5F08A77E}"/>
              </a:ext>
            </a:extLst>
          </p:cNvPr>
          <p:cNvSpPr/>
          <p:nvPr/>
        </p:nvSpPr>
        <p:spPr>
          <a:xfrm>
            <a:off x="7051964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0" name="object 22">
            <a:extLst>
              <a:ext uri="{FF2B5EF4-FFF2-40B4-BE49-F238E27FC236}">
                <a16:creationId xmlns:a16="http://schemas.microsoft.com/office/drawing/2014/main" id="{C87A5974-E205-4B03-BC37-AEF7EA800BED}"/>
              </a:ext>
            </a:extLst>
          </p:cNvPr>
          <p:cNvSpPr/>
          <p:nvPr/>
        </p:nvSpPr>
        <p:spPr>
          <a:xfrm>
            <a:off x="741162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3" name="object 25">
            <a:extLst>
              <a:ext uri="{FF2B5EF4-FFF2-40B4-BE49-F238E27FC236}">
                <a16:creationId xmlns:a16="http://schemas.microsoft.com/office/drawing/2014/main" id="{4B47CB9A-3CF7-4B6F-ABCF-C72A09243204}"/>
              </a:ext>
            </a:extLst>
          </p:cNvPr>
          <p:cNvSpPr/>
          <p:nvPr/>
        </p:nvSpPr>
        <p:spPr>
          <a:xfrm>
            <a:off x="13935620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4" name="object 26">
            <a:extLst>
              <a:ext uri="{FF2B5EF4-FFF2-40B4-BE49-F238E27FC236}">
                <a16:creationId xmlns:a16="http://schemas.microsoft.com/office/drawing/2014/main" id="{739C951D-1F43-428D-AE98-1AF368E07A68}"/>
              </a:ext>
            </a:extLst>
          </p:cNvPr>
          <p:cNvSpPr/>
          <p:nvPr/>
        </p:nvSpPr>
        <p:spPr>
          <a:xfrm>
            <a:off x="13935620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graphicFrame>
        <p:nvGraphicFramePr>
          <p:cNvPr id="221" name="Table 3">
            <a:extLst>
              <a:ext uri="{FF2B5EF4-FFF2-40B4-BE49-F238E27FC236}">
                <a16:creationId xmlns:a16="http://schemas.microsoft.com/office/drawing/2014/main" id="{D47B43EA-9621-4B23-B48A-E337E935E4F0}"/>
              </a:ext>
            </a:extLst>
          </p:cNvPr>
          <p:cNvGraphicFramePr>
            <a:graphicFrameLocks noGrp="1"/>
          </p:cNvGraphicFramePr>
          <p:nvPr/>
        </p:nvGraphicFramePr>
        <p:xfrm>
          <a:off x="14774874" y="2597186"/>
          <a:ext cx="10062414" cy="135573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8111">
                  <a:extLst>
                    <a:ext uri="{9D8B030D-6E8A-4147-A177-3AD203B41FA5}">
                      <a16:colId xmlns:a16="http://schemas.microsoft.com/office/drawing/2014/main" val="329328549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858216296"/>
                    </a:ext>
                  </a:extLst>
                </a:gridCol>
                <a:gridCol w="3085341">
                  <a:extLst>
                    <a:ext uri="{9D8B030D-6E8A-4147-A177-3AD203B41FA5}">
                      <a16:colId xmlns:a16="http://schemas.microsoft.com/office/drawing/2014/main" val="2773723347"/>
                    </a:ext>
                  </a:extLst>
                </a:gridCol>
                <a:gridCol w="457847">
                  <a:extLst>
                    <a:ext uri="{9D8B030D-6E8A-4147-A177-3AD203B41FA5}">
                      <a16:colId xmlns:a16="http://schemas.microsoft.com/office/drawing/2014/main" val="3970924410"/>
                    </a:ext>
                  </a:extLst>
                </a:gridCol>
                <a:gridCol w="5712835">
                  <a:extLst>
                    <a:ext uri="{9D8B030D-6E8A-4147-A177-3AD203B41FA5}">
                      <a16:colId xmlns:a16="http://schemas.microsoft.com/office/drawing/2014/main" val="3653340704"/>
                    </a:ext>
                  </a:extLst>
                </a:gridCol>
              </a:tblGrid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10950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4194046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0321369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0016852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833699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7389317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85456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9126564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5621459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1653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009620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354245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112960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7287625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537558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566917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8250689"/>
                  </a:ext>
                </a:extLst>
              </a:tr>
            </a:tbl>
          </a:graphicData>
        </a:graphic>
      </p:graphicFrame>
      <p:sp>
        <p:nvSpPr>
          <p:cNvPr id="222" name="object 2">
            <a:extLst>
              <a:ext uri="{FF2B5EF4-FFF2-40B4-BE49-F238E27FC236}">
                <a16:creationId xmlns:a16="http://schemas.microsoft.com/office/drawing/2014/main" id="{76C1F3F8-23F1-4DE6-9536-DE5F080AFA19}"/>
              </a:ext>
            </a:extLst>
          </p:cNvPr>
          <p:cNvSpPr txBox="1"/>
          <p:nvPr/>
        </p:nvSpPr>
        <p:spPr>
          <a:xfrm>
            <a:off x="18086105" y="1447616"/>
            <a:ext cx="4163630" cy="763029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25400" algn="ctr">
              <a:spcBef>
                <a:spcPts val="190"/>
              </a:spcBef>
            </a:pPr>
            <a:r>
              <a:rPr lang="en-ZA" sz="4800" b="1" spc="-10" dirty="0">
                <a:latin typeface="Calibri"/>
                <a:cs typeface="Calibri"/>
              </a:rPr>
              <a:t>To Do</a:t>
            </a:r>
            <a:endParaRPr sz="4800" dirty="0">
              <a:latin typeface="Calibri"/>
              <a:cs typeface="Calibri"/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25459160" y="1068614"/>
            <a:ext cx="1144165" cy="16347327"/>
            <a:chOff x="25152525" y="1026274"/>
            <a:chExt cx="1144165" cy="16347327"/>
          </a:xfrm>
        </p:grpSpPr>
        <p:sp>
          <p:nvSpPr>
            <p:cNvPr id="39" name="Rectangle: Rounded Corners 16">
              <a:hlinkClick r:id="rId3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163660" y="1026274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1" name="Rectangle: Rounded Corners 17">
              <a:hlinkClick r:id="rId4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163660" y="243648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2" name="Rectangle: Rounded Corners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 userDrawn="1"/>
          </p:nvSpPr>
          <p:spPr>
            <a:xfrm>
              <a:off x="25163660" y="380617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5" name="Rectangle: Rounded Corners 19">
              <a:hlinkClick r:id="rId6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6" name="Rectangle: Rounded Corners 20">
              <a:hlinkClick r:id="rId7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8" name="Rectangle: Rounded Corners 21">
              <a:hlinkClick r:id="rId8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9" name="Rectangle: Rounded Corners 22">
              <a:hlinkClick r:id="rId9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1" name="Rectangle: Rounded Corners 23">
              <a:hlinkClick r:id="rId10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2" name="Rectangle: Rounded Corners 24">
              <a:hlinkClick r:id="rId11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5" name="Rectangle: Rounded Corners 25">
              <a:hlinkClick r:id="rId12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6" name="Rectangle: Rounded Corners 26">
              <a:hlinkClick r:id="rId13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7" name="Rectangle: Rounded Corners 27">
              <a:hlinkClick r:id="rId14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300689" y="1179110"/>
            <a:ext cx="26039544" cy="16168550"/>
            <a:chOff x="257146" y="1205051"/>
            <a:chExt cx="26039544" cy="16168550"/>
          </a:xfrm>
        </p:grpSpPr>
        <p:sp>
          <p:nvSpPr>
            <p:cNvPr id="61" name="Rectangle: Rounded Corners 16">
              <a:hlinkClick r:id="rId3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7146" y="1205051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3" name="Rectangle: Rounded Corners 17">
              <a:hlinkClick r:id="rId4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7146" y="2574741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4" name="Rectangle: Rounded Corners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257146" y="3944432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5" name="Rectangle: Rounded Corners 19">
              <a:hlinkClick r:id="rId6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7146" y="5304222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6" name="Rectangle: Rounded Corners 20">
              <a:hlinkClick r:id="rId7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7146" y="6683812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7" name="Rectangle: Rounded Corners 21">
              <a:hlinkClick r:id="rId8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7146" y="8063402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8" name="Rectangle: Rounded Corners 22">
              <a:hlinkClick r:id="rId9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7146" y="939568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9" name="Rectangle: Rounded Corners 23">
              <a:hlinkClick r:id="rId10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7146" y="1076960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0" name="Rectangle: Rounded Corners 24">
              <a:hlinkClick r:id="rId11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7146" y="12143526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1" name="Rectangle: Rounded Corners 25">
              <a:hlinkClick r:id="rId12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7146" y="13517445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2" name="Rectangle: Rounded Corners 26">
              <a:hlinkClick r:id="rId13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3" name="Rectangle: Rounded Corners 27">
              <a:hlinkClick r:id="rId14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sp>
        <p:nvSpPr>
          <p:cNvPr id="74" name="Rectangle: Top Corners Rounded 61">
            <a:hlinkClick r:id="rId2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600200" y="4191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20618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Rectangle: Rounded Corners 524">
            <a:extLst>
              <a:ext uri="{FF2B5EF4-FFF2-40B4-BE49-F238E27FC236}">
                <a16:creationId xmlns:a16="http://schemas.microsoft.com/office/drawing/2014/main" id="{22661A40-0095-4402-BD28-29A32DFFC778}"/>
              </a:ext>
            </a:extLst>
          </p:cNvPr>
          <p:cNvSpPr/>
          <p:nvPr/>
        </p:nvSpPr>
        <p:spPr>
          <a:xfrm>
            <a:off x="1193035" y="1386053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Monday</a:t>
            </a:r>
          </a:p>
        </p:txBody>
      </p:sp>
      <p:graphicFrame>
        <p:nvGraphicFramePr>
          <p:cNvPr id="526" name="Table 526">
            <a:extLst>
              <a:ext uri="{FF2B5EF4-FFF2-40B4-BE49-F238E27FC236}">
                <a16:creationId xmlns:a16="http://schemas.microsoft.com/office/drawing/2014/main" id="{EF55DA1B-51F7-4344-838D-CDDB98178A93}"/>
              </a:ext>
            </a:extLst>
          </p:cNvPr>
          <p:cNvGraphicFramePr>
            <a:graphicFrameLocks noGrp="1"/>
          </p:cNvGraphicFramePr>
          <p:nvPr/>
        </p:nvGraphicFramePr>
        <p:xfrm>
          <a:off x="1224952" y="2106125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27" name="Rectangle: Rounded Corners 526">
            <a:extLst>
              <a:ext uri="{FF2B5EF4-FFF2-40B4-BE49-F238E27FC236}">
                <a16:creationId xmlns:a16="http://schemas.microsoft.com/office/drawing/2014/main" id="{802E2183-6E26-45DC-AA78-441749E0C855}"/>
              </a:ext>
            </a:extLst>
          </p:cNvPr>
          <p:cNvSpPr/>
          <p:nvPr/>
        </p:nvSpPr>
        <p:spPr>
          <a:xfrm>
            <a:off x="1224952" y="533292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Tuesday</a:t>
            </a:r>
          </a:p>
        </p:txBody>
      </p:sp>
      <p:graphicFrame>
        <p:nvGraphicFramePr>
          <p:cNvPr id="528" name="Table 526">
            <a:extLst>
              <a:ext uri="{FF2B5EF4-FFF2-40B4-BE49-F238E27FC236}">
                <a16:creationId xmlns:a16="http://schemas.microsoft.com/office/drawing/2014/main" id="{F3E6595C-8942-44BC-8112-AE82E4B2E65B}"/>
              </a:ext>
            </a:extLst>
          </p:cNvPr>
          <p:cNvGraphicFramePr>
            <a:graphicFrameLocks noGrp="1"/>
          </p:cNvGraphicFramePr>
          <p:nvPr/>
        </p:nvGraphicFramePr>
        <p:xfrm>
          <a:off x="1256869" y="605299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29" name="Rectangle: Rounded Corners 528">
            <a:extLst>
              <a:ext uri="{FF2B5EF4-FFF2-40B4-BE49-F238E27FC236}">
                <a16:creationId xmlns:a16="http://schemas.microsoft.com/office/drawing/2014/main" id="{F554E60D-9173-4374-9DC7-AE52FD0068D8}"/>
              </a:ext>
            </a:extLst>
          </p:cNvPr>
          <p:cNvSpPr/>
          <p:nvPr/>
        </p:nvSpPr>
        <p:spPr>
          <a:xfrm>
            <a:off x="1193035" y="9263228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Wednesday</a:t>
            </a:r>
          </a:p>
        </p:txBody>
      </p:sp>
      <p:graphicFrame>
        <p:nvGraphicFramePr>
          <p:cNvPr id="530" name="Table 526">
            <a:extLst>
              <a:ext uri="{FF2B5EF4-FFF2-40B4-BE49-F238E27FC236}">
                <a16:creationId xmlns:a16="http://schemas.microsoft.com/office/drawing/2014/main" id="{FA60CCC5-059D-4492-AE4E-7A25D734EC17}"/>
              </a:ext>
            </a:extLst>
          </p:cNvPr>
          <p:cNvGraphicFramePr>
            <a:graphicFrameLocks noGrp="1"/>
          </p:cNvGraphicFramePr>
          <p:nvPr/>
        </p:nvGraphicFramePr>
        <p:xfrm>
          <a:off x="1224952" y="9983300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1" name="Rectangle: Rounded Corners 530">
            <a:extLst>
              <a:ext uri="{FF2B5EF4-FFF2-40B4-BE49-F238E27FC236}">
                <a16:creationId xmlns:a16="http://schemas.microsoft.com/office/drawing/2014/main" id="{8D6290B4-8446-4A1C-A310-9D1E54796ED3}"/>
              </a:ext>
            </a:extLst>
          </p:cNvPr>
          <p:cNvSpPr/>
          <p:nvPr/>
        </p:nvSpPr>
        <p:spPr>
          <a:xfrm>
            <a:off x="1192526" y="1312134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Thursday</a:t>
            </a:r>
          </a:p>
        </p:txBody>
      </p:sp>
      <p:graphicFrame>
        <p:nvGraphicFramePr>
          <p:cNvPr id="532" name="Table 526">
            <a:extLst>
              <a:ext uri="{FF2B5EF4-FFF2-40B4-BE49-F238E27FC236}">
                <a16:creationId xmlns:a16="http://schemas.microsoft.com/office/drawing/2014/main" id="{D8343F4D-8B28-46AB-91B8-CE0B7F8AD754}"/>
              </a:ext>
            </a:extLst>
          </p:cNvPr>
          <p:cNvGraphicFramePr>
            <a:graphicFrameLocks noGrp="1"/>
          </p:cNvGraphicFramePr>
          <p:nvPr/>
        </p:nvGraphicFramePr>
        <p:xfrm>
          <a:off x="1224443" y="1384141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3" name="Rectangle: Rounded Corners 532">
            <a:extLst>
              <a:ext uri="{FF2B5EF4-FFF2-40B4-BE49-F238E27FC236}">
                <a16:creationId xmlns:a16="http://schemas.microsoft.com/office/drawing/2014/main" id="{C7332ED9-D87D-4C94-BE3D-A80A2F26E6FA}"/>
              </a:ext>
            </a:extLst>
          </p:cNvPr>
          <p:cNvSpPr/>
          <p:nvPr/>
        </p:nvSpPr>
        <p:spPr>
          <a:xfrm>
            <a:off x="22439927" y="1386053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Friday</a:t>
            </a:r>
          </a:p>
        </p:txBody>
      </p:sp>
      <p:graphicFrame>
        <p:nvGraphicFramePr>
          <p:cNvPr id="534" name="Table 526">
            <a:extLst>
              <a:ext uri="{FF2B5EF4-FFF2-40B4-BE49-F238E27FC236}">
                <a16:creationId xmlns:a16="http://schemas.microsoft.com/office/drawing/2014/main" id="{A4651587-3301-4BE4-B08A-A93921872368}"/>
              </a:ext>
            </a:extLst>
          </p:cNvPr>
          <p:cNvGraphicFramePr>
            <a:graphicFrameLocks noGrp="1"/>
          </p:cNvGraphicFramePr>
          <p:nvPr/>
        </p:nvGraphicFramePr>
        <p:xfrm>
          <a:off x="14066931" y="2106125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5" name="Rectangle: Rounded Corners 534">
            <a:extLst>
              <a:ext uri="{FF2B5EF4-FFF2-40B4-BE49-F238E27FC236}">
                <a16:creationId xmlns:a16="http://schemas.microsoft.com/office/drawing/2014/main" id="{D18545CF-A784-48FF-941B-96749C04EBED}"/>
              </a:ext>
            </a:extLst>
          </p:cNvPr>
          <p:cNvSpPr/>
          <p:nvPr/>
        </p:nvSpPr>
        <p:spPr>
          <a:xfrm>
            <a:off x="22408010" y="533292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Saturday</a:t>
            </a:r>
          </a:p>
        </p:txBody>
      </p:sp>
      <p:graphicFrame>
        <p:nvGraphicFramePr>
          <p:cNvPr id="536" name="Table 526">
            <a:extLst>
              <a:ext uri="{FF2B5EF4-FFF2-40B4-BE49-F238E27FC236}">
                <a16:creationId xmlns:a16="http://schemas.microsoft.com/office/drawing/2014/main" id="{5EA92FD2-DA63-4D12-88F7-FD598D788CDD}"/>
              </a:ext>
            </a:extLst>
          </p:cNvPr>
          <p:cNvGraphicFramePr>
            <a:graphicFrameLocks noGrp="1"/>
          </p:cNvGraphicFramePr>
          <p:nvPr/>
        </p:nvGraphicFramePr>
        <p:xfrm>
          <a:off x="14098848" y="605299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7" name="Rectangle: Rounded Corners 536">
            <a:extLst>
              <a:ext uri="{FF2B5EF4-FFF2-40B4-BE49-F238E27FC236}">
                <a16:creationId xmlns:a16="http://schemas.microsoft.com/office/drawing/2014/main" id="{F1473FCC-D503-4775-9987-B9E2D6C190C0}"/>
              </a:ext>
            </a:extLst>
          </p:cNvPr>
          <p:cNvSpPr/>
          <p:nvPr/>
        </p:nvSpPr>
        <p:spPr>
          <a:xfrm>
            <a:off x="22439927" y="9263228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Sunday</a:t>
            </a:r>
          </a:p>
        </p:txBody>
      </p:sp>
      <p:graphicFrame>
        <p:nvGraphicFramePr>
          <p:cNvPr id="538" name="Table 526">
            <a:extLst>
              <a:ext uri="{FF2B5EF4-FFF2-40B4-BE49-F238E27FC236}">
                <a16:creationId xmlns:a16="http://schemas.microsoft.com/office/drawing/2014/main" id="{6C0EFDD8-6F57-4D70-A037-BAC961600F78}"/>
              </a:ext>
            </a:extLst>
          </p:cNvPr>
          <p:cNvGraphicFramePr>
            <a:graphicFrameLocks noGrp="1"/>
          </p:cNvGraphicFramePr>
          <p:nvPr/>
        </p:nvGraphicFramePr>
        <p:xfrm>
          <a:off x="14066931" y="9983300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grpSp>
        <p:nvGrpSpPr>
          <p:cNvPr id="16" name="Group 15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25459160" y="1068614"/>
            <a:ext cx="1144165" cy="16347327"/>
            <a:chOff x="25152525" y="1026274"/>
            <a:chExt cx="1144165" cy="16347327"/>
          </a:xfrm>
        </p:grpSpPr>
        <p:sp>
          <p:nvSpPr>
            <p:cNvPr id="17" name="Rectangle: Rounded Corners 16">
              <a:hlinkClick r:id="rId2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163660" y="1026274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18" name="Rectangle: Rounded Corners 17">
              <a:hlinkClick r:id="rId3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163660" y="243648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19" name="Rectangle: Rounded Corners 18">
              <a:hlinkClick r:id="rId4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 userDrawn="1"/>
          </p:nvSpPr>
          <p:spPr>
            <a:xfrm>
              <a:off x="25163660" y="380617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0" name="Rectangle: Rounded Corners 19">
              <a:hlinkClick r:id="rId5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1" name="Rectangle: Rounded Corners 20">
              <a:hlinkClick r:id="rId6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2" name="Rectangle: Rounded Corners 21">
              <a:hlinkClick r:id="rId7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3" name="Rectangle: Rounded Corners 22">
              <a:hlinkClick r:id="rId8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4" name="Rectangle: Rounded Corners 23">
              <a:hlinkClick r:id="rId9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5" name="Rectangle: Rounded Corners 24">
              <a:hlinkClick r:id="rId10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6" name="Rectangle: Rounded Corners 25">
              <a:hlinkClick r:id="rId11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7" name="Rectangle: Rounded Corners 26">
              <a:hlinkClick r:id="rId12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8" name="Rectangle: Rounded Corners 27">
              <a:hlinkClick r:id="rId13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300689" y="1179110"/>
            <a:ext cx="26039544" cy="16168550"/>
            <a:chOff x="257146" y="1205051"/>
            <a:chExt cx="26039544" cy="16168550"/>
          </a:xfrm>
        </p:grpSpPr>
        <p:sp>
          <p:nvSpPr>
            <p:cNvPr id="30" name="Rectangle: Rounded Corners 16">
              <a:hlinkClick r:id="rId2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7146" y="1205051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1" name="Rectangle: Rounded Corners 17">
              <a:hlinkClick r:id="rId3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7146" y="2574741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2" name="Rectangle: Rounded Corners 18">
              <a:hlinkClick r:id="rId4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257146" y="3944432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3" name="Rectangle: Rounded Corners 19">
              <a:hlinkClick r:id="rId5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7146" y="5304222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4" name="Rectangle: Rounded Corners 20">
              <a:hlinkClick r:id="rId6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7146" y="6683812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5" name="Rectangle: Rounded Corners 21">
              <a:hlinkClick r:id="rId7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7146" y="8063402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6" name="Rectangle: Rounded Corners 22">
              <a:hlinkClick r:id="rId8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7146" y="939568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7" name="Rectangle: Rounded Corners 23">
              <a:hlinkClick r:id="rId9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7146" y="1076960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8" name="Rectangle: Rounded Corners 24">
              <a:hlinkClick r:id="rId10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7146" y="12143526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9" name="Rectangle: Rounded Corners 25">
              <a:hlinkClick r:id="rId11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7146" y="13517445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0" name="Rectangle: Rounded Corners 26">
              <a:hlinkClick r:id="rId12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1" name="Rectangle: Rounded Corners 27">
              <a:hlinkClick r:id="rId13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sp>
        <p:nvSpPr>
          <p:cNvPr id="42" name="Rectangle: Top Corners Rounded 61">
            <a:hlinkClick r:id="rId14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447800" y="2667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65116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ageCurlDouble"/>
      </p:transition>
    </mc:Choice>
    <mc:Fallback xmlns="">
      <p:transition spd="slow" advClick="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Rounded Corners 9">
            <a:hlinkClick r:id="" action="ppaction://noaction"/>
            <a:extLst>
              <a:ext uri="{FF2B5EF4-FFF2-40B4-BE49-F238E27FC236}">
                <a16:creationId xmlns:a16="http://schemas.microsoft.com/office/drawing/2014/main" id="{446C6CE9-07F3-4FF5-93FF-C749C9E8A595}"/>
              </a:ext>
            </a:extLst>
          </p:cNvPr>
          <p:cNvSpPr/>
          <p:nvPr/>
        </p:nvSpPr>
        <p:spPr>
          <a:xfrm>
            <a:off x="25698450" y="10686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hlinkClick r:id="" action="ppaction://noaction"/>
            <a:extLst>
              <a:ext uri="{FF2B5EF4-FFF2-40B4-BE49-F238E27FC236}">
                <a16:creationId xmlns:a16="http://schemas.microsoft.com/office/drawing/2014/main" id="{8255F68B-2F1A-4CD9-A876-123357C575D6}"/>
              </a:ext>
            </a:extLst>
          </p:cNvPr>
          <p:cNvSpPr/>
          <p:nvPr/>
        </p:nvSpPr>
        <p:spPr>
          <a:xfrm>
            <a:off x="25698450" y="243408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hlinkClick r:id="" action="ppaction://noaction"/>
            <a:extLst>
              <a:ext uri="{FF2B5EF4-FFF2-40B4-BE49-F238E27FC236}">
                <a16:creationId xmlns:a16="http://schemas.microsoft.com/office/drawing/2014/main" id="{F7790886-A193-4B09-A3A6-0132E7DA88A9}"/>
              </a:ext>
            </a:extLst>
          </p:cNvPr>
          <p:cNvSpPr/>
          <p:nvPr/>
        </p:nvSpPr>
        <p:spPr>
          <a:xfrm>
            <a:off x="25698450" y="379955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hlinkClick r:id="" action="ppaction://noaction"/>
            <a:extLst>
              <a:ext uri="{FF2B5EF4-FFF2-40B4-BE49-F238E27FC236}">
                <a16:creationId xmlns:a16="http://schemas.microsoft.com/office/drawing/2014/main" id="{5AF01227-4BF8-4787-B84A-203E86E662C5}"/>
              </a:ext>
            </a:extLst>
          </p:cNvPr>
          <p:cNvSpPr/>
          <p:nvPr/>
        </p:nvSpPr>
        <p:spPr>
          <a:xfrm>
            <a:off x="25698450" y="516502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hlinkClick r:id="" action="ppaction://noaction"/>
            <a:extLst>
              <a:ext uri="{FF2B5EF4-FFF2-40B4-BE49-F238E27FC236}">
                <a16:creationId xmlns:a16="http://schemas.microsoft.com/office/drawing/2014/main" id="{7BFE6CA8-572E-4F3E-9539-BBE1CE79CCF5}"/>
              </a:ext>
            </a:extLst>
          </p:cNvPr>
          <p:cNvSpPr/>
          <p:nvPr/>
        </p:nvSpPr>
        <p:spPr>
          <a:xfrm>
            <a:off x="25698450" y="653049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hlinkClick r:id="" action="ppaction://noaction"/>
            <a:extLst>
              <a:ext uri="{FF2B5EF4-FFF2-40B4-BE49-F238E27FC236}">
                <a16:creationId xmlns:a16="http://schemas.microsoft.com/office/drawing/2014/main" id="{1BFD18DA-2C6D-4619-8ED1-4C04808E9755}"/>
              </a:ext>
            </a:extLst>
          </p:cNvPr>
          <p:cNvSpPr/>
          <p:nvPr/>
        </p:nvSpPr>
        <p:spPr>
          <a:xfrm>
            <a:off x="25698450" y="789596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hlinkClick r:id="" action="ppaction://noaction"/>
            <a:extLst>
              <a:ext uri="{FF2B5EF4-FFF2-40B4-BE49-F238E27FC236}">
                <a16:creationId xmlns:a16="http://schemas.microsoft.com/office/drawing/2014/main" id="{D45A448A-6A4F-40F2-8A70-2EAD84357E48}"/>
              </a:ext>
            </a:extLst>
          </p:cNvPr>
          <p:cNvSpPr/>
          <p:nvPr/>
        </p:nvSpPr>
        <p:spPr>
          <a:xfrm>
            <a:off x="25698450" y="926143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hlinkClick r:id="" action="ppaction://noaction"/>
            <a:extLst>
              <a:ext uri="{FF2B5EF4-FFF2-40B4-BE49-F238E27FC236}">
                <a16:creationId xmlns:a16="http://schemas.microsoft.com/office/drawing/2014/main" id="{2BE8278F-BB92-41BF-9083-BD8B17BD9AC2}"/>
              </a:ext>
            </a:extLst>
          </p:cNvPr>
          <p:cNvSpPr/>
          <p:nvPr/>
        </p:nvSpPr>
        <p:spPr>
          <a:xfrm>
            <a:off x="25698450" y="1062690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hlinkClick r:id="" action="ppaction://noaction"/>
            <a:extLst>
              <a:ext uri="{FF2B5EF4-FFF2-40B4-BE49-F238E27FC236}">
                <a16:creationId xmlns:a16="http://schemas.microsoft.com/office/drawing/2014/main" id="{5CB04BD4-E02D-4798-A26C-BEC145AB49DB}"/>
              </a:ext>
            </a:extLst>
          </p:cNvPr>
          <p:cNvSpPr/>
          <p:nvPr/>
        </p:nvSpPr>
        <p:spPr>
          <a:xfrm>
            <a:off x="25698450" y="1199237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hlinkClick r:id="" action="ppaction://noaction"/>
            <a:extLst>
              <a:ext uri="{FF2B5EF4-FFF2-40B4-BE49-F238E27FC236}">
                <a16:creationId xmlns:a16="http://schemas.microsoft.com/office/drawing/2014/main" id="{960EAC65-8800-4CAD-9FE7-2E32EA1A6592}"/>
              </a:ext>
            </a:extLst>
          </p:cNvPr>
          <p:cNvSpPr/>
          <p:nvPr/>
        </p:nvSpPr>
        <p:spPr>
          <a:xfrm>
            <a:off x="25698450" y="1335784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hlinkClick r:id="" action="ppaction://noaction"/>
            <a:extLst>
              <a:ext uri="{FF2B5EF4-FFF2-40B4-BE49-F238E27FC236}">
                <a16:creationId xmlns:a16="http://schemas.microsoft.com/office/drawing/2014/main" id="{DFA1BB0B-267B-4951-8EA3-AF3B56A46A59}"/>
              </a:ext>
            </a:extLst>
          </p:cNvPr>
          <p:cNvSpPr/>
          <p:nvPr/>
        </p:nvSpPr>
        <p:spPr>
          <a:xfrm>
            <a:off x="25698450" y="147233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hlinkClick r:id="" action="ppaction://noaction"/>
            <a:extLst>
              <a:ext uri="{FF2B5EF4-FFF2-40B4-BE49-F238E27FC236}">
                <a16:creationId xmlns:a16="http://schemas.microsoft.com/office/drawing/2014/main" id="{275EA8BE-60B0-4FF0-BA96-129F69F22E06}"/>
              </a:ext>
            </a:extLst>
          </p:cNvPr>
          <p:cNvSpPr/>
          <p:nvPr/>
        </p:nvSpPr>
        <p:spPr>
          <a:xfrm>
            <a:off x="25698450" y="16088788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22D3A13-EEE1-4B15-9C0B-5DC1A3E619F0}"/>
              </a:ext>
            </a:extLst>
          </p:cNvPr>
          <p:cNvSpPr/>
          <p:nvPr/>
        </p:nvSpPr>
        <p:spPr>
          <a:xfrm>
            <a:off x="23795500" y="16088788"/>
            <a:ext cx="1691586" cy="1456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 59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8F9B818D-929E-4ECD-A2BA-1263EA0889E7}"/>
              </a:ext>
            </a:extLst>
          </p:cNvPr>
          <p:cNvSpPr/>
          <p:nvPr/>
        </p:nvSpPr>
        <p:spPr>
          <a:xfrm>
            <a:off x="1116239" y="16270514"/>
            <a:ext cx="1248228" cy="12748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: Top Corners Rounded 61">
            <a:hlinkClick r:id="rId2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447800" y="2667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bject 2">
            <a:extLst>
              <a:ext uri="{FF2B5EF4-FFF2-40B4-BE49-F238E27FC236}">
                <a16:creationId xmlns:a16="http://schemas.microsoft.com/office/drawing/2014/main" id="{A7843B35-D7B0-42AB-9877-BA97342BDBE4}"/>
              </a:ext>
            </a:extLst>
          </p:cNvPr>
          <p:cNvSpPr txBox="1"/>
          <p:nvPr/>
        </p:nvSpPr>
        <p:spPr>
          <a:xfrm>
            <a:off x="3067050" y="1349288"/>
            <a:ext cx="6426393" cy="763029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25400" algn="ctr">
              <a:spcBef>
                <a:spcPts val="190"/>
              </a:spcBef>
            </a:pPr>
            <a:r>
              <a:rPr sz="4800" b="1" spc="-10" dirty="0">
                <a:latin typeface="Calibri"/>
                <a:cs typeface="Calibri"/>
              </a:rPr>
              <a:t>Goal</a:t>
            </a:r>
            <a:r>
              <a:rPr sz="4800" b="1" spc="-70" dirty="0">
                <a:latin typeface="Calibri"/>
                <a:cs typeface="Calibri"/>
              </a:rPr>
              <a:t> </a:t>
            </a:r>
            <a:r>
              <a:rPr sz="4800" b="1" spc="-10" dirty="0">
                <a:latin typeface="Calibri"/>
                <a:cs typeface="Calibri"/>
              </a:rPr>
              <a:t>Classification</a:t>
            </a:r>
            <a:endParaRPr sz="4800" dirty="0">
              <a:latin typeface="Calibri"/>
              <a:cs typeface="Calibri"/>
            </a:endParaRPr>
          </a:p>
        </p:txBody>
      </p:sp>
      <p:graphicFrame>
        <p:nvGraphicFramePr>
          <p:cNvPr id="33" name="object 5">
            <a:extLst>
              <a:ext uri="{FF2B5EF4-FFF2-40B4-BE49-F238E27FC236}">
                <a16:creationId xmlns:a16="http://schemas.microsoft.com/office/drawing/2014/main" id="{A02703A7-9334-429C-9DFA-A74E27BB1720}"/>
              </a:ext>
            </a:extLst>
          </p:cNvPr>
          <p:cNvGraphicFramePr>
            <a:graphicFrameLocks noGrp="1"/>
          </p:cNvGraphicFramePr>
          <p:nvPr/>
        </p:nvGraphicFramePr>
        <p:xfrm>
          <a:off x="1217932" y="2386786"/>
          <a:ext cx="11329025" cy="78405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245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6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55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17101">
                <a:tc>
                  <a:txBody>
                    <a:bodyPr/>
                    <a:lstStyle/>
                    <a:p>
                      <a:pPr algn="ctr">
                        <a:lnSpc>
                          <a:spcPts val="124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1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st 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Most</a:t>
                      </a:r>
                      <a:r>
                        <a:rPr sz="2400" spc="-9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Urgent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ts val="124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2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nd</a:t>
                      </a:r>
                      <a:r>
                        <a:rPr sz="2400" spc="127" baseline="27777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Urgent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 w="6350">
                      <a:noFill/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2319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  <a:lnT>
                      <a:noFill/>
                    </a:lnT>
                    <a:lnB w="635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  <a:lnT w="6350">
                      <a:noFill/>
                      <a:prstDash val="solid"/>
                    </a:lnT>
                    <a:lnB w="635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026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140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3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rd</a:t>
                      </a:r>
                      <a:r>
                        <a:rPr sz="2400" spc="127" baseline="27777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Important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T w="6350">
                      <a:noFill/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  <a:p>
                      <a:pPr marL="635" algn="ctr">
                        <a:lnSpc>
                          <a:spcPts val="140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4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th 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Not</a:t>
                      </a:r>
                      <a:r>
                        <a:rPr sz="2400" spc="-8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Important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T w="6350">
                      <a:noFill/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1" name="object 3">
            <a:extLst>
              <a:ext uri="{FF2B5EF4-FFF2-40B4-BE49-F238E27FC236}">
                <a16:creationId xmlns:a16="http://schemas.microsoft.com/office/drawing/2014/main" id="{B3BF3BDB-0074-43B2-B87B-F25407F3CCCC}"/>
              </a:ext>
            </a:extLst>
          </p:cNvPr>
          <p:cNvSpPr/>
          <p:nvPr/>
        </p:nvSpPr>
        <p:spPr>
          <a:xfrm>
            <a:off x="1128430" y="2597186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4" name="object 6">
            <a:extLst>
              <a:ext uri="{FF2B5EF4-FFF2-40B4-BE49-F238E27FC236}">
                <a16:creationId xmlns:a16="http://schemas.microsoft.com/office/drawing/2014/main" id="{21E2FD4A-C6E7-4B43-A044-B0A09935A1AD}"/>
              </a:ext>
            </a:extLst>
          </p:cNvPr>
          <p:cNvSpPr/>
          <p:nvPr/>
        </p:nvSpPr>
        <p:spPr>
          <a:xfrm>
            <a:off x="1174149" y="10358201"/>
            <a:ext cx="5434721" cy="6123022"/>
          </a:xfrm>
          <a:custGeom>
            <a:avLst/>
            <a:gdLst/>
            <a:ahLst/>
            <a:cxnLst/>
            <a:rect l="l" t="t" r="r" b="b"/>
            <a:pathLst>
              <a:path w="2962275" h="3431540">
                <a:moveTo>
                  <a:pt x="0" y="3431159"/>
                </a:moveTo>
                <a:lnTo>
                  <a:pt x="2961766" y="3431159"/>
                </a:lnTo>
                <a:lnTo>
                  <a:pt x="2961766" y="0"/>
                </a:lnTo>
                <a:lnTo>
                  <a:pt x="0" y="0"/>
                </a:lnTo>
                <a:lnTo>
                  <a:pt x="0" y="3431159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5" name="object 7">
            <a:extLst>
              <a:ext uri="{FF2B5EF4-FFF2-40B4-BE49-F238E27FC236}">
                <a16:creationId xmlns:a16="http://schemas.microsoft.com/office/drawing/2014/main" id="{1DA04D45-AB27-4535-801A-EBB6F25212E6}"/>
              </a:ext>
            </a:extLst>
          </p:cNvPr>
          <p:cNvSpPr/>
          <p:nvPr/>
        </p:nvSpPr>
        <p:spPr>
          <a:xfrm>
            <a:off x="1259497" y="10452544"/>
            <a:ext cx="5193566" cy="342900"/>
          </a:xfrm>
          <a:custGeom>
            <a:avLst/>
            <a:gdLst/>
            <a:ahLst/>
            <a:cxnLst/>
            <a:rect l="l" t="t" r="r" b="b"/>
            <a:pathLst>
              <a:path w="2830829" h="171450">
                <a:moveTo>
                  <a:pt x="0" y="170992"/>
                </a:moveTo>
                <a:lnTo>
                  <a:pt x="2830703" y="170992"/>
                </a:lnTo>
                <a:lnTo>
                  <a:pt x="2830703" y="0"/>
                </a:lnTo>
                <a:lnTo>
                  <a:pt x="0" y="0"/>
                </a:lnTo>
                <a:lnTo>
                  <a:pt x="0" y="170992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6" name="object 8">
            <a:extLst>
              <a:ext uri="{FF2B5EF4-FFF2-40B4-BE49-F238E27FC236}">
                <a16:creationId xmlns:a16="http://schemas.microsoft.com/office/drawing/2014/main" id="{263F33B8-7CE9-4385-82D8-ADE8AFAC5EB1}"/>
              </a:ext>
            </a:extLst>
          </p:cNvPr>
          <p:cNvSpPr/>
          <p:nvPr/>
        </p:nvSpPr>
        <p:spPr>
          <a:xfrm>
            <a:off x="6820235" y="10358201"/>
            <a:ext cx="5681004" cy="6123022"/>
          </a:xfrm>
          <a:custGeom>
            <a:avLst/>
            <a:gdLst/>
            <a:ahLst/>
            <a:cxnLst/>
            <a:rect l="l" t="t" r="r" b="b"/>
            <a:pathLst>
              <a:path w="3254375" h="3431540">
                <a:moveTo>
                  <a:pt x="0" y="3431159"/>
                </a:moveTo>
                <a:lnTo>
                  <a:pt x="3254375" y="3431159"/>
                </a:lnTo>
                <a:lnTo>
                  <a:pt x="3254375" y="0"/>
                </a:lnTo>
                <a:lnTo>
                  <a:pt x="0" y="0"/>
                </a:lnTo>
                <a:lnTo>
                  <a:pt x="0" y="3431159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8" name="object 10">
            <a:extLst>
              <a:ext uri="{FF2B5EF4-FFF2-40B4-BE49-F238E27FC236}">
                <a16:creationId xmlns:a16="http://schemas.microsoft.com/office/drawing/2014/main" id="{D74C18D9-9F6D-4E04-8FC5-58A05AFB1F12}"/>
              </a:ext>
            </a:extLst>
          </p:cNvPr>
          <p:cNvSpPr/>
          <p:nvPr/>
        </p:nvSpPr>
        <p:spPr>
          <a:xfrm>
            <a:off x="1128430" y="1044045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0" name="object 12">
            <a:extLst>
              <a:ext uri="{FF2B5EF4-FFF2-40B4-BE49-F238E27FC236}">
                <a16:creationId xmlns:a16="http://schemas.microsoft.com/office/drawing/2014/main" id="{E6BF1142-E064-4903-AE86-F24DC26A8991}"/>
              </a:ext>
            </a:extLst>
          </p:cNvPr>
          <p:cNvSpPr/>
          <p:nvPr/>
        </p:nvSpPr>
        <p:spPr>
          <a:xfrm>
            <a:off x="7423822" y="1044045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3" name="object 15">
            <a:extLst>
              <a:ext uri="{FF2B5EF4-FFF2-40B4-BE49-F238E27FC236}">
                <a16:creationId xmlns:a16="http://schemas.microsoft.com/office/drawing/2014/main" id="{F77D01BA-E477-42CE-85EB-7829C8ED25B8}"/>
              </a:ext>
            </a:extLst>
          </p:cNvPr>
          <p:cNvSpPr/>
          <p:nvPr/>
        </p:nvSpPr>
        <p:spPr>
          <a:xfrm>
            <a:off x="111623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4" name="object 16">
            <a:extLst>
              <a:ext uri="{FF2B5EF4-FFF2-40B4-BE49-F238E27FC236}">
                <a16:creationId xmlns:a16="http://schemas.microsoft.com/office/drawing/2014/main" id="{AFB6542E-FD74-4A5F-95CC-78FD45BE46E8}"/>
              </a:ext>
            </a:extLst>
          </p:cNvPr>
          <p:cNvSpPr/>
          <p:nvPr/>
        </p:nvSpPr>
        <p:spPr>
          <a:xfrm>
            <a:off x="111623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7" name="object 19">
            <a:extLst>
              <a:ext uri="{FF2B5EF4-FFF2-40B4-BE49-F238E27FC236}">
                <a16:creationId xmlns:a16="http://schemas.microsoft.com/office/drawing/2014/main" id="{4854EE60-2782-4E9C-9390-D4FF5F08A77E}"/>
              </a:ext>
            </a:extLst>
          </p:cNvPr>
          <p:cNvSpPr/>
          <p:nvPr/>
        </p:nvSpPr>
        <p:spPr>
          <a:xfrm>
            <a:off x="7051964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0" name="object 22">
            <a:extLst>
              <a:ext uri="{FF2B5EF4-FFF2-40B4-BE49-F238E27FC236}">
                <a16:creationId xmlns:a16="http://schemas.microsoft.com/office/drawing/2014/main" id="{C87A5974-E205-4B03-BC37-AEF7EA800BED}"/>
              </a:ext>
            </a:extLst>
          </p:cNvPr>
          <p:cNvSpPr/>
          <p:nvPr/>
        </p:nvSpPr>
        <p:spPr>
          <a:xfrm>
            <a:off x="741162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3" name="object 25">
            <a:extLst>
              <a:ext uri="{FF2B5EF4-FFF2-40B4-BE49-F238E27FC236}">
                <a16:creationId xmlns:a16="http://schemas.microsoft.com/office/drawing/2014/main" id="{4B47CB9A-3CF7-4B6F-ABCF-C72A09243204}"/>
              </a:ext>
            </a:extLst>
          </p:cNvPr>
          <p:cNvSpPr/>
          <p:nvPr/>
        </p:nvSpPr>
        <p:spPr>
          <a:xfrm>
            <a:off x="13935620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4" name="object 26">
            <a:extLst>
              <a:ext uri="{FF2B5EF4-FFF2-40B4-BE49-F238E27FC236}">
                <a16:creationId xmlns:a16="http://schemas.microsoft.com/office/drawing/2014/main" id="{739C951D-1F43-428D-AE98-1AF368E07A68}"/>
              </a:ext>
            </a:extLst>
          </p:cNvPr>
          <p:cNvSpPr/>
          <p:nvPr/>
        </p:nvSpPr>
        <p:spPr>
          <a:xfrm>
            <a:off x="13935620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graphicFrame>
        <p:nvGraphicFramePr>
          <p:cNvPr id="221" name="Table 3">
            <a:extLst>
              <a:ext uri="{FF2B5EF4-FFF2-40B4-BE49-F238E27FC236}">
                <a16:creationId xmlns:a16="http://schemas.microsoft.com/office/drawing/2014/main" id="{D47B43EA-9621-4B23-B48A-E337E935E4F0}"/>
              </a:ext>
            </a:extLst>
          </p:cNvPr>
          <p:cNvGraphicFramePr>
            <a:graphicFrameLocks noGrp="1"/>
          </p:cNvGraphicFramePr>
          <p:nvPr/>
        </p:nvGraphicFramePr>
        <p:xfrm>
          <a:off x="14774874" y="2597186"/>
          <a:ext cx="10062414" cy="135573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8111">
                  <a:extLst>
                    <a:ext uri="{9D8B030D-6E8A-4147-A177-3AD203B41FA5}">
                      <a16:colId xmlns:a16="http://schemas.microsoft.com/office/drawing/2014/main" val="329328549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858216296"/>
                    </a:ext>
                  </a:extLst>
                </a:gridCol>
                <a:gridCol w="3085341">
                  <a:extLst>
                    <a:ext uri="{9D8B030D-6E8A-4147-A177-3AD203B41FA5}">
                      <a16:colId xmlns:a16="http://schemas.microsoft.com/office/drawing/2014/main" val="2773723347"/>
                    </a:ext>
                  </a:extLst>
                </a:gridCol>
                <a:gridCol w="457847">
                  <a:extLst>
                    <a:ext uri="{9D8B030D-6E8A-4147-A177-3AD203B41FA5}">
                      <a16:colId xmlns:a16="http://schemas.microsoft.com/office/drawing/2014/main" val="3970924410"/>
                    </a:ext>
                  </a:extLst>
                </a:gridCol>
                <a:gridCol w="5712835">
                  <a:extLst>
                    <a:ext uri="{9D8B030D-6E8A-4147-A177-3AD203B41FA5}">
                      <a16:colId xmlns:a16="http://schemas.microsoft.com/office/drawing/2014/main" val="3653340704"/>
                    </a:ext>
                  </a:extLst>
                </a:gridCol>
              </a:tblGrid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10950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4194046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0321369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0016852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833699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7389317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85456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9126564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5621459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1653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009620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354245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112960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7287625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537558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566917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8250689"/>
                  </a:ext>
                </a:extLst>
              </a:tr>
            </a:tbl>
          </a:graphicData>
        </a:graphic>
      </p:graphicFrame>
      <p:sp>
        <p:nvSpPr>
          <p:cNvPr id="222" name="object 2">
            <a:extLst>
              <a:ext uri="{FF2B5EF4-FFF2-40B4-BE49-F238E27FC236}">
                <a16:creationId xmlns:a16="http://schemas.microsoft.com/office/drawing/2014/main" id="{76C1F3F8-23F1-4DE6-9536-DE5F080AFA19}"/>
              </a:ext>
            </a:extLst>
          </p:cNvPr>
          <p:cNvSpPr txBox="1"/>
          <p:nvPr/>
        </p:nvSpPr>
        <p:spPr>
          <a:xfrm>
            <a:off x="18086105" y="1447616"/>
            <a:ext cx="4163630" cy="763029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25400" algn="ctr">
              <a:spcBef>
                <a:spcPts val="190"/>
              </a:spcBef>
            </a:pPr>
            <a:r>
              <a:rPr lang="en-ZA" sz="4800" b="1" spc="-10" dirty="0">
                <a:latin typeface="Calibri"/>
                <a:cs typeface="Calibri"/>
              </a:rPr>
              <a:t>To Do</a:t>
            </a:r>
            <a:endParaRPr sz="4800" dirty="0">
              <a:latin typeface="Calibri"/>
              <a:cs typeface="Calibri"/>
            </a:endParaRP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346067" y="1123772"/>
            <a:ext cx="26257258" cy="16289202"/>
            <a:chOff x="39432" y="1084399"/>
            <a:chExt cx="26257258" cy="16289202"/>
          </a:xfrm>
        </p:grpSpPr>
        <p:sp>
          <p:nvSpPr>
            <p:cNvPr id="61" name="Rectangle: Rounded Corners 16">
              <a:hlinkClick r:id="rId3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39432" y="108439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3" name="Rectangle: Rounded Corners 17">
              <a:hlinkClick r:id="rId4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163660" y="243648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4" name="Rectangle: Rounded Corners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25163660" y="380617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5" name="Rectangle: Rounded Corners 19">
              <a:hlinkClick r:id="rId6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6" name="Rectangle: Rounded Corners 20">
              <a:hlinkClick r:id="rId7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7" name="Rectangle: Rounded Corners 21">
              <a:hlinkClick r:id="rId8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8" name="Rectangle: Rounded Corners 22">
              <a:hlinkClick r:id="rId9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9" name="Rectangle: Rounded Corners 23">
              <a:hlinkClick r:id="rId10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0" name="Rectangle: Rounded Corners 24">
              <a:hlinkClick r:id="rId11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1" name="Rectangle: Rounded Corners 25">
              <a:hlinkClick r:id="rId12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2" name="Rectangle: Rounded Corners 26">
              <a:hlinkClick r:id="rId13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3" name="Rectangle: Rounded Corners 27">
              <a:hlinkClick r:id="rId14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</p:spTree>
    <p:extLst>
      <p:ext uri="{BB962C8B-B14F-4D97-AF65-F5344CB8AC3E}">
        <p14:creationId xmlns:p14="http://schemas.microsoft.com/office/powerpoint/2010/main" val="13296625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Rounded Corners 9">
            <a:hlinkClick r:id="" action="ppaction://noaction"/>
            <a:extLst>
              <a:ext uri="{FF2B5EF4-FFF2-40B4-BE49-F238E27FC236}">
                <a16:creationId xmlns:a16="http://schemas.microsoft.com/office/drawing/2014/main" id="{446C6CE9-07F3-4FF5-93FF-C749C9E8A595}"/>
              </a:ext>
            </a:extLst>
          </p:cNvPr>
          <p:cNvSpPr/>
          <p:nvPr/>
        </p:nvSpPr>
        <p:spPr>
          <a:xfrm>
            <a:off x="25698450" y="10686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hlinkClick r:id="" action="ppaction://noaction"/>
            <a:extLst>
              <a:ext uri="{FF2B5EF4-FFF2-40B4-BE49-F238E27FC236}">
                <a16:creationId xmlns:a16="http://schemas.microsoft.com/office/drawing/2014/main" id="{8255F68B-2F1A-4CD9-A876-123357C575D6}"/>
              </a:ext>
            </a:extLst>
          </p:cNvPr>
          <p:cNvSpPr/>
          <p:nvPr/>
        </p:nvSpPr>
        <p:spPr>
          <a:xfrm>
            <a:off x="25698450" y="243408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hlinkClick r:id="" action="ppaction://noaction"/>
            <a:extLst>
              <a:ext uri="{FF2B5EF4-FFF2-40B4-BE49-F238E27FC236}">
                <a16:creationId xmlns:a16="http://schemas.microsoft.com/office/drawing/2014/main" id="{F7790886-A193-4B09-A3A6-0132E7DA88A9}"/>
              </a:ext>
            </a:extLst>
          </p:cNvPr>
          <p:cNvSpPr/>
          <p:nvPr/>
        </p:nvSpPr>
        <p:spPr>
          <a:xfrm>
            <a:off x="25698450" y="379955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hlinkClick r:id="" action="ppaction://noaction"/>
            <a:extLst>
              <a:ext uri="{FF2B5EF4-FFF2-40B4-BE49-F238E27FC236}">
                <a16:creationId xmlns:a16="http://schemas.microsoft.com/office/drawing/2014/main" id="{5AF01227-4BF8-4787-B84A-203E86E662C5}"/>
              </a:ext>
            </a:extLst>
          </p:cNvPr>
          <p:cNvSpPr/>
          <p:nvPr/>
        </p:nvSpPr>
        <p:spPr>
          <a:xfrm>
            <a:off x="25698450" y="516502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hlinkClick r:id="" action="ppaction://noaction"/>
            <a:extLst>
              <a:ext uri="{FF2B5EF4-FFF2-40B4-BE49-F238E27FC236}">
                <a16:creationId xmlns:a16="http://schemas.microsoft.com/office/drawing/2014/main" id="{7BFE6CA8-572E-4F3E-9539-BBE1CE79CCF5}"/>
              </a:ext>
            </a:extLst>
          </p:cNvPr>
          <p:cNvSpPr/>
          <p:nvPr/>
        </p:nvSpPr>
        <p:spPr>
          <a:xfrm>
            <a:off x="25698450" y="653049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hlinkClick r:id="" action="ppaction://noaction"/>
            <a:extLst>
              <a:ext uri="{FF2B5EF4-FFF2-40B4-BE49-F238E27FC236}">
                <a16:creationId xmlns:a16="http://schemas.microsoft.com/office/drawing/2014/main" id="{1BFD18DA-2C6D-4619-8ED1-4C04808E9755}"/>
              </a:ext>
            </a:extLst>
          </p:cNvPr>
          <p:cNvSpPr/>
          <p:nvPr/>
        </p:nvSpPr>
        <p:spPr>
          <a:xfrm>
            <a:off x="25698450" y="789596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hlinkClick r:id="" action="ppaction://noaction"/>
            <a:extLst>
              <a:ext uri="{FF2B5EF4-FFF2-40B4-BE49-F238E27FC236}">
                <a16:creationId xmlns:a16="http://schemas.microsoft.com/office/drawing/2014/main" id="{D45A448A-6A4F-40F2-8A70-2EAD84357E48}"/>
              </a:ext>
            </a:extLst>
          </p:cNvPr>
          <p:cNvSpPr/>
          <p:nvPr/>
        </p:nvSpPr>
        <p:spPr>
          <a:xfrm>
            <a:off x="25698450" y="926143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hlinkClick r:id="" action="ppaction://noaction"/>
            <a:extLst>
              <a:ext uri="{FF2B5EF4-FFF2-40B4-BE49-F238E27FC236}">
                <a16:creationId xmlns:a16="http://schemas.microsoft.com/office/drawing/2014/main" id="{2BE8278F-BB92-41BF-9083-BD8B17BD9AC2}"/>
              </a:ext>
            </a:extLst>
          </p:cNvPr>
          <p:cNvSpPr/>
          <p:nvPr/>
        </p:nvSpPr>
        <p:spPr>
          <a:xfrm>
            <a:off x="25698450" y="1062690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hlinkClick r:id="" action="ppaction://noaction"/>
            <a:extLst>
              <a:ext uri="{FF2B5EF4-FFF2-40B4-BE49-F238E27FC236}">
                <a16:creationId xmlns:a16="http://schemas.microsoft.com/office/drawing/2014/main" id="{5CB04BD4-E02D-4798-A26C-BEC145AB49DB}"/>
              </a:ext>
            </a:extLst>
          </p:cNvPr>
          <p:cNvSpPr/>
          <p:nvPr/>
        </p:nvSpPr>
        <p:spPr>
          <a:xfrm>
            <a:off x="25698450" y="1199237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hlinkClick r:id="" action="ppaction://noaction"/>
            <a:extLst>
              <a:ext uri="{FF2B5EF4-FFF2-40B4-BE49-F238E27FC236}">
                <a16:creationId xmlns:a16="http://schemas.microsoft.com/office/drawing/2014/main" id="{960EAC65-8800-4CAD-9FE7-2E32EA1A6592}"/>
              </a:ext>
            </a:extLst>
          </p:cNvPr>
          <p:cNvSpPr/>
          <p:nvPr/>
        </p:nvSpPr>
        <p:spPr>
          <a:xfrm>
            <a:off x="25698450" y="1335784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hlinkClick r:id="" action="ppaction://noaction"/>
            <a:extLst>
              <a:ext uri="{FF2B5EF4-FFF2-40B4-BE49-F238E27FC236}">
                <a16:creationId xmlns:a16="http://schemas.microsoft.com/office/drawing/2014/main" id="{DFA1BB0B-267B-4951-8EA3-AF3B56A46A59}"/>
              </a:ext>
            </a:extLst>
          </p:cNvPr>
          <p:cNvSpPr/>
          <p:nvPr/>
        </p:nvSpPr>
        <p:spPr>
          <a:xfrm>
            <a:off x="25698450" y="147233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hlinkClick r:id="" action="ppaction://noaction"/>
            <a:extLst>
              <a:ext uri="{FF2B5EF4-FFF2-40B4-BE49-F238E27FC236}">
                <a16:creationId xmlns:a16="http://schemas.microsoft.com/office/drawing/2014/main" id="{275EA8BE-60B0-4FF0-BA96-129F69F22E06}"/>
              </a:ext>
            </a:extLst>
          </p:cNvPr>
          <p:cNvSpPr/>
          <p:nvPr/>
        </p:nvSpPr>
        <p:spPr>
          <a:xfrm>
            <a:off x="25698450" y="16088788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22D3A13-EEE1-4B15-9C0B-5DC1A3E619F0}"/>
              </a:ext>
            </a:extLst>
          </p:cNvPr>
          <p:cNvSpPr/>
          <p:nvPr/>
        </p:nvSpPr>
        <p:spPr>
          <a:xfrm>
            <a:off x="23795500" y="16088788"/>
            <a:ext cx="1691586" cy="1456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 59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8F9B818D-929E-4ECD-A2BA-1263EA0889E7}"/>
              </a:ext>
            </a:extLst>
          </p:cNvPr>
          <p:cNvSpPr/>
          <p:nvPr/>
        </p:nvSpPr>
        <p:spPr>
          <a:xfrm>
            <a:off x="1116239" y="16270514"/>
            <a:ext cx="1248228" cy="12748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: Top Corners Rounded 61">
            <a:hlinkClick r:id="rId2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447800" y="2667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bject 2">
            <a:extLst>
              <a:ext uri="{FF2B5EF4-FFF2-40B4-BE49-F238E27FC236}">
                <a16:creationId xmlns:a16="http://schemas.microsoft.com/office/drawing/2014/main" id="{A7843B35-D7B0-42AB-9877-BA97342BDBE4}"/>
              </a:ext>
            </a:extLst>
          </p:cNvPr>
          <p:cNvSpPr txBox="1"/>
          <p:nvPr/>
        </p:nvSpPr>
        <p:spPr>
          <a:xfrm>
            <a:off x="3067050" y="1349288"/>
            <a:ext cx="6426393" cy="763029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25400" algn="ctr">
              <a:spcBef>
                <a:spcPts val="190"/>
              </a:spcBef>
            </a:pPr>
            <a:r>
              <a:rPr sz="4800" b="1" spc="-10" dirty="0">
                <a:latin typeface="Calibri"/>
                <a:cs typeface="Calibri"/>
              </a:rPr>
              <a:t>Goal</a:t>
            </a:r>
            <a:r>
              <a:rPr sz="4800" b="1" spc="-70" dirty="0">
                <a:latin typeface="Calibri"/>
                <a:cs typeface="Calibri"/>
              </a:rPr>
              <a:t> </a:t>
            </a:r>
            <a:r>
              <a:rPr sz="4800" b="1" spc="-10" dirty="0">
                <a:latin typeface="Calibri"/>
                <a:cs typeface="Calibri"/>
              </a:rPr>
              <a:t>Classification</a:t>
            </a:r>
            <a:endParaRPr sz="4800" dirty="0">
              <a:latin typeface="Calibri"/>
              <a:cs typeface="Calibri"/>
            </a:endParaRPr>
          </a:p>
        </p:txBody>
      </p:sp>
      <p:graphicFrame>
        <p:nvGraphicFramePr>
          <p:cNvPr id="33" name="object 5">
            <a:extLst>
              <a:ext uri="{FF2B5EF4-FFF2-40B4-BE49-F238E27FC236}">
                <a16:creationId xmlns:a16="http://schemas.microsoft.com/office/drawing/2014/main" id="{A02703A7-9334-429C-9DFA-A74E27BB1720}"/>
              </a:ext>
            </a:extLst>
          </p:cNvPr>
          <p:cNvGraphicFramePr>
            <a:graphicFrameLocks noGrp="1"/>
          </p:cNvGraphicFramePr>
          <p:nvPr/>
        </p:nvGraphicFramePr>
        <p:xfrm>
          <a:off x="1217932" y="2386786"/>
          <a:ext cx="11329025" cy="78405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245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6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55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17101">
                <a:tc>
                  <a:txBody>
                    <a:bodyPr/>
                    <a:lstStyle/>
                    <a:p>
                      <a:pPr algn="ctr">
                        <a:lnSpc>
                          <a:spcPts val="124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1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st 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Most</a:t>
                      </a:r>
                      <a:r>
                        <a:rPr sz="2400" spc="-9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Urgent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ts val="124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2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nd</a:t>
                      </a:r>
                      <a:r>
                        <a:rPr sz="2400" spc="127" baseline="27777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Urgent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 w="6350">
                      <a:noFill/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2319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  <a:lnT>
                      <a:noFill/>
                    </a:lnT>
                    <a:lnB w="635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  <a:lnT w="6350">
                      <a:noFill/>
                      <a:prstDash val="solid"/>
                    </a:lnT>
                    <a:lnB w="635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026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140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3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rd</a:t>
                      </a:r>
                      <a:r>
                        <a:rPr sz="2400" spc="127" baseline="27777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Important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T w="6350">
                      <a:noFill/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  <a:p>
                      <a:pPr marL="635" algn="ctr">
                        <a:lnSpc>
                          <a:spcPts val="140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4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th 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Not</a:t>
                      </a:r>
                      <a:r>
                        <a:rPr sz="2400" spc="-8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Important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T w="6350">
                      <a:noFill/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1" name="object 3">
            <a:extLst>
              <a:ext uri="{FF2B5EF4-FFF2-40B4-BE49-F238E27FC236}">
                <a16:creationId xmlns:a16="http://schemas.microsoft.com/office/drawing/2014/main" id="{B3BF3BDB-0074-43B2-B87B-F25407F3CCCC}"/>
              </a:ext>
            </a:extLst>
          </p:cNvPr>
          <p:cNvSpPr/>
          <p:nvPr/>
        </p:nvSpPr>
        <p:spPr>
          <a:xfrm>
            <a:off x="1128430" y="2597186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4" name="object 6">
            <a:extLst>
              <a:ext uri="{FF2B5EF4-FFF2-40B4-BE49-F238E27FC236}">
                <a16:creationId xmlns:a16="http://schemas.microsoft.com/office/drawing/2014/main" id="{21E2FD4A-C6E7-4B43-A044-B0A09935A1AD}"/>
              </a:ext>
            </a:extLst>
          </p:cNvPr>
          <p:cNvSpPr/>
          <p:nvPr/>
        </p:nvSpPr>
        <p:spPr>
          <a:xfrm>
            <a:off x="1174149" y="10358201"/>
            <a:ext cx="5434721" cy="6123022"/>
          </a:xfrm>
          <a:custGeom>
            <a:avLst/>
            <a:gdLst/>
            <a:ahLst/>
            <a:cxnLst/>
            <a:rect l="l" t="t" r="r" b="b"/>
            <a:pathLst>
              <a:path w="2962275" h="3431540">
                <a:moveTo>
                  <a:pt x="0" y="3431159"/>
                </a:moveTo>
                <a:lnTo>
                  <a:pt x="2961766" y="3431159"/>
                </a:lnTo>
                <a:lnTo>
                  <a:pt x="2961766" y="0"/>
                </a:lnTo>
                <a:lnTo>
                  <a:pt x="0" y="0"/>
                </a:lnTo>
                <a:lnTo>
                  <a:pt x="0" y="3431159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5" name="object 7">
            <a:extLst>
              <a:ext uri="{FF2B5EF4-FFF2-40B4-BE49-F238E27FC236}">
                <a16:creationId xmlns:a16="http://schemas.microsoft.com/office/drawing/2014/main" id="{1DA04D45-AB27-4535-801A-EBB6F25212E6}"/>
              </a:ext>
            </a:extLst>
          </p:cNvPr>
          <p:cNvSpPr/>
          <p:nvPr/>
        </p:nvSpPr>
        <p:spPr>
          <a:xfrm>
            <a:off x="1259497" y="10452544"/>
            <a:ext cx="5193566" cy="342900"/>
          </a:xfrm>
          <a:custGeom>
            <a:avLst/>
            <a:gdLst/>
            <a:ahLst/>
            <a:cxnLst/>
            <a:rect l="l" t="t" r="r" b="b"/>
            <a:pathLst>
              <a:path w="2830829" h="171450">
                <a:moveTo>
                  <a:pt x="0" y="170992"/>
                </a:moveTo>
                <a:lnTo>
                  <a:pt x="2830703" y="170992"/>
                </a:lnTo>
                <a:lnTo>
                  <a:pt x="2830703" y="0"/>
                </a:lnTo>
                <a:lnTo>
                  <a:pt x="0" y="0"/>
                </a:lnTo>
                <a:lnTo>
                  <a:pt x="0" y="170992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6" name="object 8">
            <a:extLst>
              <a:ext uri="{FF2B5EF4-FFF2-40B4-BE49-F238E27FC236}">
                <a16:creationId xmlns:a16="http://schemas.microsoft.com/office/drawing/2014/main" id="{263F33B8-7CE9-4385-82D8-ADE8AFAC5EB1}"/>
              </a:ext>
            </a:extLst>
          </p:cNvPr>
          <p:cNvSpPr/>
          <p:nvPr/>
        </p:nvSpPr>
        <p:spPr>
          <a:xfrm>
            <a:off x="6820235" y="10358201"/>
            <a:ext cx="5681004" cy="6123022"/>
          </a:xfrm>
          <a:custGeom>
            <a:avLst/>
            <a:gdLst/>
            <a:ahLst/>
            <a:cxnLst/>
            <a:rect l="l" t="t" r="r" b="b"/>
            <a:pathLst>
              <a:path w="3254375" h="3431540">
                <a:moveTo>
                  <a:pt x="0" y="3431159"/>
                </a:moveTo>
                <a:lnTo>
                  <a:pt x="3254375" y="3431159"/>
                </a:lnTo>
                <a:lnTo>
                  <a:pt x="3254375" y="0"/>
                </a:lnTo>
                <a:lnTo>
                  <a:pt x="0" y="0"/>
                </a:lnTo>
                <a:lnTo>
                  <a:pt x="0" y="3431159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8" name="object 10">
            <a:extLst>
              <a:ext uri="{FF2B5EF4-FFF2-40B4-BE49-F238E27FC236}">
                <a16:creationId xmlns:a16="http://schemas.microsoft.com/office/drawing/2014/main" id="{D74C18D9-9F6D-4E04-8FC5-58A05AFB1F12}"/>
              </a:ext>
            </a:extLst>
          </p:cNvPr>
          <p:cNvSpPr/>
          <p:nvPr/>
        </p:nvSpPr>
        <p:spPr>
          <a:xfrm>
            <a:off x="1128430" y="1044045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0" name="object 12">
            <a:extLst>
              <a:ext uri="{FF2B5EF4-FFF2-40B4-BE49-F238E27FC236}">
                <a16:creationId xmlns:a16="http://schemas.microsoft.com/office/drawing/2014/main" id="{E6BF1142-E064-4903-AE86-F24DC26A8991}"/>
              </a:ext>
            </a:extLst>
          </p:cNvPr>
          <p:cNvSpPr/>
          <p:nvPr/>
        </p:nvSpPr>
        <p:spPr>
          <a:xfrm>
            <a:off x="7423822" y="1044045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3" name="object 15">
            <a:extLst>
              <a:ext uri="{FF2B5EF4-FFF2-40B4-BE49-F238E27FC236}">
                <a16:creationId xmlns:a16="http://schemas.microsoft.com/office/drawing/2014/main" id="{F77D01BA-E477-42CE-85EB-7829C8ED25B8}"/>
              </a:ext>
            </a:extLst>
          </p:cNvPr>
          <p:cNvSpPr/>
          <p:nvPr/>
        </p:nvSpPr>
        <p:spPr>
          <a:xfrm>
            <a:off x="111623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4" name="object 16">
            <a:extLst>
              <a:ext uri="{FF2B5EF4-FFF2-40B4-BE49-F238E27FC236}">
                <a16:creationId xmlns:a16="http://schemas.microsoft.com/office/drawing/2014/main" id="{AFB6542E-FD74-4A5F-95CC-78FD45BE46E8}"/>
              </a:ext>
            </a:extLst>
          </p:cNvPr>
          <p:cNvSpPr/>
          <p:nvPr/>
        </p:nvSpPr>
        <p:spPr>
          <a:xfrm>
            <a:off x="111623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7" name="object 19">
            <a:extLst>
              <a:ext uri="{FF2B5EF4-FFF2-40B4-BE49-F238E27FC236}">
                <a16:creationId xmlns:a16="http://schemas.microsoft.com/office/drawing/2014/main" id="{4854EE60-2782-4E9C-9390-D4FF5F08A77E}"/>
              </a:ext>
            </a:extLst>
          </p:cNvPr>
          <p:cNvSpPr/>
          <p:nvPr/>
        </p:nvSpPr>
        <p:spPr>
          <a:xfrm>
            <a:off x="7051964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0" name="object 22">
            <a:extLst>
              <a:ext uri="{FF2B5EF4-FFF2-40B4-BE49-F238E27FC236}">
                <a16:creationId xmlns:a16="http://schemas.microsoft.com/office/drawing/2014/main" id="{C87A5974-E205-4B03-BC37-AEF7EA800BED}"/>
              </a:ext>
            </a:extLst>
          </p:cNvPr>
          <p:cNvSpPr/>
          <p:nvPr/>
        </p:nvSpPr>
        <p:spPr>
          <a:xfrm>
            <a:off x="741162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3" name="object 25">
            <a:extLst>
              <a:ext uri="{FF2B5EF4-FFF2-40B4-BE49-F238E27FC236}">
                <a16:creationId xmlns:a16="http://schemas.microsoft.com/office/drawing/2014/main" id="{4B47CB9A-3CF7-4B6F-ABCF-C72A09243204}"/>
              </a:ext>
            </a:extLst>
          </p:cNvPr>
          <p:cNvSpPr/>
          <p:nvPr/>
        </p:nvSpPr>
        <p:spPr>
          <a:xfrm>
            <a:off x="13935620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4" name="object 26">
            <a:extLst>
              <a:ext uri="{FF2B5EF4-FFF2-40B4-BE49-F238E27FC236}">
                <a16:creationId xmlns:a16="http://schemas.microsoft.com/office/drawing/2014/main" id="{739C951D-1F43-428D-AE98-1AF368E07A68}"/>
              </a:ext>
            </a:extLst>
          </p:cNvPr>
          <p:cNvSpPr/>
          <p:nvPr/>
        </p:nvSpPr>
        <p:spPr>
          <a:xfrm>
            <a:off x="13935620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graphicFrame>
        <p:nvGraphicFramePr>
          <p:cNvPr id="221" name="Table 3">
            <a:extLst>
              <a:ext uri="{FF2B5EF4-FFF2-40B4-BE49-F238E27FC236}">
                <a16:creationId xmlns:a16="http://schemas.microsoft.com/office/drawing/2014/main" id="{D47B43EA-9621-4B23-B48A-E337E935E4F0}"/>
              </a:ext>
            </a:extLst>
          </p:cNvPr>
          <p:cNvGraphicFramePr>
            <a:graphicFrameLocks noGrp="1"/>
          </p:cNvGraphicFramePr>
          <p:nvPr/>
        </p:nvGraphicFramePr>
        <p:xfrm>
          <a:off x="14774874" y="2597186"/>
          <a:ext cx="10062414" cy="135573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8111">
                  <a:extLst>
                    <a:ext uri="{9D8B030D-6E8A-4147-A177-3AD203B41FA5}">
                      <a16:colId xmlns:a16="http://schemas.microsoft.com/office/drawing/2014/main" val="329328549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858216296"/>
                    </a:ext>
                  </a:extLst>
                </a:gridCol>
                <a:gridCol w="3085341">
                  <a:extLst>
                    <a:ext uri="{9D8B030D-6E8A-4147-A177-3AD203B41FA5}">
                      <a16:colId xmlns:a16="http://schemas.microsoft.com/office/drawing/2014/main" val="2773723347"/>
                    </a:ext>
                  </a:extLst>
                </a:gridCol>
                <a:gridCol w="457847">
                  <a:extLst>
                    <a:ext uri="{9D8B030D-6E8A-4147-A177-3AD203B41FA5}">
                      <a16:colId xmlns:a16="http://schemas.microsoft.com/office/drawing/2014/main" val="3970924410"/>
                    </a:ext>
                  </a:extLst>
                </a:gridCol>
                <a:gridCol w="5712835">
                  <a:extLst>
                    <a:ext uri="{9D8B030D-6E8A-4147-A177-3AD203B41FA5}">
                      <a16:colId xmlns:a16="http://schemas.microsoft.com/office/drawing/2014/main" val="3653340704"/>
                    </a:ext>
                  </a:extLst>
                </a:gridCol>
              </a:tblGrid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10950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4194046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0321369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0016852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833699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7389317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85456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9126564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5621459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1653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009620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354245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112960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7287625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537558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566917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8250689"/>
                  </a:ext>
                </a:extLst>
              </a:tr>
            </a:tbl>
          </a:graphicData>
        </a:graphic>
      </p:graphicFrame>
      <p:sp>
        <p:nvSpPr>
          <p:cNvPr id="222" name="object 2">
            <a:extLst>
              <a:ext uri="{FF2B5EF4-FFF2-40B4-BE49-F238E27FC236}">
                <a16:creationId xmlns:a16="http://schemas.microsoft.com/office/drawing/2014/main" id="{76C1F3F8-23F1-4DE6-9536-DE5F080AFA19}"/>
              </a:ext>
            </a:extLst>
          </p:cNvPr>
          <p:cNvSpPr txBox="1"/>
          <p:nvPr/>
        </p:nvSpPr>
        <p:spPr>
          <a:xfrm>
            <a:off x="18086105" y="1447616"/>
            <a:ext cx="4163630" cy="763029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25400" algn="ctr">
              <a:spcBef>
                <a:spcPts val="190"/>
              </a:spcBef>
            </a:pPr>
            <a:r>
              <a:rPr lang="en-ZA" sz="4800" b="1" spc="-10" dirty="0">
                <a:latin typeface="Calibri"/>
                <a:cs typeface="Calibri"/>
              </a:rPr>
              <a:t>To Do</a:t>
            </a:r>
            <a:endParaRPr sz="4800" dirty="0">
              <a:latin typeface="Calibri"/>
              <a:cs typeface="Calibri"/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25459160" y="1068614"/>
            <a:ext cx="1144165" cy="16347327"/>
            <a:chOff x="25152525" y="1026274"/>
            <a:chExt cx="1144165" cy="16347327"/>
          </a:xfrm>
        </p:grpSpPr>
        <p:sp>
          <p:nvSpPr>
            <p:cNvPr id="39" name="Rectangle: Rounded Corners 16">
              <a:hlinkClick r:id="rId3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163660" y="1026274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1" name="Rectangle: Rounded Corners 17">
              <a:hlinkClick r:id="rId4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163660" y="243648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2" name="Rectangle: Rounded Corners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 userDrawn="1"/>
          </p:nvSpPr>
          <p:spPr>
            <a:xfrm>
              <a:off x="25163660" y="380617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5" name="Rectangle: Rounded Corners 19">
              <a:hlinkClick r:id="rId6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6" name="Rectangle: Rounded Corners 20">
              <a:hlinkClick r:id="rId7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8" name="Rectangle: Rounded Corners 21">
              <a:hlinkClick r:id="rId8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9" name="Rectangle: Rounded Corners 22">
              <a:hlinkClick r:id="rId9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1" name="Rectangle: Rounded Corners 23">
              <a:hlinkClick r:id="rId10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2" name="Rectangle: Rounded Corners 24">
              <a:hlinkClick r:id="rId11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5" name="Rectangle: Rounded Corners 25">
              <a:hlinkClick r:id="rId12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6" name="Rectangle: Rounded Corners 26">
              <a:hlinkClick r:id="rId13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7" name="Rectangle: Rounded Corners 27">
              <a:hlinkClick r:id="rId14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300689" y="1179110"/>
            <a:ext cx="26039544" cy="16168550"/>
            <a:chOff x="257146" y="1205051"/>
            <a:chExt cx="26039544" cy="16168550"/>
          </a:xfrm>
        </p:grpSpPr>
        <p:sp>
          <p:nvSpPr>
            <p:cNvPr id="61" name="Rectangle: Rounded Corners 16">
              <a:hlinkClick r:id="rId3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7146" y="1205051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3" name="Rectangle: Rounded Corners 17">
              <a:hlinkClick r:id="rId4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7146" y="2574741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4" name="Rectangle: Rounded Corners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257146" y="3944432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5" name="Rectangle: Rounded Corners 19">
              <a:hlinkClick r:id="rId6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7146" y="5304222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6" name="Rectangle: Rounded Corners 20">
              <a:hlinkClick r:id="rId7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7146" y="6683812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7" name="Rectangle: Rounded Corners 21">
              <a:hlinkClick r:id="rId8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7146" y="8063402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8" name="Rectangle: Rounded Corners 22">
              <a:hlinkClick r:id="rId9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7146" y="939568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9" name="Rectangle: Rounded Corners 23">
              <a:hlinkClick r:id="rId10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7146" y="1076960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0" name="Rectangle: Rounded Corners 24">
              <a:hlinkClick r:id="rId11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7146" y="12143526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1" name="Rectangle: Rounded Corners 25">
              <a:hlinkClick r:id="rId12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7146" y="13517445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2" name="Rectangle: Rounded Corners 26">
              <a:hlinkClick r:id="rId13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3" name="Rectangle: Rounded Corners 27">
              <a:hlinkClick r:id="rId14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sp>
        <p:nvSpPr>
          <p:cNvPr id="74" name="Rectangle: Top Corners Rounded 61">
            <a:hlinkClick r:id="rId2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600200" y="4191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24635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Rectangle: Rounded Corners 524">
            <a:extLst>
              <a:ext uri="{FF2B5EF4-FFF2-40B4-BE49-F238E27FC236}">
                <a16:creationId xmlns:a16="http://schemas.microsoft.com/office/drawing/2014/main" id="{22661A40-0095-4402-BD28-29A32DFFC778}"/>
              </a:ext>
            </a:extLst>
          </p:cNvPr>
          <p:cNvSpPr/>
          <p:nvPr/>
        </p:nvSpPr>
        <p:spPr>
          <a:xfrm>
            <a:off x="1193035" y="1386053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Monday</a:t>
            </a:r>
          </a:p>
        </p:txBody>
      </p:sp>
      <p:graphicFrame>
        <p:nvGraphicFramePr>
          <p:cNvPr id="526" name="Table 526">
            <a:extLst>
              <a:ext uri="{FF2B5EF4-FFF2-40B4-BE49-F238E27FC236}">
                <a16:creationId xmlns:a16="http://schemas.microsoft.com/office/drawing/2014/main" id="{EF55DA1B-51F7-4344-838D-CDDB98178A93}"/>
              </a:ext>
            </a:extLst>
          </p:cNvPr>
          <p:cNvGraphicFramePr>
            <a:graphicFrameLocks noGrp="1"/>
          </p:cNvGraphicFramePr>
          <p:nvPr/>
        </p:nvGraphicFramePr>
        <p:xfrm>
          <a:off x="1224952" y="2106125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27" name="Rectangle: Rounded Corners 526">
            <a:extLst>
              <a:ext uri="{FF2B5EF4-FFF2-40B4-BE49-F238E27FC236}">
                <a16:creationId xmlns:a16="http://schemas.microsoft.com/office/drawing/2014/main" id="{802E2183-6E26-45DC-AA78-441749E0C855}"/>
              </a:ext>
            </a:extLst>
          </p:cNvPr>
          <p:cNvSpPr/>
          <p:nvPr/>
        </p:nvSpPr>
        <p:spPr>
          <a:xfrm>
            <a:off x="1224952" y="533292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Tuesday</a:t>
            </a:r>
          </a:p>
        </p:txBody>
      </p:sp>
      <p:graphicFrame>
        <p:nvGraphicFramePr>
          <p:cNvPr id="528" name="Table 526">
            <a:extLst>
              <a:ext uri="{FF2B5EF4-FFF2-40B4-BE49-F238E27FC236}">
                <a16:creationId xmlns:a16="http://schemas.microsoft.com/office/drawing/2014/main" id="{F3E6595C-8942-44BC-8112-AE82E4B2E65B}"/>
              </a:ext>
            </a:extLst>
          </p:cNvPr>
          <p:cNvGraphicFramePr>
            <a:graphicFrameLocks noGrp="1"/>
          </p:cNvGraphicFramePr>
          <p:nvPr/>
        </p:nvGraphicFramePr>
        <p:xfrm>
          <a:off x="1256869" y="605299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29" name="Rectangle: Rounded Corners 528">
            <a:extLst>
              <a:ext uri="{FF2B5EF4-FFF2-40B4-BE49-F238E27FC236}">
                <a16:creationId xmlns:a16="http://schemas.microsoft.com/office/drawing/2014/main" id="{F554E60D-9173-4374-9DC7-AE52FD0068D8}"/>
              </a:ext>
            </a:extLst>
          </p:cNvPr>
          <p:cNvSpPr/>
          <p:nvPr/>
        </p:nvSpPr>
        <p:spPr>
          <a:xfrm>
            <a:off x="1193035" y="9263228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Wednesday</a:t>
            </a:r>
          </a:p>
        </p:txBody>
      </p:sp>
      <p:graphicFrame>
        <p:nvGraphicFramePr>
          <p:cNvPr id="530" name="Table 526">
            <a:extLst>
              <a:ext uri="{FF2B5EF4-FFF2-40B4-BE49-F238E27FC236}">
                <a16:creationId xmlns:a16="http://schemas.microsoft.com/office/drawing/2014/main" id="{FA60CCC5-059D-4492-AE4E-7A25D734EC17}"/>
              </a:ext>
            </a:extLst>
          </p:cNvPr>
          <p:cNvGraphicFramePr>
            <a:graphicFrameLocks noGrp="1"/>
          </p:cNvGraphicFramePr>
          <p:nvPr/>
        </p:nvGraphicFramePr>
        <p:xfrm>
          <a:off x="1224952" y="9983300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1" name="Rectangle: Rounded Corners 530">
            <a:extLst>
              <a:ext uri="{FF2B5EF4-FFF2-40B4-BE49-F238E27FC236}">
                <a16:creationId xmlns:a16="http://schemas.microsoft.com/office/drawing/2014/main" id="{8D6290B4-8446-4A1C-A310-9D1E54796ED3}"/>
              </a:ext>
            </a:extLst>
          </p:cNvPr>
          <p:cNvSpPr/>
          <p:nvPr/>
        </p:nvSpPr>
        <p:spPr>
          <a:xfrm>
            <a:off x="1192526" y="1312134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Thursday</a:t>
            </a:r>
          </a:p>
        </p:txBody>
      </p:sp>
      <p:graphicFrame>
        <p:nvGraphicFramePr>
          <p:cNvPr id="532" name="Table 526">
            <a:extLst>
              <a:ext uri="{FF2B5EF4-FFF2-40B4-BE49-F238E27FC236}">
                <a16:creationId xmlns:a16="http://schemas.microsoft.com/office/drawing/2014/main" id="{D8343F4D-8B28-46AB-91B8-CE0B7F8AD754}"/>
              </a:ext>
            </a:extLst>
          </p:cNvPr>
          <p:cNvGraphicFramePr>
            <a:graphicFrameLocks noGrp="1"/>
          </p:cNvGraphicFramePr>
          <p:nvPr/>
        </p:nvGraphicFramePr>
        <p:xfrm>
          <a:off x="1224443" y="1384141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3" name="Rectangle: Rounded Corners 532">
            <a:extLst>
              <a:ext uri="{FF2B5EF4-FFF2-40B4-BE49-F238E27FC236}">
                <a16:creationId xmlns:a16="http://schemas.microsoft.com/office/drawing/2014/main" id="{C7332ED9-D87D-4C94-BE3D-A80A2F26E6FA}"/>
              </a:ext>
            </a:extLst>
          </p:cNvPr>
          <p:cNvSpPr/>
          <p:nvPr/>
        </p:nvSpPr>
        <p:spPr>
          <a:xfrm>
            <a:off x="22439927" y="1386053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Friday</a:t>
            </a:r>
          </a:p>
        </p:txBody>
      </p:sp>
      <p:graphicFrame>
        <p:nvGraphicFramePr>
          <p:cNvPr id="534" name="Table 526">
            <a:extLst>
              <a:ext uri="{FF2B5EF4-FFF2-40B4-BE49-F238E27FC236}">
                <a16:creationId xmlns:a16="http://schemas.microsoft.com/office/drawing/2014/main" id="{A4651587-3301-4BE4-B08A-A93921872368}"/>
              </a:ext>
            </a:extLst>
          </p:cNvPr>
          <p:cNvGraphicFramePr>
            <a:graphicFrameLocks noGrp="1"/>
          </p:cNvGraphicFramePr>
          <p:nvPr/>
        </p:nvGraphicFramePr>
        <p:xfrm>
          <a:off x="14066931" y="2106125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5" name="Rectangle: Rounded Corners 534">
            <a:extLst>
              <a:ext uri="{FF2B5EF4-FFF2-40B4-BE49-F238E27FC236}">
                <a16:creationId xmlns:a16="http://schemas.microsoft.com/office/drawing/2014/main" id="{D18545CF-A784-48FF-941B-96749C04EBED}"/>
              </a:ext>
            </a:extLst>
          </p:cNvPr>
          <p:cNvSpPr/>
          <p:nvPr/>
        </p:nvSpPr>
        <p:spPr>
          <a:xfrm>
            <a:off x="22408010" y="533292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Saturday</a:t>
            </a:r>
          </a:p>
        </p:txBody>
      </p:sp>
      <p:graphicFrame>
        <p:nvGraphicFramePr>
          <p:cNvPr id="536" name="Table 526">
            <a:extLst>
              <a:ext uri="{FF2B5EF4-FFF2-40B4-BE49-F238E27FC236}">
                <a16:creationId xmlns:a16="http://schemas.microsoft.com/office/drawing/2014/main" id="{5EA92FD2-DA63-4D12-88F7-FD598D788CDD}"/>
              </a:ext>
            </a:extLst>
          </p:cNvPr>
          <p:cNvGraphicFramePr>
            <a:graphicFrameLocks noGrp="1"/>
          </p:cNvGraphicFramePr>
          <p:nvPr/>
        </p:nvGraphicFramePr>
        <p:xfrm>
          <a:off x="14098848" y="605299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7" name="Rectangle: Rounded Corners 536">
            <a:extLst>
              <a:ext uri="{FF2B5EF4-FFF2-40B4-BE49-F238E27FC236}">
                <a16:creationId xmlns:a16="http://schemas.microsoft.com/office/drawing/2014/main" id="{F1473FCC-D503-4775-9987-B9E2D6C190C0}"/>
              </a:ext>
            </a:extLst>
          </p:cNvPr>
          <p:cNvSpPr/>
          <p:nvPr/>
        </p:nvSpPr>
        <p:spPr>
          <a:xfrm>
            <a:off x="22439927" y="9263228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Sunday</a:t>
            </a:r>
          </a:p>
        </p:txBody>
      </p:sp>
      <p:graphicFrame>
        <p:nvGraphicFramePr>
          <p:cNvPr id="538" name="Table 526">
            <a:extLst>
              <a:ext uri="{FF2B5EF4-FFF2-40B4-BE49-F238E27FC236}">
                <a16:creationId xmlns:a16="http://schemas.microsoft.com/office/drawing/2014/main" id="{6C0EFDD8-6F57-4D70-A037-BAC961600F78}"/>
              </a:ext>
            </a:extLst>
          </p:cNvPr>
          <p:cNvGraphicFramePr>
            <a:graphicFrameLocks noGrp="1"/>
          </p:cNvGraphicFramePr>
          <p:nvPr/>
        </p:nvGraphicFramePr>
        <p:xfrm>
          <a:off x="14066931" y="9983300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grpSp>
        <p:nvGrpSpPr>
          <p:cNvPr id="16" name="Group 15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25459160" y="1068614"/>
            <a:ext cx="1144165" cy="16347327"/>
            <a:chOff x="25152525" y="1026274"/>
            <a:chExt cx="1144165" cy="16347327"/>
          </a:xfrm>
        </p:grpSpPr>
        <p:sp>
          <p:nvSpPr>
            <p:cNvPr id="17" name="Rectangle: Rounded Corners 16">
              <a:hlinkClick r:id="rId2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163660" y="1026274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18" name="Rectangle: Rounded Corners 17">
              <a:hlinkClick r:id="rId3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163660" y="243648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19" name="Rectangle: Rounded Corners 18">
              <a:hlinkClick r:id="rId4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 userDrawn="1"/>
          </p:nvSpPr>
          <p:spPr>
            <a:xfrm>
              <a:off x="25163660" y="380617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0" name="Rectangle: Rounded Corners 19">
              <a:hlinkClick r:id="rId5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1" name="Rectangle: Rounded Corners 20">
              <a:hlinkClick r:id="rId6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2" name="Rectangle: Rounded Corners 21">
              <a:hlinkClick r:id="rId7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3" name="Rectangle: Rounded Corners 22">
              <a:hlinkClick r:id="rId8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4" name="Rectangle: Rounded Corners 23">
              <a:hlinkClick r:id="rId9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5" name="Rectangle: Rounded Corners 24">
              <a:hlinkClick r:id="rId10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6" name="Rectangle: Rounded Corners 25">
              <a:hlinkClick r:id="rId11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7" name="Rectangle: Rounded Corners 26">
              <a:hlinkClick r:id="rId12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8" name="Rectangle: Rounded Corners 27">
              <a:hlinkClick r:id="rId13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300689" y="1179110"/>
            <a:ext cx="26039544" cy="16168550"/>
            <a:chOff x="257146" y="1205051"/>
            <a:chExt cx="26039544" cy="16168550"/>
          </a:xfrm>
        </p:grpSpPr>
        <p:sp>
          <p:nvSpPr>
            <p:cNvPr id="30" name="Rectangle: Rounded Corners 16">
              <a:hlinkClick r:id="rId2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7146" y="1205051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1" name="Rectangle: Rounded Corners 17">
              <a:hlinkClick r:id="rId3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7146" y="2574741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2" name="Rectangle: Rounded Corners 18">
              <a:hlinkClick r:id="rId4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257146" y="3944432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3" name="Rectangle: Rounded Corners 19">
              <a:hlinkClick r:id="rId5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7146" y="5304222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4" name="Rectangle: Rounded Corners 20">
              <a:hlinkClick r:id="rId6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7146" y="6683812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5" name="Rectangle: Rounded Corners 21">
              <a:hlinkClick r:id="rId7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7146" y="8063402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6" name="Rectangle: Rounded Corners 22">
              <a:hlinkClick r:id="rId8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7146" y="939568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7" name="Rectangle: Rounded Corners 23">
              <a:hlinkClick r:id="rId9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7146" y="1076960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8" name="Rectangle: Rounded Corners 24">
              <a:hlinkClick r:id="rId10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7146" y="12143526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9" name="Rectangle: Rounded Corners 25">
              <a:hlinkClick r:id="rId11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7146" y="13517445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0" name="Rectangle: Rounded Corners 26">
              <a:hlinkClick r:id="rId12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1" name="Rectangle: Rounded Corners 27">
              <a:hlinkClick r:id="rId13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sp>
        <p:nvSpPr>
          <p:cNvPr id="42" name="Rectangle: Top Corners Rounded 61">
            <a:hlinkClick r:id="rId14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447800" y="2667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10772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ageCurlDouble"/>
      </p:transition>
    </mc:Choice>
    <mc:Fallback xmlns="">
      <p:transition spd="slow" advClick="0">
        <p:fade/>
      </p:transition>
    </mc:Fallback>
  </mc:AlternateContent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Rounded Corners 9">
            <a:hlinkClick r:id="" action="ppaction://noaction"/>
            <a:extLst>
              <a:ext uri="{FF2B5EF4-FFF2-40B4-BE49-F238E27FC236}">
                <a16:creationId xmlns:a16="http://schemas.microsoft.com/office/drawing/2014/main" id="{446C6CE9-07F3-4FF5-93FF-C749C9E8A595}"/>
              </a:ext>
            </a:extLst>
          </p:cNvPr>
          <p:cNvSpPr/>
          <p:nvPr/>
        </p:nvSpPr>
        <p:spPr>
          <a:xfrm>
            <a:off x="25698450" y="10686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hlinkClick r:id="" action="ppaction://noaction"/>
            <a:extLst>
              <a:ext uri="{FF2B5EF4-FFF2-40B4-BE49-F238E27FC236}">
                <a16:creationId xmlns:a16="http://schemas.microsoft.com/office/drawing/2014/main" id="{8255F68B-2F1A-4CD9-A876-123357C575D6}"/>
              </a:ext>
            </a:extLst>
          </p:cNvPr>
          <p:cNvSpPr/>
          <p:nvPr/>
        </p:nvSpPr>
        <p:spPr>
          <a:xfrm>
            <a:off x="25698450" y="243408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hlinkClick r:id="" action="ppaction://noaction"/>
            <a:extLst>
              <a:ext uri="{FF2B5EF4-FFF2-40B4-BE49-F238E27FC236}">
                <a16:creationId xmlns:a16="http://schemas.microsoft.com/office/drawing/2014/main" id="{F7790886-A193-4B09-A3A6-0132E7DA88A9}"/>
              </a:ext>
            </a:extLst>
          </p:cNvPr>
          <p:cNvSpPr/>
          <p:nvPr/>
        </p:nvSpPr>
        <p:spPr>
          <a:xfrm>
            <a:off x="25698450" y="379955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hlinkClick r:id="" action="ppaction://noaction"/>
            <a:extLst>
              <a:ext uri="{FF2B5EF4-FFF2-40B4-BE49-F238E27FC236}">
                <a16:creationId xmlns:a16="http://schemas.microsoft.com/office/drawing/2014/main" id="{5AF01227-4BF8-4787-B84A-203E86E662C5}"/>
              </a:ext>
            </a:extLst>
          </p:cNvPr>
          <p:cNvSpPr/>
          <p:nvPr/>
        </p:nvSpPr>
        <p:spPr>
          <a:xfrm>
            <a:off x="25698450" y="516502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hlinkClick r:id="" action="ppaction://noaction"/>
            <a:extLst>
              <a:ext uri="{FF2B5EF4-FFF2-40B4-BE49-F238E27FC236}">
                <a16:creationId xmlns:a16="http://schemas.microsoft.com/office/drawing/2014/main" id="{7BFE6CA8-572E-4F3E-9539-BBE1CE79CCF5}"/>
              </a:ext>
            </a:extLst>
          </p:cNvPr>
          <p:cNvSpPr/>
          <p:nvPr/>
        </p:nvSpPr>
        <p:spPr>
          <a:xfrm>
            <a:off x="25698450" y="653049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hlinkClick r:id="" action="ppaction://noaction"/>
            <a:extLst>
              <a:ext uri="{FF2B5EF4-FFF2-40B4-BE49-F238E27FC236}">
                <a16:creationId xmlns:a16="http://schemas.microsoft.com/office/drawing/2014/main" id="{1BFD18DA-2C6D-4619-8ED1-4C04808E9755}"/>
              </a:ext>
            </a:extLst>
          </p:cNvPr>
          <p:cNvSpPr/>
          <p:nvPr/>
        </p:nvSpPr>
        <p:spPr>
          <a:xfrm>
            <a:off x="25698450" y="789596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hlinkClick r:id="" action="ppaction://noaction"/>
            <a:extLst>
              <a:ext uri="{FF2B5EF4-FFF2-40B4-BE49-F238E27FC236}">
                <a16:creationId xmlns:a16="http://schemas.microsoft.com/office/drawing/2014/main" id="{D45A448A-6A4F-40F2-8A70-2EAD84357E48}"/>
              </a:ext>
            </a:extLst>
          </p:cNvPr>
          <p:cNvSpPr/>
          <p:nvPr/>
        </p:nvSpPr>
        <p:spPr>
          <a:xfrm>
            <a:off x="25698450" y="926143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hlinkClick r:id="" action="ppaction://noaction"/>
            <a:extLst>
              <a:ext uri="{FF2B5EF4-FFF2-40B4-BE49-F238E27FC236}">
                <a16:creationId xmlns:a16="http://schemas.microsoft.com/office/drawing/2014/main" id="{2BE8278F-BB92-41BF-9083-BD8B17BD9AC2}"/>
              </a:ext>
            </a:extLst>
          </p:cNvPr>
          <p:cNvSpPr/>
          <p:nvPr/>
        </p:nvSpPr>
        <p:spPr>
          <a:xfrm>
            <a:off x="25698450" y="1062690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hlinkClick r:id="" action="ppaction://noaction"/>
            <a:extLst>
              <a:ext uri="{FF2B5EF4-FFF2-40B4-BE49-F238E27FC236}">
                <a16:creationId xmlns:a16="http://schemas.microsoft.com/office/drawing/2014/main" id="{5CB04BD4-E02D-4798-A26C-BEC145AB49DB}"/>
              </a:ext>
            </a:extLst>
          </p:cNvPr>
          <p:cNvSpPr/>
          <p:nvPr/>
        </p:nvSpPr>
        <p:spPr>
          <a:xfrm>
            <a:off x="25698450" y="1199237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hlinkClick r:id="" action="ppaction://noaction"/>
            <a:extLst>
              <a:ext uri="{FF2B5EF4-FFF2-40B4-BE49-F238E27FC236}">
                <a16:creationId xmlns:a16="http://schemas.microsoft.com/office/drawing/2014/main" id="{960EAC65-8800-4CAD-9FE7-2E32EA1A6592}"/>
              </a:ext>
            </a:extLst>
          </p:cNvPr>
          <p:cNvSpPr/>
          <p:nvPr/>
        </p:nvSpPr>
        <p:spPr>
          <a:xfrm>
            <a:off x="25698450" y="1335784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hlinkClick r:id="" action="ppaction://noaction"/>
            <a:extLst>
              <a:ext uri="{FF2B5EF4-FFF2-40B4-BE49-F238E27FC236}">
                <a16:creationId xmlns:a16="http://schemas.microsoft.com/office/drawing/2014/main" id="{DFA1BB0B-267B-4951-8EA3-AF3B56A46A59}"/>
              </a:ext>
            </a:extLst>
          </p:cNvPr>
          <p:cNvSpPr/>
          <p:nvPr/>
        </p:nvSpPr>
        <p:spPr>
          <a:xfrm>
            <a:off x="25698450" y="147233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hlinkClick r:id="" action="ppaction://noaction"/>
            <a:extLst>
              <a:ext uri="{FF2B5EF4-FFF2-40B4-BE49-F238E27FC236}">
                <a16:creationId xmlns:a16="http://schemas.microsoft.com/office/drawing/2014/main" id="{275EA8BE-60B0-4FF0-BA96-129F69F22E06}"/>
              </a:ext>
            </a:extLst>
          </p:cNvPr>
          <p:cNvSpPr/>
          <p:nvPr/>
        </p:nvSpPr>
        <p:spPr>
          <a:xfrm>
            <a:off x="25698450" y="16088788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22D3A13-EEE1-4B15-9C0B-5DC1A3E619F0}"/>
              </a:ext>
            </a:extLst>
          </p:cNvPr>
          <p:cNvSpPr/>
          <p:nvPr/>
        </p:nvSpPr>
        <p:spPr>
          <a:xfrm>
            <a:off x="23795500" y="16088788"/>
            <a:ext cx="1691586" cy="1456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 59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8F9B818D-929E-4ECD-A2BA-1263EA0889E7}"/>
              </a:ext>
            </a:extLst>
          </p:cNvPr>
          <p:cNvSpPr/>
          <p:nvPr/>
        </p:nvSpPr>
        <p:spPr>
          <a:xfrm>
            <a:off x="1116239" y="16270514"/>
            <a:ext cx="1248228" cy="12748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: Top Corners Rounded 61">
            <a:hlinkClick r:id="rId2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447800" y="2667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bject 2">
            <a:extLst>
              <a:ext uri="{FF2B5EF4-FFF2-40B4-BE49-F238E27FC236}">
                <a16:creationId xmlns:a16="http://schemas.microsoft.com/office/drawing/2014/main" id="{A7843B35-D7B0-42AB-9877-BA97342BDBE4}"/>
              </a:ext>
            </a:extLst>
          </p:cNvPr>
          <p:cNvSpPr txBox="1"/>
          <p:nvPr/>
        </p:nvSpPr>
        <p:spPr>
          <a:xfrm>
            <a:off x="3067050" y="1349288"/>
            <a:ext cx="6426393" cy="763029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25400" algn="ctr">
              <a:spcBef>
                <a:spcPts val="190"/>
              </a:spcBef>
            </a:pPr>
            <a:r>
              <a:rPr sz="4800" b="1" spc="-10" dirty="0">
                <a:latin typeface="Calibri"/>
                <a:cs typeface="Calibri"/>
              </a:rPr>
              <a:t>Goal</a:t>
            </a:r>
            <a:r>
              <a:rPr sz="4800" b="1" spc="-70" dirty="0">
                <a:latin typeface="Calibri"/>
                <a:cs typeface="Calibri"/>
              </a:rPr>
              <a:t> </a:t>
            </a:r>
            <a:r>
              <a:rPr sz="4800" b="1" spc="-10" dirty="0">
                <a:latin typeface="Calibri"/>
                <a:cs typeface="Calibri"/>
              </a:rPr>
              <a:t>Classification</a:t>
            </a:r>
            <a:endParaRPr sz="4800" dirty="0">
              <a:latin typeface="Calibri"/>
              <a:cs typeface="Calibri"/>
            </a:endParaRPr>
          </a:p>
        </p:txBody>
      </p:sp>
      <p:graphicFrame>
        <p:nvGraphicFramePr>
          <p:cNvPr id="33" name="object 5">
            <a:extLst>
              <a:ext uri="{FF2B5EF4-FFF2-40B4-BE49-F238E27FC236}">
                <a16:creationId xmlns:a16="http://schemas.microsoft.com/office/drawing/2014/main" id="{A02703A7-9334-429C-9DFA-A74E27BB1720}"/>
              </a:ext>
            </a:extLst>
          </p:cNvPr>
          <p:cNvGraphicFramePr>
            <a:graphicFrameLocks noGrp="1"/>
          </p:cNvGraphicFramePr>
          <p:nvPr/>
        </p:nvGraphicFramePr>
        <p:xfrm>
          <a:off x="1217932" y="2386786"/>
          <a:ext cx="11329025" cy="78405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245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6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55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17101">
                <a:tc>
                  <a:txBody>
                    <a:bodyPr/>
                    <a:lstStyle/>
                    <a:p>
                      <a:pPr algn="ctr">
                        <a:lnSpc>
                          <a:spcPts val="124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1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st 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Most</a:t>
                      </a:r>
                      <a:r>
                        <a:rPr sz="2400" spc="-9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Urgent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ts val="124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2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nd</a:t>
                      </a:r>
                      <a:r>
                        <a:rPr sz="2400" spc="127" baseline="27777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Urgent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 w="6350">
                      <a:noFill/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2319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  <a:lnT>
                      <a:noFill/>
                    </a:lnT>
                    <a:lnB w="635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  <a:lnT w="6350">
                      <a:noFill/>
                      <a:prstDash val="solid"/>
                    </a:lnT>
                    <a:lnB w="635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026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140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3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rd</a:t>
                      </a:r>
                      <a:r>
                        <a:rPr sz="2400" spc="127" baseline="27777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Important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T w="6350">
                      <a:noFill/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  <a:p>
                      <a:pPr marL="635" algn="ctr">
                        <a:lnSpc>
                          <a:spcPts val="140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4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th 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Not</a:t>
                      </a:r>
                      <a:r>
                        <a:rPr sz="2400" spc="-8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Important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T w="6350">
                      <a:noFill/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1" name="object 3">
            <a:extLst>
              <a:ext uri="{FF2B5EF4-FFF2-40B4-BE49-F238E27FC236}">
                <a16:creationId xmlns:a16="http://schemas.microsoft.com/office/drawing/2014/main" id="{B3BF3BDB-0074-43B2-B87B-F25407F3CCCC}"/>
              </a:ext>
            </a:extLst>
          </p:cNvPr>
          <p:cNvSpPr/>
          <p:nvPr/>
        </p:nvSpPr>
        <p:spPr>
          <a:xfrm>
            <a:off x="1128430" y="2597186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4" name="object 6">
            <a:extLst>
              <a:ext uri="{FF2B5EF4-FFF2-40B4-BE49-F238E27FC236}">
                <a16:creationId xmlns:a16="http://schemas.microsoft.com/office/drawing/2014/main" id="{21E2FD4A-C6E7-4B43-A044-B0A09935A1AD}"/>
              </a:ext>
            </a:extLst>
          </p:cNvPr>
          <p:cNvSpPr/>
          <p:nvPr/>
        </p:nvSpPr>
        <p:spPr>
          <a:xfrm>
            <a:off x="1174149" y="10358201"/>
            <a:ext cx="5434721" cy="6123022"/>
          </a:xfrm>
          <a:custGeom>
            <a:avLst/>
            <a:gdLst/>
            <a:ahLst/>
            <a:cxnLst/>
            <a:rect l="l" t="t" r="r" b="b"/>
            <a:pathLst>
              <a:path w="2962275" h="3431540">
                <a:moveTo>
                  <a:pt x="0" y="3431159"/>
                </a:moveTo>
                <a:lnTo>
                  <a:pt x="2961766" y="3431159"/>
                </a:lnTo>
                <a:lnTo>
                  <a:pt x="2961766" y="0"/>
                </a:lnTo>
                <a:lnTo>
                  <a:pt x="0" y="0"/>
                </a:lnTo>
                <a:lnTo>
                  <a:pt x="0" y="3431159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5" name="object 7">
            <a:extLst>
              <a:ext uri="{FF2B5EF4-FFF2-40B4-BE49-F238E27FC236}">
                <a16:creationId xmlns:a16="http://schemas.microsoft.com/office/drawing/2014/main" id="{1DA04D45-AB27-4535-801A-EBB6F25212E6}"/>
              </a:ext>
            </a:extLst>
          </p:cNvPr>
          <p:cNvSpPr/>
          <p:nvPr/>
        </p:nvSpPr>
        <p:spPr>
          <a:xfrm>
            <a:off x="1259497" y="10452544"/>
            <a:ext cx="5193566" cy="342900"/>
          </a:xfrm>
          <a:custGeom>
            <a:avLst/>
            <a:gdLst/>
            <a:ahLst/>
            <a:cxnLst/>
            <a:rect l="l" t="t" r="r" b="b"/>
            <a:pathLst>
              <a:path w="2830829" h="171450">
                <a:moveTo>
                  <a:pt x="0" y="170992"/>
                </a:moveTo>
                <a:lnTo>
                  <a:pt x="2830703" y="170992"/>
                </a:lnTo>
                <a:lnTo>
                  <a:pt x="2830703" y="0"/>
                </a:lnTo>
                <a:lnTo>
                  <a:pt x="0" y="0"/>
                </a:lnTo>
                <a:lnTo>
                  <a:pt x="0" y="170992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6" name="object 8">
            <a:extLst>
              <a:ext uri="{FF2B5EF4-FFF2-40B4-BE49-F238E27FC236}">
                <a16:creationId xmlns:a16="http://schemas.microsoft.com/office/drawing/2014/main" id="{263F33B8-7CE9-4385-82D8-ADE8AFAC5EB1}"/>
              </a:ext>
            </a:extLst>
          </p:cNvPr>
          <p:cNvSpPr/>
          <p:nvPr/>
        </p:nvSpPr>
        <p:spPr>
          <a:xfrm>
            <a:off x="6820235" y="10358201"/>
            <a:ext cx="5681004" cy="6123022"/>
          </a:xfrm>
          <a:custGeom>
            <a:avLst/>
            <a:gdLst/>
            <a:ahLst/>
            <a:cxnLst/>
            <a:rect l="l" t="t" r="r" b="b"/>
            <a:pathLst>
              <a:path w="3254375" h="3431540">
                <a:moveTo>
                  <a:pt x="0" y="3431159"/>
                </a:moveTo>
                <a:lnTo>
                  <a:pt x="3254375" y="3431159"/>
                </a:lnTo>
                <a:lnTo>
                  <a:pt x="3254375" y="0"/>
                </a:lnTo>
                <a:lnTo>
                  <a:pt x="0" y="0"/>
                </a:lnTo>
                <a:lnTo>
                  <a:pt x="0" y="3431159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8" name="object 10">
            <a:extLst>
              <a:ext uri="{FF2B5EF4-FFF2-40B4-BE49-F238E27FC236}">
                <a16:creationId xmlns:a16="http://schemas.microsoft.com/office/drawing/2014/main" id="{D74C18D9-9F6D-4E04-8FC5-58A05AFB1F12}"/>
              </a:ext>
            </a:extLst>
          </p:cNvPr>
          <p:cNvSpPr/>
          <p:nvPr/>
        </p:nvSpPr>
        <p:spPr>
          <a:xfrm>
            <a:off x="1128430" y="1044045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0" name="object 12">
            <a:extLst>
              <a:ext uri="{FF2B5EF4-FFF2-40B4-BE49-F238E27FC236}">
                <a16:creationId xmlns:a16="http://schemas.microsoft.com/office/drawing/2014/main" id="{E6BF1142-E064-4903-AE86-F24DC26A8991}"/>
              </a:ext>
            </a:extLst>
          </p:cNvPr>
          <p:cNvSpPr/>
          <p:nvPr/>
        </p:nvSpPr>
        <p:spPr>
          <a:xfrm>
            <a:off x="7423822" y="1044045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3" name="object 15">
            <a:extLst>
              <a:ext uri="{FF2B5EF4-FFF2-40B4-BE49-F238E27FC236}">
                <a16:creationId xmlns:a16="http://schemas.microsoft.com/office/drawing/2014/main" id="{F77D01BA-E477-42CE-85EB-7829C8ED25B8}"/>
              </a:ext>
            </a:extLst>
          </p:cNvPr>
          <p:cNvSpPr/>
          <p:nvPr/>
        </p:nvSpPr>
        <p:spPr>
          <a:xfrm>
            <a:off x="111623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4" name="object 16">
            <a:extLst>
              <a:ext uri="{FF2B5EF4-FFF2-40B4-BE49-F238E27FC236}">
                <a16:creationId xmlns:a16="http://schemas.microsoft.com/office/drawing/2014/main" id="{AFB6542E-FD74-4A5F-95CC-78FD45BE46E8}"/>
              </a:ext>
            </a:extLst>
          </p:cNvPr>
          <p:cNvSpPr/>
          <p:nvPr/>
        </p:nvSpPr>
        <p:spPr>
          <a:xfrm>
            <a:off x="111623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7" name="object 19">
            <a:extLst>
              <a:ext uri="{FF2B5EF4-FFF2-40B4-BE49-F238E27FC236}">
                <a16:creationId xmlns:a16="http://schemas.microsoft.com/office/drawing/2014/main" id="{4854EE60-2782-4E9C-9390-D4FF5F08A77E}"/>
              </a:ext>
            </a:extLst>
          </p:cNvPr>
          <p:cNvSpPr/>
          <p:nvPr/>
        </p:nvSpPr>
        <p:spPr>
          <a:xfrm>
            <a:off x="7051964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0" name="object 22">
            <a:extLst>
              <a:ext uri="{FF2B5EF4-FFF2-40B4-BE49-F238E27FC236}">
                <a16:creationId xmlns:a16="http://schemas.microsoft.com/office/drawing/2014/main" id="{C87A5974-E205-4B03-BC37-AEF7EA800BED}"/>
              </a:ext>
            </a:extLst>
          </p:cNvPr>
          <p:cNvSpPr/>
          <p:nvPr/>
        </p:nvSpPr>
        <p:spPr>
          <a:xfrm>
            <a:off x="741162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3" name="object 25">
            <a:extLst>
              <a:ext uri="{FF2B5EF4-FFF2-40B4-BE49-F238E27FC236}">
                <a16:creationId xmlns:a16="http://schemas.microsoft.com/office/drawing/2014/main" id="{4B47CB9A-3CF7-4B6F-ABCF-C72A09243204}"/>
              </a:ext>
            </a:extLst>
          </p:cNvPr>
          <p:cNvSpPr/>
          <p:nvPr/>
        </p:nvSpPr>
        <p:spPr>
          <a:xfrm>
            <a:off x="13935620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4" name="object 26">
            <a:extLst>
              <a:ext uri="{FF2B5EF4-FFF2-40B4-BE49-F238E27FC236}">
                <a16:creationId xmlns:a16="http://schemas.microsoft.com/office/drawing/2014/main" id="{739C951D-1F43-428D-AE98-1AF368E07A68}"/>
              </a:ext>
            </a:extLst>
          </p:cNvPr>
          <p:cNvSpPr/>
          <p:nvPr/>
        </p:nvSpPr>
        <p:spPr>
          <a:xfrm>
            <a:off x="13935620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graphicFrame>
        <p:nvGraphicFramePr>
          <p:cNvPr id="221" name="Table 3">
            <a:extLst>
              <a:ext uri="{FF2B5EF4-FFF2-40B4-BE49-F238E27FC236}">
                <a16:creationId xmlns:a16="http://schemas.microsoft.com/office/drawing/2014/main" id="{D47B43EA-9621-4B23-B48A-E337E935E4F0}"/>
              </a:ext>
            </a:extLst>
          </p:cNvPr>
          <p:cNvGraphicFramePr>
            <a:graphicFrameLocks noGrp="1"/>
          </p:cNvGraphicFramePr>
          <p:nvPr/>
        </p:nvGraphicFramePr>
        <p:xfrm>
          <a:off x="14774874" y="2597186"/>
          <a:ext cx="10062414" cy="135573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8111">
                  <a:extLst>
                    <a:ext uri="{9D8B030D-6E8A-4147-A177-3AD203B41FA5}">
                      <a16:colId xmlns:a16="http://schemas.microsoft.com/office/drawing/2014/main" val="329328549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858216296"/>
                    </a:ext>
                  </a:extLst>
                </a:gridCol>
                <a:gridCol w="3085341">
                  <a:extLst>
                    <a:ext uri="{9D8B030D-6E8A-4147-A177-3AD203B41FA5}">
                      <a16:colId xmlns:a16="http://schemas.microsoft.com/office/drawing/2014/main" val="2773723347"/>
                    </a:ext>
                  </a:extLst>
                </a:gridCol>
                <a:gridCol w="457847">
                  <a:extLst>
                    <a:ext uri="{9D8B030D-6E8A-4147-A177-3AD203B41FA5}">
                      <a16:colId xmlns:a16="http://schemas.microsoft.com/office/drawing/2014/main" val="3970924410"/>
                    </a:ext>
                  </a:extLst>
                </a:gridCol>
                <a:gridCol w="5712835">
                  <a:extLst>
                    <a:ext uri="{9D8B030D-6E8A-4147-A177-3AD203B41FA5}">
                      <a16:colId xmlns:a16="http://schemas.microsoft.com/office/drawing/2014/main" val="3653340704"/>
                    </a:ext>
                  </a:extLst>
                </a:gridCol>
              </a:tblGrid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10950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4194046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0321369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0016852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833699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7389317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85456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9126564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5621459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1653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009620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354245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112960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7287625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537558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566917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8250689"/>
                  </a:ext>
                </a:extLst>
              </a:tr>
            </a:tbl>
          </a:graphicData>
        </a:graphic>
      </p:graphicFrame>
      <p:sp>
        <p:nvSpPr>
          <p:cNvPr id="222" name="object 2">
            <a:extLst>
              <a:ext uri="{FF2B5EF4-FFF2-40B4-BE49-F238E27FC236}">
                <a16:creationId xmlns:a16="http://schemas.microsoft.com/office/drawing/2014/main" id="{76C1F3F8-23F1-4DE6-9536-DE5F080AFA19}"/>
              </a:ext>
            </a:extLst>
          </p:cNvPr>
          <p:cNvSpPr txBox="1"/>
          <p:nvPr/>
        </p:nvSpPr>
        <p:spPr>
          <a:xfrm>
            <a:off x="18086105" y="1447616"/>
            <a:ext cx="4163630" cy="763029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25400" algn="ctr">
              <a:spcBef>
                <a:spcPts val="190"/>
              </a:spcBef>
            </a:pPr>
            <a:r>
              <a:rPr lang="en-ZA" sz="4800" b="1" spc="-10" dirty="0">
                <a:latin typeface="Calibri"/>
                <a:cs typeface="Calibri"/>
              </a:rPr>
              <a:t>To Do</a:t>
            </a:r>
            <a:endParaRPr sz="4800" dirty="0">
              <a:latin typeface="Calibri"/>
              <a:cs typeface="Calibri"/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25459160" y="1068614"/>
            <a:ext cx="1144165" cy="16347327"/>
            <a:chOff x="25152525" y="1026274"/>
            <a:chExt cx="1144165" cy="16347327"/>
          </a:xfrm>
        </p:grpSpPr>
        <p:sp>
          <p:nvSpPr>
            <p:cNvPr id="39" name="Rectangle: Rounded Corners 16">
              <a:hlinkClick r:id="rId3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163660" y="1026274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1" name="Rectangle: Rounded Corners 17">
              <a:hlinkClick r:id="rId4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163660" y="243648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2" name="Rectangle: Rounded Corners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 userDrawn="1"/>
          </p:nvSpPr>
          <p:spPr>
            <a:xfrm>
              <a:off x="25163660" y="380617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5" name="Rectangle: Rounded Corners 19">
              <a:hlinkClick r:id="rId6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6" name="Rectangle: Rounded Corners 20">
              <a:hlinkClick r:id="rId7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8" name="Rectangle: Rounded Corners 21">
              <a:hlinkClick r:id="rId8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9" name="Rectangle: Rounded Corners 22">
              <a:hlinkClick r:id="rId9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1" name="Rectangle: Rounded Corners 23">
              <a:hlinkClick r:id="rId10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2" name="Rectangle: Rounded Corners 24">
              <a:hlinkClick r:id="rId11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5" name="Rectangle: Rounded Corners 25">
              <a:hlinkClick r:id="rId12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6" name="Rectangle: Rounded Corners 26">
              <a:hlinkClick r:id="rId13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7" name="Rectangle: Rounded Corners 27">
              <a:hlinkClick r:id="rId14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300689" y="1179110"/>
            <a:ext cx="26039544" cy="16168550"/>
            <a:chOff x="257146" y="1205051"/>
            <a:chExt cx="26039544" cy="16168550"/>
          </a:xfrm>
        </p:grpSpPr>
        <p:sp>
          <p:nvSpPr>
            <p:cNvPr id="61" name="Rectangle: Rounded Corners 16">
              <a:hlinkClick r:id="rId3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7146" y="1205051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3" name="Rectangle: Rounded Corners 17">
              <a:hlinkClick r:id="rId4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7146" y="2574741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4" name="Rectangle: Rounded Corners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257146" y="3944432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5" name="Rectangle: Rounded Corners 19">
              <a:hlinkClick r:id="rId6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7146" y="5304222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6" name="Rectangle: Rounded Corners 20">
              <a:hlinkClick r:id="rId7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7146" y="6683812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7" name="Rectangle: Rounded Corners 21">
              <a:hlinkClick r:id="rId8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7146" y="8063402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8" name="Rectangle: Rounded Corners 22">
              <a:hlinkClick r:id="rId9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7146" y="939568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9" name="Rectangle: Rounded Corners 23">
              <a:hlinkClick r:id="rId10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7146" y="1076960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0" name="Rectangle: Rounded Corners 24">
              <a:hlinkClick r:id="rId11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7146" y="12143526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1" name="Rectangle: Rounded Corners 25">
              <a:hlinkClick r:id="rId12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7146" y="13517445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2" name="Rectangle: Rounded Corners 26">
              <a:hlinkClick r:id="rId13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3" name="Rectangle: Rounded Corners 27">
              <a:hlinkClick r:id="rId14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sp>
        <p:nvSpPr>
          <p:cNvPr id="74" name="Rectangle: Top Corners Rounded 61">
            <a:hlinkClick r:id="rId2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600200" y="4191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9877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Rectangle: Rounded Corners 524">
            <a:extLst>
              <a:ext uri="{FF2B5EF4-FFF2-40B4-BE49-F238E27FC236}">
                <a16:creationId xmlns:a16="http://schemas.microsoft.com/office/drawing/2014/main" id="{22661A40-0095-4402-BD28-29A32DFFC778}"/>
              </a:ext>
            </a:extLst>
          </p:cNvPr>
          <p:cNvSpPr/>
          <p:nvPr/>
        </p:nvSpPr>
        <p:spPr>
          <a:xfrm>
            <a:off x="1193035" y="1386053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Monday</a:t>
            </a:r>
          </a:p>
        </p:txBody>
      </p:sp>
      <p:graphicFrame>
        <p:nvGraphicFramePr>
          <p:cNvPr id="526" name="Table 526">
            <a:extLst>
              <a:ext uri="{FF2B5EF4-FFF2-40B4-BE49-F238E27FC236}">
                <a16:creationId xmlns:a16="http://schemas.microsoft.com/office/drawing/2014/main" id="{EF55DA1B-51F7-4344-838D-CDDB98178A93}"/>
              </a:ext>
            </a:extLst>
          </p:cNvPr>
          <p:cNvGraphicFramePr>
            <a:graphicFrameLocks noGrp="1"/>
          </p:cNvGraphicFramePr>
          <p:nvPr/>
        </p:nvGraphicFramePr>
        <p:xfrm>
          <a:off x="1224952" y="2106125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27" name="Rectangle: Rounded Corners 526">
            <a:extLst>
              <a:ext uri="{FF2B5EF4-FFF2-40B4-BE49-F238E27FC236}">
                <a16:creationId xmlns:a16="http://schemas.microsoft.com/office/drawing/2014/main" id="{802E2183-6E26-45DC-AA78-441749E0C855}"/>
              </a:ext>
            </a:extLst>
          </p:cNvPr>
          <p:cNvSpPr/>
          <p:nvPr/>
        </p:nvSpPr>
        <p:spPr>
          <a:xfrm>
            <a:off x="1224952" y="533292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Tuesday</a:t>
            </a:r>
          </a:p>
        </p:txBody>
      </p:sp>
      <p:graphicFrame>
        <p:nvGraphicFramePr>
          <p:cNvPr id="528" name="Table 526">
            <a:extLst>
              <a:ext uri="{FF2B5EF4-FFF2-40B4-BE49-F238E27FC236}">
                <a16:creationId xmlns:a16="http://schemas.microsoft.com/office/drawing/2014/main" id="{F3E6595C-8942-44BC-8112-AE82E4B2E65B}"/>
              </a:ext>
            </a:extLst>
          </p:cNvPr>
          <p:cNvGraphicFramePr>
            <a:graphicFrameLocks noGrp="1"/>
          </p:cNvGraphicFramePr>
          <p:nvPr/>
        </p:nvGraphicFramePr>
        <p:xfrm>
          <a:off x="1256869" y="605299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29" name="Rectangle: Rounded Corners 528">
            <a:extLst>
              <a:ext uri="{FF2B5EF4-FFF2-40B4-BE49-F238E27FC236}">
                <a16:creationId xmlns:a16="http://schemas.microsoft.com/office/drawing/2014/main" id="{F554E60D-9173-4374-9DC7-AE52FD0068D8}"/>
              </a:ext>
            </a:extLst>
          </p:cNvPr>
          <p:cNvSpPr/>
          <p:nvPr/>
        </p:nvSpPr>
        <p:spPr>
          <a:xfrm>
            <a:off x="1193035" y="9263228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Wednesday</a:t>
            </a:r>
          </a:p>
        </p:txBody>
      </p:sp>
      <p:graphicFrame>
        <p:nvGraphicFramePr>
          <p:cNvPr id="530" name="Table 526">
            <a:extLst>
              <a:ext uri="{FF2B5EF4-FFF2-40B4-BE49-F238E27FC236}">
                <a16:creationId xmlns:a16="http://schemas.microsoft.com/office/drawing/2014/main" id="{FA60CCC5-059D-4492-AE4E-7A25D734EC17}"/>
              </a:ext>
            </a:extLst>
          </p:cNvPr>
          <p:cNvGraphicFramePr>
            <a:graphicFrameLocks noGrp="1"/>
          </p:cNvGraphicFramePr>
          <p:nvPr/>
        </p:nvGraphicFramePr>
        <p:xfrm>
          <a:off x="1224952" y="9983300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1" name="Rectangle: Rounded Corners 530">
            <a:extLst>
              <a:ext uri="{FF2B5EF4-FFF2-40B4-BE49-F238E27FC236}">
                <a16:creationId xmlns:a16="http://schemas.microsoft.com/office/drawing/2014/main" id="{8D6290B4-8446-4A1C-A310-9D1E54796ED3}"/>
              </a:ext>
            </a:extLst>
          </p:cNvPr>
          <p:cNvSpPr/>
          <p:nvPr/>
        </p:nvSpPr>
        <p:spPr>
          <a:xfrm>
            <a:off x="1192526" y="1312134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Thursday</a:t>
            </a:r>
          </a:p>
        </p:txBody>
      </p:sp>
      <p:graphicFrame>
        <p:nvGraphicFramePr>
          <p:cNvPr id="532" name="Table 526">
            <a:extLst>
              <a:ext uri="{FF2B5EF4-FFF2-40B4-BE49-F238E27FC236}">
                <a16:creationId xmlns:a16="http://schemas.microsoft.com/office/drawing/2014/main" id="{D8343F4D-8B28-46AB-91B8-CE0B7F8AD754}"/>
              </a:ext>
            </a:extLst>
          </p:cNvPr>
          <p:cNvGraphicFramePr>
            <a:graphicFrameLocks noGrp="1"/>
          </p:cNvGraphicFramePr>
          <p:nvPr/>
        </p:nvGraphicFramePr>
        <p:xfrm>
          <a:off x="1224443" y="1384141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3" name="Rectangle: Rounded Corners 532">
            <a:extLst>
              <a:ext uri="{FF2B5EF4-FFF2-40B4-BE49-F238E27FC236}">
                <a16:creationId xmlns:a16="http://schemas.microsoft.com/office/drawing/2014/main" id="{C7332ED9-D87D-4C94-BE3D-A80A2F26E6FA}"/>
              </a:ext>
            </a:extLst>
          </p:cNvPr>
          <p:cNvSpPr/>
          <p:nvPr/>
        </p:nvSpPr>
        <p:spPr>
          <a:xfrm>
            <a:off x="22439927" y="1386053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Friday</a:t>
            </a:r>
          </a:p>
        </p:txBody>
      </p:sp>
      <p:graphicFrame>
        <p:nvGraphicFramePr>
          <p:cNvPr id="534" name="Table 526">
            <a:extLst>
              <a:ext uri="{FF2B5EF4-FFF2-40B4-BE49-F238E27FC236}">
                <a16:creationId xmlns:a16="http://schemas.microsoft.com/office/drawing/2014/main" id="{A4651587-3301-4BE4-B08A-A93921872368}"/>
              </a:ext>
            </a:extLst>
          </p:cNvPr>
          <p:cNvGraphicFramePr>
            <a:graphicFrameLocks noGrp="1"/>
          </p:cNvGraphicFramePr>
          <p:nvPr/>
        </p:nvGraphicFramePr>
        <p:xfrm>
          <a:off x="14066931" y="2106125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5" name="Rectangle: Rounded Corners 534">
            <a:extLst>
              <a:ext uri="{FF2B5EF4-FFF2-40B4-BE49-F238E27FC236}">
                <a16:creationId xmlns:a16="http://schemas.microsoft.com/office/drawing/2014/main" id="{D18545CF-A784-48FF-941B-96749C04EBED}"/>
              </a:ext>
            </a:extLst>
          </p:cNvPr>
          <p:cNvSpPr/>
          <p:nvPr/>
        </p:nvSpPr>
        <p:spPr>
          <a:xfrm>
            <a:off x="22408010" y="533292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Saturday</a:t>
            </a:r>
          </a:p>
        </p:txBody>
      </p:sp>
      <p:graphicFrame>
        <p:nvGraphicFramePr>
          <p:cNvPr id="536" name="Table 526">
            <a:extLst>
              <a:ext uri="{FF2B5EF4-FFF2-40B4-BE49-F238E27FC236}">
                <a16:creationId xmlns:a16="http://schemas.microsoft.com/office/drawing/2014/main" id="{5EA92FD2-DA63-4D12-88F7-FD598D788CDD}"/>
              </a:ext>
            </a:extLst>
          </p:cNvPr>
          <p:cNvGraphicFramePr>
            <a:graphicFrameLocks noGrp="1"/>
          </p:cNvGraphicFramePr>
          <p:nvPr/>
        </p:nvGraphicFramePr>
        <p:xfrm>
          <a:off x="14098848" y="605299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7" name="Rectangle: Rounded Corners 536">
            <a:extLst>
              <a:ext uri="{FF2B5EF4-FFF2-40B4-BE49-F238E27FC236}">
                <a16:creationId xmlns:a16="http://schemas.microsoft.com/office/drawing/2014/main" id="{F1473FCC-D503-4775-9987-B9E2D6C190C0}"/>
              </a:ext>
            </a:extLst>
          </p:cNvPr>
          <p:cNvSpPr/>
          <p:nvPr/>
        </p:nvSpPr>
        <p:spPr>
          <a:xfrm>
            <a:off x="22439927" y="9263228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Sunday</a:t>
            </a:r>
          </a:p>
        </p:txBody>
      </p:sp>
      <p:graphicFrame>
        <p:nvGraphicFramePr>
          <p:cNvPr id="538" name="Table 526">
            <a:extLst>
              <a:ext uri="{FF2B5EF4-FFF2-40B4-BE49-F238E27FC236}">
                <a16:creationId xmlns:a16="http://schemas.microsoft.com/office/drawing/2014/main" id="{6C0EFDD8-6F57-4D70-A037-BAC961600F78}"/>
              </a:ext>
            </a:extLst>
          </p:cNvPr>
          <p:cNvGraphicFramePr>
            <a:graphicFrameLocks noGrp="1"/>
          </p:cNvGraphicFramePr>
          <p:nvPr/>
        </p:nvGraphicFramePr>
        <p:xfrm>
          <a:off x="14066931" y="9983300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grpSp>
        <p:nvGrpSpPr>
          <p:cNvPr id="16" name="Group 15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25459160" y="1068614"/>
            <a:ext cx="1144165" cy="16347327"/>
            <a:chOff x="25152525" y="1026274"/>
            <a:chExt cx="1144165" cy="16347327"/>
          </a:xfrm>
        </p:grpSpPr>
        <p:sp>
          <p:nvSpPr>
            <p:cNvPr id="17" name="Rectangle: Rounded Corners 16">
              <a:hlinkClick r:id="rId2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163660" y="1026274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18" name="Rectangle: Rounded Corners 17">
              <a:hlinkClick r:id="rId3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163660" y="243648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19" name="Rectangle: Rounded Corners 18">
              <a:hlinkClick r:id="rId4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 userDrawn="1"/>
          </p:nvSpPr>
          <p:spPr>
            <a:xfrm>
              <a:off x="25163660" y="380617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0" name="Rectangle: Rounded Corners 19">
              <a:hlinkClick r:id="rId5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1" name="Rectangle: Rounded Corners 20">
              <a:hlinkClick r:id="rId6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2" name="Rectangle: Rounded Corners 21">
              <a:hlinkClick r:id="rId7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3" name="Rectangle: Rounded Corners 22">
              <a:hlinkClick r:id="rId8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4" name="Rectangle: Rounded Corners 23">
              <a:hlinkClick r:id="rId9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5" name="Rectangle: Rounded Corners 24">
              <a:hlinkClick r:id="rId10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6" name="Rectangle: Rounded Corners 25">
              <a:hlinkClick r:id="rId11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7" name="Rectangle: Rounded Corners 26">
              <a:hlinkClick r:id="rId12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8" name="Rectangle: Rounded Corners 27">
              <a:hlinkClick r:id="rId13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300689" y="1179110"/>
            <a:ext cx="26039544" cy="16168550"/>
            <a:chOff x="257146" y="1205051"/>
            <a:chExt cx="26039544" cy="16168550"/>
          </a:xfrm>
        </p:grpSpPr>
        <p:sp>
          <p:nvSpPr>
            <p:cNvPr id="30" name="Rectangle: Rounded Corners 16">
              <a:hlinkClick r:id="rId2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7146" y="1205051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1" name="Rectangle: Rounded Corners 17">
              <a:hlinkClick r:id="rId3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7146" y="2574741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2" name="Rectangle: Rounded Corners 18">
              <a:hlinkClick r:id="rId4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257146" y="3944432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3" name="Rectangle: Rounded Corners 19">
              <a:hlinkClick r:id="rId5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7146" y="5304222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4" name="Rectangle: Rounded Corners 20">
              <a:hlinkClick r:id="rId6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7146" y="6683812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5" name="Rectangle: Rounded Corners 21">
              <a:hlinkClick r:id="rId7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7146" y="8063402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6" name="Rectangle: Rounded Corners 22">
              <a:hlinkClick r:id="rId8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7146" y="939568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7" name="Rectangle: Rounded Corners 23">
              <a:hlinkClick r:id="rId9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7146" y="1076960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8" name="Rectangle: Rounded Corners 24">
              <a:hlinkClick r:id="rId10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7146" y="12143526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9" name="Rectangle: Rounded Corners 25">
              <a:hlinkClick r:id="rId11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7146" y="13517445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0" name="Rectangle: Rounded Corners 26">
              <a:hlinkClick r:id="rId12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1" name="Rectangle: Rounded Corners 27">
              <a:hlinkClick r:id="rId13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sp>
        <p:nvSpPr>
          <p:cNvPr id="42" name="Rectangle: Top Corners Rounded 61">
            <a:hlinkClick r:id="rId14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447800" y="2667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3276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ageCurlDouble"/>
      </p:transition>
    </mc:Choice>
    <mc:Fallback xmlns="">
      <p:transition spd="slow" advClick="0">
        <p:fade/>
      </p:transition>
    </mc:Fallback>
  </mc:AlternateContent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949DCA2-CEE6-4282-9BD3-4994DF6AB768}"/>
              </a:ext>
            </a:extLst>
          </p:cNvPr>
          <p:cNvSpPr txBox="1"/>
          <p:nvPr/>
        </p:nvSpPr>
        <p:spPr>
          <a:xfrm>
            <a:off x="1067960" y="3618092"/>
            <a:ext cx="11424077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900" dirty="0"/>
              <a:t>November</a:t>
            </a:r>
          </a:p>
        </p:txBody>
      </p:sp>
      <p:sp>
        <p:nvSpPr>
          <p:cNvPr id="10" name="Rectangle: Rounded Corners 9">
            <a:hlinkClick r:id="" action="ppaction://noaction"/>
            <a:extLst>
              <a:ext uri="{FF2B5EF4-FFF2-40B4-BE49-F238E27FC236}">
                <a16:creationId xmlns:a16="http://schemas.microsoft.com/office/drawing/2014/main" id="{446C6CE9-07F3-4FF5-93FF-C749C9E8A595}"/>
              </a:ext>
            </a:extLst>
          </p:cNvPr>
          <p:cNvSpPr/>
          <p:nvPr/>
        </p:nvSpPr>
        <p:spPr>
          <a:xfrm>
            <a:off x="25698450" y="10686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hlinkClick r:id="" action="ppaction://noaction"/>
            <a:extLst>
              <a:ext uri="{FF2B5EF4-FFF2-40B4-BE49-F238E27FC236}">
                <a16:creationId xmlns:a16="http://schemas.microsoft.com/office/drawing/2014/main" id="{8255F68B-2F1A-4CD9-A876-123357C575D6}"/>
              </a:ext>
            </a:extLst>
          </p:cNvPr>
          <p:cNvSpPr/>
          <p:nvPr/>
        </p:nvSpPr>
        <p:spPr>
          <a:xfrm>
            <a:off x="25698450" y="243408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hlinkClick r:id="" action="ppaction://noaction"/>
            <a:extLst>
              <a:ext uri="{FF2B5EF4-FFF2-40B4-BE49-F238E27FC236}">
                <a16:creationId xmlns:a16="http://schemas.microsoft.com/office/drawing/2014/main" id="{F7790886-A193-4B09-A3A6-0132E7DA88A9}"/>
              </a:ext>
            </a:extLst>
          </p:cNvPr>
          <p:cNvSpPr/>
          <p:nvPr/>
        </p:nvSpPr>
        <p:spPr>
          <a:xfrm>
            <a:off x="25698450" y="379955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hlinkClick r:id="" action="ppaction://noaction"/>
            <a:extLst>
              <a:ext uri="{FF2B5EF4-FFF2-40B4-BE49-F238E27FC236}">
                <a16:creationId xmlns:a16="http://schemas.microsoft.com/office/drawing/2014/main" id="{5AF01227-4BF8-4787-B84A-203E86E662C5}"/>
              </a:ext>
            </a:extLst>
          </p:cNvPr>
          <p:cNvSpPr/>
          <p:nvPr/>
        </p:nvSpPr>
        <p:spPr>
          <a:xfrm>
            <a:off x="25698450" y="516502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hlinkClick r:id="" action="ppaction://noaction"/>
            <a:extLst>
              <a:ext uri="{FF2B5EF4-FFF2-40B4-BE49-F238E27FC236}">
                <a16:creationId xmlns:a16="http://schemas.microsoft.com/office/drawing/2014/main" id="{7BFE6CA8-572E-4F3E-9539-BBE1CE79CCF5}"/>
              </a:ext>
            </a:extLst>
          </p:cNvPr>
          <p:cNvSpPr/>
          <p:nvPr/>
        </p:nvSpPr>
        <p:spPr>
          <a:xfrm>
            <a:off x="25698450" y="653049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hlinkClick r:id="" action="ppaction://noaction"/>
            <a:extLst>
              <a:ext uri="{FF2B5EF4-FFF2-40B4-BE49-F238E27FC236}">
                <a16:creationId xmlns:a16="http://schemas.microsoft.com/office/drawing/2014/main" id="{1BFD18DA-2C6D-4619-8ED1-4C04808E9755}"/>
              </a:ext>
            </a:extLst>
          </p:cNvPr>
          <p:cNvSpPr/>
          <p:nvPr/>
        </p:nvSpPr>
        <p:spPr>
          <a:xfrm>
            <a:off x="25698450" y="789596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hlinkClick r:id="" action="ppaction://noaction"/>
            <a:extLst>
              <a:ext uri="{FF2B5EF4-FFF2-40B4-BE49-F238E27FC236}">
                <a16:creationId xmlns:a16="http://schemas.microsoft.com/office/drawing/2014/main" id="{D45A448A-6A4F-40F2-8A70-2EAD84357E48}"/>
              </a:ext>
            </a:extLst>
          </p:cNvPr>
          <p:cNvSpPr/>
          <p:nvPr/>
        </p:nvSpPr>
        <p:spPr>
          <a:xfrm>
            <a:off x="25698450" y="926143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hlinkClick r:id="" action="ppaction://noaction"/>
            <a:extLst>
              <a:ext uri="{FF2B5EF4-FFF2-40B4-BE49-F238E27FC236}">
                <a16:creationId xmlns:a16="http://schemas.microsoft.com/office/drawing/2014/main" id="{2BE8278F-BB92-41BF-9083-BD8B17BD9AC2}"/>
              </a:ext>
            </a:extLst>
          </p:cNvPr>
          <p:cNvSpPr/>
          <p:nvPr/>
        </p:nvSpPr>
        <p:spPr>
          <a:xfrm>
            <a:off x="25698450" y="1062690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hlinkClick r:id="" action="ppaction://noaction"/>
            <a:extLst>
              <a:ext uri="{FF2B5EF4-FFF2-40B4-BE49-F238E27FC236}">
                <a16:creationId xmlns:a16="http://schemas.microsoft.com/office/drawing/2014/main" id="{5CB04BD4-E02D-4798-A26C-BEC145AB49DB}"/>
              </a:ext>
            </a:extLst>
          </p:cNvPr>
          <p:cNvSpPr/>
          <p:nvPr/>
        </p:nvSpPr>
        <p:spPr>
          <a:xfrm>
            <a:off x="25698450" y="1199237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hlinkClick r:id="" action="ppaction://noaction"/>
            <a:extLst>
              <a:ext uri="{FF2B5EF4-FFF2-40B4-BE49-F238E27FC236}">
                <a16:creationId xmlns:a16="http://schemas.microsoft.com/office/drawing/2014/main" id="{960EAC65-8800-4CAD-9FE7-2E32EA1A6592}"/>
              </a:ext>
            </a:extLst>
          </p:cNvPr>
          <p:cNvSpPr/>
          <p:nvPr/>
        </p:nvSpPr>
        <p:spPr>
          <a:xfrm>
            <a:off x="25698450" y="1335784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hlinkClick r:id="" action="ppaction://noaction"/>
            <a:extLst>
              <a:ext uri="{FF2B5EF4-FFF2-40B4-BE49-F238E27FC236}">
                <a16:creationId xmlns:a16="http://schemas.microsoft.com/office/drawing/2014/main" id="{DFA1BB0B-267B-4951-8EA3-AF3B56A46A59}"/>
              </a:ext>
            </a:extLst>
          </p:cNvPr>
          <p:cNvSpPr/>
          <p:nvPr/>
        </p:nvSpPr>
        <p:spPr>
          <a:xfrm>
            <a:off x="25698450" y="147233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hlinkClick r:id="" action="ppaction://noaction"/>
            <a:extLst>
              <a:ext uri="{FF2B5EF4-FFF2-40B4-BE49-F238E27FC236}">
                <a16:creationId xmlns:a16="http://schemas.microsoft.com/office/drawing/2014/main" id="{275EA8BE-60B0-4FF0-BA96-129F69F22E06}"/>
              </a:ext>
            </a:extLst>
          </p:cNvPr>
          <p:cNvSpPr/>
          <p:nvPr/>
        </p:nvSpPr>
        <p:spPr>
          <a:xfrm>
            <a:off x="25698450" y="16088788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22D3A13-EEE1-4B15-9C0B-5DC1A3E619F0}"/>
              </a:ext>
            </a:extLst>
          </p:cNvPr>
          <p:cNvSpPr/>
          <p:nvPr/>
        </p:nvSpPr>
        <p:spPr>
          <a:xfrm>
            <a:off x="24238858" y="16270514"/>
            <a:ext cx="1248228" cy="12748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 59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8F9B818D-929E-4ECD-A2BA-1263EA0889E7}"/>
              </a:ext>
            </a:extLst>
          </p:cNvPr>
          <p:cNvSpPr/>
          <p:nvPr/>
        </p:nvSpPr>
        <p:spPr>
          <a:xfrm>
            <a:off x="1116239" y="16270514"/>
            <a:ext cx="1248228" cy="12748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: Top Corners Rounded 61">
            <a:hlinkClick r:id="rId2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447800" y="2667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" name="Table 3">
            <a:extLst>
              <a:ext uri="{FF2B5EF4-FFF2-40B4-BE49-F238E27FC236}">
                <a16:creationId xmlns:a16="http://schemas.microsoft.com/office/drawing/2014/main" id="{73F15DFB-614C-46AD-B02A-3BFBB6921647}"/>
              </a:ext>
            </a:extLst>
          </p:cNvPr>
          <p:cNvGraphicFramePr>
            <a:graphicFrameLocks noGrp="1"/>
          </p:cNvGraphicFramePr>
          <p:nvPr/>
        </p:nvGraphicFramePr>
        <p:xfrm>
          <a:off x="14729253" y="3355718"/>
          <a:ext cx="10058402" cy="127599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7447">
                  <a:extLst>
                    <a:ext uri="{9D8B030D-6E8A-4147-A177-3AD203B41FA5}">
                      <a16:colId xmlns:a16="http://schemas.microsoft.com/office/drawing/2014/main" val="3293285491"/>
                    </a:ext>
                  </a:extLst>
                </a:gridCol>
                <a:gridCol w="528489">
                  <a:extLst>
                    <a:ext uri="{9D8B030D-6E8A-4147-A177-3AD203B41FA5}">
                      <a16:colId xmlns:a16="http://schemas.microsoft.com/office/drawing/2014/main" val="858216296"/>
                    </a:ext>
                  </a:extLst>
                </a:gridCol>
                <a:gridCol w="7982466">
                  <a:extLst>
                    <a:ext uri="{9D8B030D-6E8A-4147-A177-3AD203B41FA5}">
                      <a16:colId xmlns:a16="http://schemas.microsoft.com/office/drawing/2014/main" val="2773723347"/>
                    </a:ext>
                  </a:extLst>
                </a:gridCol>
              </a:tblGrid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10950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4194046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0321369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0016852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833699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7389317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85456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9126564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5621459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1653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009620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354245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112960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7287625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537558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5669178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id="{8136963B-F885-4109-9D76-464C6F136F62}"/>
              </a:ext>
            </a:extLst>
          </p:cNvPr>
          <p:cNvSpPr txBox="1"/>
          <p:nvPr/>
        </p:nvSpPr>
        <p:spPr>
          <a:xfrm>
            <a:off x="14729253" y="2172383"/>
            <a:ext cx="100584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Goals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BBF48CA-B038-4D81-8D54-798C28C0C5B0}"/>
              </a:ext>
            </a:extLst>
          </p:cNvPr>
          <p:cNvSpPr txBox="1"/>
          <p:nvPr/>
        </p:nvSpPr>
        <p:spPr>
          <a:xfrm>
            <a:off x="1815670" y="10376168"/>
            <a:ext cx="100584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Week Ending _____________________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7F593EA-88D4-4C83-AE3A-D34D14D87FC8}"/>
              </a:ext>
            </a:extLst>
          </p:cNvPr>
          <p:cNvSpPr txBox="1"/>
          <p:nvPr/>
        </p:nvSpPr>
        <p:spPr>
          <a:xfrm>
            <a:off x="1815670" y="8108262"/>
            <a:ext cx="100584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Week Ending _____________________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33B7993-196D-47ED-B57E-9F50821AC9AD}"/>
              </a:ext>
            </a:extLst>
          </p:cNvPr>
          <p:cNvSpPr txBox="1"/>
          <p:nvPr/>
        </p:nvSpPr>
        <p:spPr>
          <a:xfrm>
            <a:off x="1815670" y="9242215"/>
            <a:ext cx="100584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Week Ending _____________________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642731E-9EF2-4CBC-A1F1-9611898E8FDE}"/>
              </a:ext>
            </a:extLst>
          </p:cNvPr>
          <p:cNvSpPr txBox="1"/>
          <p:nvPr/>
        </p:nvSpPr>
        <p:spPr>
          <a:xfrm>
            <a:off x="1815670" y="6974309"/>
            <a:ext cx="100584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Week Ending _____________________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BA2CA0E-577E-458F-9882-D9E1C81C8953}"/>
              </a:ext>
            </a:extLst>
          </p:cNvPr>
          <p:cNvSpPr txBox="1"/>
          <p:nvPr/>
        </p:nvSpPr>
        <p:spPr>
          <a:xfrm>
            <a:off x="1815670" y="11510121"/>
            <a:ext cx="100584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Week Ending _____________________</a:t>
            </a:r>
          </a:p>
        </p:txBody>
      </p:sp>
      <p:sp>
        <p:nvSpPr>
          <p:cNvPr id="35" name="Rectangle 34">
            <a:hlinkClick r:id="rId3" action="ppaction://hlinksldjump"/>
            <a:extLst>
              <a:ext uri="{FF2B5EF4-FFF2-40B4-BE49-F238E27FC236}">
                <a16:creationId xmlns:a16="http://schemas.microsoft.com/office/drawing/2014/main" id="{6BB5930F-DEDD-4695-B13E-A583BDFA8E54}"/>
              </a:ext>
            </a:extLst>
          </p:cNvPr>
          <p:cNvSpPr/>
          <p:nvPr/>
        </p:nvSpPr>
        <p:spPr>
          <a:xfrm>
            <a:off x="1447800" y="8105929"/>
            <a:ext cx="10671043" cy="959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36" name="Rectangle 35">
            <a:hlinkClick r:id="rId4" action="ppaction://hlinksldjump"/>
            <a:extLst>
              <a:ext uri="{FF2B5EF4-FFF2-40B4-BE49-F238E27FC236}">
                <a16:creationId xmlns:a16="http://schemas.microsoft.com/office/drawing/2014/main" id="{81D3C72D-5143-4A3C-9BE9-04627DD28EFC}"/>
              </a:ext>
            </a:extLst>
          </p:cNvPr>
          <p:cNvSpPr/>
          <p:nvPr/>
        </p:nvSpPr>
        <p:spPr>
          <a:xfrm>
            <a:off x="1447800" y="6974309"/>
            <a:ext cx="10671043" cy="98339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38" name="Rectangle 37">
            <a:hlinkClick r:id="rId5" action="ppaction://hlinksldjump"/>
            <a:extLst>
              <a:ext uri="{FF2B5EF4-FFF2-40B4-BE49-F238E27FC236}">
                <a16:creationId xmlns:a16="http://schemas.microsoft.com/office/drawing/2014/main" id="{28A20162-4F6F-49A9-BC30-D357994AB508}"/>
              </a:ext>
            </a:extLst>
          </p:cNvPr>
          <p:cNvSpPr/>
          <p:nvPr/>
        </p:nvSpPr>
        <p:spPr>
          <a:xfrm>
            <a:off x="1447800" y="9292284"/>
            <a:ext cx="10671043" cy="959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39" name="Rectangle 38">
            <a:hlinkClick r:id="rId6" action="ppaction://hlinksldjump"/>
            <a:extLst>
              <a:ext uri="{FF2B5EF4-FFF2-40B4-BE49-F238E27FC236}">
                <a16:creationId xmlns:a16="http://schemas.microsoft.com/office/drawing/2014/main" id="{63083591-8B9E-46A0-98E4-7075051DDB08}"/>
              </a:ext>
            </a:extLst>
          </p:cNvPr>
          <p:cNvSpPr/>
          <p:nvPr/>
        </p:nvSpPr>
        <p:spPr>
          <a:xfrm>
            <a:off x="1447800" y="11582962"/>
            <a:ext cx="10671043" cy="959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40" name="Rectangle 39">
            <a:hlinkClick r:id="rId7" action="ppaction://hlinksldjump"/>
            <a:extLst>
              <a:ext uri="{FF2B5EF4-FFF2-40B4-BE49-F238E27FC236}">
                <a16:creationId xmlns:a16="http://schemas.microsoft.com/office/drawing/2014/main" id="{7DE5849A-B7D8-4732-92A0-EA0BAD5E446F}"/>
              </a:ext>
            </a:extLst>
          </p:cNvPr>
          <p:cNvSpPr/>
          <p:nvPr/>
        </p:nvSpPr>
        <p:spPr>
          <a:xfrm>
            <a:off x="1447800" y="10430032"/>
            <a:ext cx="10664398" cy="959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25459160" y="1068614"/>
            <a:ext cx="1144165" cy="16347327"/>
            <a:chOff x="25152525" y="1026274"/>
            <a:chExt cx="1144165" cy="16347327"/>
          </a:xfrm>
        </p:grpSpPr>
        <p:sp>
          <p:nvSpPr>
            <p:cNvPr id="33" name="Rectangle: Rounded Corners 16">
              <a:hlinkClick r:id="rId8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163660" y="1026274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4" name="Rectangle: Rounded Corners 17">
              <a:hlinkClick r:id="rId9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163660" y="243648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7" name="Rectangle: Rounded Corners 18">
              <a:hlinkClick r:id="rId10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 userDrawn="1"/>
          </p:nvSpPr>
          <p:spPr>
            <a:xfrm>
              <a:off x="25163660" y="380617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1" name="Rectangle: Rounded Corners 19">
              <a:hlinkClick r:id="rId11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2" name="Rectangle: Rounded Corners 20">
              <a:hlinkClick r:id="rId12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3" name="Rectangle: Rounded Corners 21">
              <a:hlinkClick r:id="rId13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4" name="Rectangle: Rounded Corners 22">
              <a:hlinkClick r:id="rId14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5" name="Rectangle: Rounded Corners 23">
              <a:hlinkClick r:id="rId15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6" name="Rectangle: Rounded Corners 24">
              <a:hlinkClick r:id="rId16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7" name="Rectangle: Rounded Corners 25">
              <a:hlinkClick r:id="rId17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8" name="Rectangle: Rounded Corners 26">
              <a:hlinkClick r:id="rId18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9" name="Rectangle: Rounded Corners 27">
              <a:hlinkClick r:id="rId19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344232" y="1167317"/>
            <a:ext cx="25974230" cy="16180343"/>
            <a:chOff x="1323946" y="1193258"/>
            <a:chExt cx="25974230" cy="16180343"/>
          </a:xfrm>
        </p:grpSpPr>
        <p:sp>
          <p:nvSpPr>
            <p:cNvPr id="67" name="Rectangle: Rounded Corners 16">
              <a:hlinkClick r:id="rId8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1323946" y="119325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8" name="Rectangle: Rounded Corners 17">
              <a:hlinkClick r:id="rId9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1323946" y="256294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9" name="Rectangle: Rounded Corners 18">
              <a:hlinkClick r:id="rId10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1323946" y="393263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0" name="Rectangle: Rounded Corners 19">
              <a:hlinkClick r:id="rId11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1323946" y="529242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1" name="Rectangle: Rounded Corners 20">
              <a:hlinkClick r:id="rId12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1323946" y="667201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2" name="Rectangle: Rounded Corners 21">
              <a:hlinkClick r:id="rId13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1323946" y="805160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3" name="Rectangle: Rounded Corners 22">
              <a:hlinkClick r:id="rId14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1323946" y="9383895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4" name="Rectangle: Rounded Corners 23">
              <a:hlinkClick r:id="rId15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1323946" y="10757814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5" name="Rectangle: Rounded Corners 24">
              <a:hlinkClick r:id="rId16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1323946" y="12131733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6" name="Rectangle: Rounded Corners 25">
              <a:hlinkClick r:id="rId17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1323946" y="13505652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7" name="Rectangle: Rounded Corners 26">
              <a:hlinkClick r:id="rId18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1323946" y="14887139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8" name="Rectangle: Rounded Corners 27">
              <a:hlinkClick r:id="rId19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6165146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sp>
        <p:nvSpPr>
          <p:cNvPr id="79" name="Rectangle: Top Corners Rounded 61">
            <a:hlinkClick r:id="rId2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600200" y="4191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7" name="Group 56"/>
          <p:cNvGrpSpPr/>
          <p:nvPr/>
        </p:nvGrpSpPr>
        <p:grpSpPr>
          <a:xfrm>
            <a:off x="1793898" y="6974309"/>
            <a:ext cx="10101948" cy="5595861"/>
            <a:chOff x="1793898" y="6974309"/>
            <a:chExt cx="10101948" cy="5595861"/>
          </a:xfrm>
        </p:grpSpPr>
        <p:sp>
          <p:nvSpPr>
            <p:cNvPr id="59" name="Rounded Rectangle 58">
              <a:hlinkClick r:id="rId20" action="ppaction://hlinksldjump"/>
            </p:cNvPr>
            <p:cNvSpPr/>
            <p:nvPr/>
          </p:nvSpPr>
          <p:spPr>
            <a:xfrm>
              <a:off x="1815669" y="6974309"/>
              <a:ext cx="10058403" cy="980313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Rounded Rectangle 60">
              <a:hlinkClick r:id="rId21" action="ppaction://hlinksldjump"/>
            </p:cNvPr>
            <p:cNvSpPr/>
            <p:nvPr/>
          </p:nvSpPr>
          <p:spPr>
            <a:xfrm>
              <a:off x="1815671" y="8106429"/>
              <a:ext cx="10058403" cy="980313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Rounded Rectangle 62">
              <a:hlinkClick r:id="rId22" action="ppaction://hlinksldjump"/>
            </p:cNvPr>
            <p:cNvSpPr/>
            <p:nvPr/>
          </p:nvSpPr>
          <p:spPr>
            <a:xfrm>
              <a:off x="1815672" y="9325622"/>
              <a:ext cx="10058403" cy="980313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4" name="Rounded Rectangle 63">
              <a:hlinkClick r:id="rId23" action="ppaction://hlinksldjump"/>
            </p:cNvPr>
            <p:cNvSpPr/>
            <p:nvPr/>
          </p:nvSpPr>
          <p:spPr>
            <a:xfrm>
              <a:off x="1793898" y="10392416"/>
              <a:ext cx="10058403" cy="980313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Rounded Rectangle 64">
              <a:hlinkClick r:id="rId24" action="ppaction://hlinksldjump"/>
            </p:cNvPr>
            <p:cNvSpPr/>
            <p:nvPr/>
          </p:nvSpPr>
          <p:spPr>
            <a:xfrm>
              <a:off x="1837443" y="11589857"/>
              <a:ext cx="10058403" cy="980313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9063191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Rounded Corners 9">
            <a:hlinkClick r:id="" action="ppaction://noaction"/>
            <a:extLst>
              <a:ext uri="{FF2B5EF4-FFF2-40B4-BE49-F238E27FC236}">
                <a16:creationId xmlns:a16="http://schemas.microsoft.com/office/drawing/2014/main" id="{446C6CE9-07F3-4FF5-93FF-C749C9E8A595}"/>
              </a:ext>
            </a:extLst>
          </p:cNvPr>
          <p:cNvSpPr/>
          <p:nvPr/>
        </p:nvSpPr>
        <p:spPr>
          <a:xfrm>
            <a:off x="25698450" y="10686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hlinkClick r:id="" action="ppaction://noaction"/>
            <a:extLst>
              <a:ext uri="{FF2B5EF4-FFF2-40B4-BE49-F238E27FC236}">
                <a16:creationId xmlns:a16="http://schemas.microsoft.com/office/drawing/2014/main" id="{8255F68B-2F1A-4CD9-A876-123357C575D6}"/>
              </a:ext>
            </a:extLst>
          </p:cNvPr>
          <p:cNvSpPr/>
          <p:nvPr/>
        </p:nvSpPr>
        <p:spPr>
          <a:xfrm>
            <a:off x="25698450" y="243408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hlinkClick r:id="" action="ppaction://noaction"/>
            <a:extLst>
              <a:ext uri="{FF2B5EF4-FFF2-40B4-BE49-F238E27FC236}">
                <a16:creationId xmlns:a16="http://schemas.microsoft.com/office/drawing/2014/main" id="{F7790886-A193-4B09-A3A6-0132E7DA88A9}"/>
              </a:ext>
            </a:extLst>
          </p:cNvPr>
          <p:cNvSpPr/>
          <p:nvPr/>
        </p:nvSpPr>
        <p:spPr>
          <a:xfrm>
            <a:off x="25698450" y="379955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hlinkClick r:id="" action="ppaction://noaction"/>
            <a:extLst>
              <a:ext uri="{FF2B5EF4-FFF2-40B4-BE49-F238E27FC236}">
                <a16:creationId xmlns:a16="http://schemas.microsoft.com/office/drawing/2014/main" id="{5AF01227-4BF8-4787-B84A-203E86E662C5}"/>
              </a:ext>
            </a:extLst>
          </p:cNvPr>
          <p:cNvSpPr/>
          <p:nvPr/>
        </p:nvSpPr>
        <p:spPr>
          <a:xfrm>
            <a:off x="25698450" y="516502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hlinkClick r:id="" action="ppaction://noaction"/>
            <a:extLst>
              <a:ext uri="{FF2B5EF4-FFF2-40B4-BE49-F238E27FC236}">
                <a16:creationId xmlns:a16="http://schemas.microsoft.com/office/drawing/2014/main" id="{7BFE6CA8-572E-4F3E-9539-BBE1CE79CCF5}"/>
              </a:ext>
            </a:extLst>
          </p:cNvPr>
          <p:cNvSpPr/>
          <p:nvPr/>
        </p:nvSpPr>
        <p:spPr>
          <a:xfrm>
            <a:off x="25698450" y="653049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hlinkClick r:id="" action="ppaction://noaction"/>
            <a:extLst>
              <a:ext uri="{FF2B5EF4-FFF2-40B4-BE49-F238E27FC236}">
                <a16:creationId xmlns:a16="http://schemas.microsoft.com/office/drawing/2014/main" id="{1BFD18DA-2C6D-4619-8ED1-4C04808E9755}"/>
              </a:ext>
            </a:extLst>
          </p:cNvPr>
          <p:cNvSpPr/>
          <p:nvPr/>
        </p:nvSpPr>
        <p:spPr>
          <a:xfrm>
            <a:off x="25698450" y="789596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hlinkClick r:id="" action="ppaction://noaction"/>
            <a:extLst>
              <a:ext uri="{FF2B5EF4-FFF2-40B4-BE49-F238E27FC236}">
                <a16:creationId xmlns:a16="http://schemas.microsoft.com/office/drawing/2014/main" id="{D45A448A-6A4F-40F2-8A70-2EAD84357E48}"/>
              </a:ext>
            </a:extLst>
          </p:cNvPr>
          <p:cNvSpPr/>
          <p:nvPr/>
        </p:nvSpPr>
        <p:spPr>
          <a:xfrm>
            <a:off x="25698450" y="926143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hlinkClick r:id="" action="ppaction://noaction"/>
            <a:extLst>
              <a:ext uri="{FF2B5EF4-FFF2-40B4-BE49-F238E27FC236}">
                <a16:creationId xmlns:a16="http://schemas.microsoft.com/office/drawing/2014/main" id="{2BE8278F-BB92-41BF-9083-BD8B17BD9AC2}"/>
              </a:ext>
            </a:extLst>
          </p:cNvPr>
          <p:cNvSpPr/>
          <p:nvPr/>
        </p:nvSpPr>
        <p:spPr>
          <a:xfrm>
            <a:off x="25698450" y="1062690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hlinkClick r:id="" action="ppaction://noaction"/>
            <a:extLst>
              <a:ext uri="{FF2B5EF4-FFF2-40B4-BE49-F238E27FC236}">
                <a16:creationId xmlns:a16="http://schemas.microsoft.com/office/drawing/2014/main" id="{5CB04BD4-E02D-4798-A26C-BEC145AB49DB}"/>
              </a:ext>
            </a:extLst>
          </p:cNvPr>
          <p:cNvSpPr/>
          <p:nvPr/>
        </p:nvSpPr>
        <p:spPr>
          <a:xfrm>
            <a:off x="25698450" y="1199237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hlinkClick r:id="" action="ppaction://noaction"/>
            <a:extLst>
              <a:ext uri="{FF2B5EF4-FFF2-40B4-BE49-F238E27FC236}">
                <a16:creationId xmlns:a16="http://schemas.microsoft.com/office/drawing/2014/main" id="{960EAC65-8800-4CAD-9FE7-2E32EA1A6592}"/>
              </a:ext>
            </a:extLst>
          </p:cNvPr>
          <p:cNvSpPr/>
          <p:nvPr/>
        </p:nvSpPr>
        <p:spPr>
          <a:xfrm>
            <a:off x="25698450" y="1335784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hlinkClick r:id="" action="ppaction://noaction"/>
            <a:extLst>
              <a:ext uri="{FF2B5EF4-FFF2-40B4-BE49-F238E27FC236}">
                <a16:creationId xmlns:a16="http://schemas.microsoft.com/office/drawing/2014/main" id="{DFA1BB0B-267B-4951-8EA3-AF3B56A46A59}"/>
              </a:ext>
            </a:extLst>
          </p:cNvPr>
          <p:cNvSpPr/>
          <p:nvPr/>
        </p:nvSpPr>
        <p:spPr>
          <a:xfrm>
            <a:off x="25698450" y="147233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hlinkClick r:id="" action="ppaction://noaction"/>
            <a:extLst>
              <a:ext uri="{FF2B5EF4-FFF2-40B4-BE49-F238E27FC236}">
                <a16:creationId xmlns:a16="http://schemas.microsoft.com/office/drawing/2014/main" id="{275EA8BE-60B0-4FF0-BA96-129F69F22E06}"/>
              </a:ext>
            </a:extLst>
          </p:cNvPr>
          <p:cNvSpPr/>
          <p:nvPr/>
        </p:nvSpPr>
        <p:spPr>
          <a:xfrm>
            <a:off x="25698450" y="16088788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22D3A13-EEE1-4B15-9C0B-5DC1A3E619F0}"/>
              </a:ext>
            </a:extLst>
          </p:cNvPr>
          <p:cNvSpPr/>
          <p:nvPr/>
        </p:nvSpPr>
        <p:spPr>
          <a:xfrm>
            <a:off x="23795500" y="16088788"/>
            <a:ext cx="1691586" cy="1456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 59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8F9B818D-929E-4ECD-A2BA-1263EA0889E7}"/>
              </a:ext>
            </a:extLst>
          </p:cNvPr>
          <p:cNvSpPr/>
          <p:nvPr/>
        </p:nvSpPr>
        <p:spPr>
          <a:xfrm>
            <a:off x="1116239" y="16270514"/>
            <a:ext cx="1248228" cy="12748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: Top Corners Rounded 61">
            <a:hlinkClick r:id="rId2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447800" y="2667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bject 2">
            <a:extLst>
              <a:ext uri="{FF2B5EF4-FFF2-40B4-BE49-F238E27FC236}">
                <a16:creationId xmlns:a16="http://schemas.microsoft.com/office/drawing/2014/main" id="{A7843B35-D7B0-42AB-9877-BA97342BDBE4}"/>
              </a:ext>
            </a:extLst>
          </p:cNvPr>
          <p:cNvSpPr txBox="1"/>
          <p:nvPr/>
        </p:nvSpPr>
        <p:spPr>
          <a:xfrm>
            <a:off x="3067050" y="1349288"/>
            <a:ext cx="6426393" cy="763029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25400" algn="ctr">
              <a:spcBef>
                <a:spcPts val="190"/>
              </a:spcBef>
            </a:pPr>
            <a:r>
              <a:rPr sz="4800" b="1" spc="-10" dirty="0">
                <a:latin typeface="Calibri"/>
                <a:cs typeface="Calibri"/>
              </a:rPr>
              <a:t>Goal</a:t>
            </a:r>
            <a:r>
              <a:rPr sz="4800" b="1" spc="-70" dirty="0">
                <a:latin typeface="Calibri"/>
                <a:cs typeface="Calibri"/>
              </a:rPr>
              <a:t> </a:t>
            </a:r>
            <a:r>
              <a:rPr sz="4800" b="1" spc="-10" dirty="0">
                <a:latin typeface="Calibri"/>
                <a:cs typeface="Calibri"/>
              </a:rPr>
              <a:t>Classification</a:t>
            </a:r>
            <a:endParaRPr sz="4800" dirty="0">
              <a:latin typeface="Calibri"/>
              <a:cs typeface="Calibri"/>
            </a:endParaRPr>
          </a:p>
        </p:txBody>
      </p:sp>
      <p:graphicFrame>
        <p:nvGraphicFramePr>
          <p:cNvPr id="33" name="object 5">
            <a:extLst>
              <a:ext uri="{FF2B5EF4-FFF2-40B4-BE49-F238E27FC236}">
                <a16:creationId xmlns:a16="http://schemas.microsoft.com/office/drawing/2014/main" id="{A02703A7-9334-429C-9DFA-A74E27BB1720}"/>
              </a:ext>
            </a:extLst>
          </p:cNvPr>
          <p:cNvGraphicFramePr>
            <a:graphicFrameLocks noGrp="1"/>
          </p:cNvGraphicFramePr>
          <p:nvPr/>
        </p:nvGraphicFramePr>
        <p:xfrm>
          <a:off x="1217932" y="2386786"/>
          <a:ext cx="11329025" cy="78405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245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6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55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17101">
                <a:tc>
                  <a:txBody>
                    <a:bodyPr/>
                    <a:lstStyle/>
                    <a:p>
                      <a:pPr algn="ctr">
                        <a:lnSpc>
                          <a:spcPts val="124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1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st 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Most</a:t>
                      </a:r>
                      <a:r>
                        <a:rPr sz="2400" spc="-9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Urgent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ts val="124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2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nd</a:t>
                      </a:r>
                      <a:r>
                        <a:rPr sz="2400" spc="127" baseline="27777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Urgent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 w="6350">
                      <a:noFill/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2319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  <a:lnT>
                      <a:noFill/>
                    </a:lnT>
                    <a:lnB w="635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  <a:lnT w="6350">
                      <a:noFill/>
                      <a:prstDash val="solid"/>
                    </a:lnT>
                    <a:lnB w="635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026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140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3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rd</a:t>
                      </a:r>
                      <a:r>
                        <a:rPr sz="2400" spc="127" baseline="27777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Important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T w="6350">
                      <a:noFill/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  <a:p>
                      <a:pPr marL="635" algn="ctr">
                        <a:lnSpc>
                          <a:spcPts val="140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4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th 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Not</a:t>
                      </a:r>
                      <a:r>
                        <a:rPr sz="2400" spc="-8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Important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T w="6350">
                      <a:noFill/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1" name="object 3">
            <a:extLst>
              <a:ext uri="{FF2B5EF4-FFF2-40B4-BE49-F238E27FC236}">
                <a16:creationId xmlns:a16="http://schemas.microsoft.com/office/drawing/2014/main" id="{B3BF3BDB-0074-43B2-B87B-F25407F3CCCC}"/>
              </a:ext>
            </a:extLst>
          </p:cNvPr>
          <p:cNvSpPr/>
          <p:nvPr/>
        </p:nvSpPr>
        <p:spPr>
          <a:xfrm>
            <a:off x="1128430" y="2597186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4" name="object 6">
            <a:extLst>
              <a:ext uri="{FF2B5EF4-FFF2-40B4-BE49-F238E27FC236}">
                <a16:creationId xmlns:a16="http://schemas.microsoft.com/office/drawing/2014/main" id="{21E2FD4A-C6E7-4B43-A044-B0A09935A1AD}"/>
              </a:ext>
            </a:extLst>
          </p:cNvPr>
          <p:cNvSpPr/>
          <p:nvPr/>
        </p:nvSpPr>
        <p:spPr>
          <a:xfrm>
            <a:off x="1174149" y="10358201"/>
            <a:ext cx="5434721" cy="6123022"/>
          </a:xfrm>
          <a:custGeom>
            <a:avLst/>
            <a:gdLst/>
            <a:ahLst/>
            <a:cxnLst/>
            <a:rect l="l" t="t" r="r" b="b"/>
            <a:pathLst>
              <a:path w="2962275" h="3431540">
                <a:moveTo>
                  <a:pt x="0" y="3431159"/>
                </a:moveTo>
                <a:lnTo>
                  <a:pt x="2961766" y="3431159"/>
                </a:lnTo>
                <a:lnTo>
                  <a:pt x="2961766" y="0"/>
                </a:lnTo>
                <a:lnTo>
                  <a:pt x="0" y="0"/>
                </a:lnTo>
                <a:lnTo>
                  <a:pt x="0" y="3431159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5" name="object 7">
            <a:extLst>
              <a:ext uri="{FF2B5EF4-FFF2-40B4-BE49-F238E27FC236}">
                <a16:creationId xmlns:a16="http://schemas.microsoft.com/office/drawing/2014/main" id="{1DA04D45-AB27-4535-801A-EBB6F25212E6}"/>
              </a:ext>
            </a:extLst>
          </p:cNvPr>
          <p:cNvSpPr/>
          <p:nvPr/>
        </p:nvSpPr>
        <p:spPr>
          <a:xfrm>
            <a:off x="1259497" y="10452544"/>
            <a:ext cx="5193566" cy="342900"/>
          </a:xfrm>
          <a:custGeom>
            <a:avLst/>
            <a:gdLst/>
            <a:ahLst/>
            <a:cxnLst/>
            <a:rect l="l" t="t" r="r" b="b"/>
            <a:pathLst>
              <a:path w="2830829" h="171450">
                <a:moveTo>
                  <a:pt x="0" y="170992"/>
                </a:moveTo>
                <a:lnTo>
                  <a:pt x="2830703" y="170992"/>
                </a:lnTo>
                <a:lnTo>
                  <a:pt x="2830703" y="0"/>
                </a:lnTo>
                <a:lnTo>
                  <a:pt x="0" y="0"/>
                </a:lnTo>
                <a:lnTo>
                  <a:pt x="0" y="170992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6" name="object 8">
            <a:extLst>
              <a:ext uri="{FF2B5EF4-FFF2-40B4-BE49-F238E27FC236}">
                <a16:creationId xmlns:a16="http://schemas.microsoft.com/office/drawing/2014/main" id="{263F33B8-7CE9-4385-82D8-ADE8AFAC5EB1}"/>
              </a:ext>
            </a:extLst>
          </p:cNvPr>
          <p:cNvSpPr/>
          <p:nvPr/>
        </p:nvSpPr>
        <p:spPr>
          <a:xfrm>
            <a:off x="6820235" y="10358201"/>
            <a:ext cx="5681004" cy="6123022"/>
          </a:xfrm>
          <a:custGeom>
            <a:avLst/>
            <a:gdLst/>
            <a:ahLst/>
            <a:cxnLst/>
            <a:rect l="l" t="t" r="r" b="b"/>
            <a:pathLst>
              <a:path w="3254375" h="3431540">
                <a:moveTo>
                  <a:pt x="0" y="3431159"/>
                </a:moveTo>
                <a:lnTo>
                  <a:pt x="3254375" y="3431159"/>
                </a:lnTo>
                <a:lnTo>
                  <a:pt x="3254375" y="0"/>
                </a:lnTo>
                <a:lnTo>
                  <a:pt x="0" y="0"/>
                </a:lnTo>
                <a:lnTo>
                  <a:pt x="0" y="3431159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8" name="object 10">
            <a:extLst>
              <a:ext uri="{FF2B5EF4-FFF2-40B4-BE49-F238E27FC236}">
                <a16:creationId xmlns:a16="http://schemas.microsoft.com/office/drawing/2014/main" id="{D74C18D9-9F6D-4E04-8FC5-58A05AFB1F12}"/>
              </a:ext>
            </a:extLst>
          </p:cNvPr>
          <p:cNvSpPr/>
          <p:nvPr/>
        </p:nvSpPr>
        <p:spPr>
          <a:xfrm>
            <a:off x="1128430" y="1044045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0" name="object 12">
            <a:extLst>
              <a:ext uri="{FF2B5EF4-FFF2-40B4-BE49-F238E27FC236}">
                <a16:creationId xmlns:a16="http://schemas.microsoft.com/office/drawing/2014/main" id="{E6BF1142-E064-4903-AE86-F24DC26A8991}"/>
              </a:ext>
            </a:extLst>
          </p:cNvPr>
          <p:cNvSpPr/>
          <p:nvPr/>
        </p:nvSpPr>
        <p:spPr>
          <a:xfrm>
            <a:off x="7423822" y="1044045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3" name="object 15">
            <a:extLst>
              <a:ext uri="{FF2B5EF4-FFF2-40B4-BE49-F238E27FC236}">
                <a16:creationId xmlns:a16="http://schemas.microsoft.com/office/drawing/2014/main" id="{F77D01BA-E477-42CE-85EB-7829C8ED25B8}"/>
              </a:ext>
            </a:extLst>
          </p:cNvPr>
          <p:cNvSpPr/>
          <p:nvPr/>
        </p:nvSpPr>
        <p:spPr>
          <a:xfrm>
            <a:off x="111623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4" name="object 16">
            <a:extLst>
              <a:ext uri="{FF2B5EF4-FFF2-40B4-BE49-F238E27FC236}">
                <a16:creationId xmlns:a16="http://schemas.microsoft.com/office/drawing/2014/main" id="{AFB6542E-FD74-4A5F-95CC-78FD45BE46E8}"/>
              </a:ext>
            </a:extLst>
          </p:cNvPr>
          <p:cNvSpPr/>
          <p:nvPr/>
        </p:nvSpPr>
        <p:spPr>
          <a:xfrm>
            <a:off x="111623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7" name="object 19">
            <a:extLst>
              <a:ext uri="{FF2B5EF4-FFF2-40B4-BE49-F238E27FC236}">
                <a16:creationId xmlns:a16="http://schemas.microsoft.com/office/drawing/2014/main" id="{4854EE60-2782-4E9C-9390-D4FF5F08A77E}"/>
              </a:ext>
            </a:extLst>
          </p:cNvPr>
          <p:cNvSpPr/>
          <p:nvPr/>
        </p:nvSpPr>
        <p:spPr>
          <a:xfrm>
            <a:off x="7051964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0" name="object 22">
            <a:extLst>
              <a:ext uri="{FF2B5EF4-FFF2-40B4-BE49-F238E27FC236}">
                <a16:creationId xmlns:a16="http://schemas.microsoft.com/office/drawing/2014/main" id="{C87A5974-E205-4B03-BC37-AEF7EA800BED}"/>
              </a:ext>
            </a:extLst>
          </p:cNvPr>
          <p:cNvSpPr/>
          <p:nvPr/>
        </p:nvSpPr>
        <p:spPr>
          <a:xfrm>
            <a:off x="741162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3" name="object 25">
            <a:extLst>
              <a:ext uri="{FF2B5EF4-FFF2-40B4-BE49-F238E27FC236}">
                <a16:creationId xmlns:a16="http://schemas.microsoft.com/office/drawing/2014/main" id="{4B47CB9A-3CF7-4B6F-ABCF-C72A09243204}"/>
              </a:ext>
            </a:extLst>
          </p:cNvPr>
          <p:cNvSpPr/>
          <p:nvPr/>
        </p:nvSpPr>
        <p:spPr>
          <a:xfrm>
            <a:off x="13935620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4" name="object 26">
            <a:extLst>
              <a:ext uri="{FF2B5EF4-FFF2-40B4-BE49-F238E27FC236}">
                <a16:creationId xmlns:a16="http://schemas.microsoft.com/office/drawing/2014/main" id="{739C951D-1F43-428D-AE98-1AF368E07A68}"/>
              </a:ext>
            </a:extLst>
          </p:cNvPr>
          <p:cNvSpPr/>
          <p:nvPr/>
        </p:nvSpPr>
        <p:spPr>
          <a:xfrm>
            <a:off x="13935620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graphicFrame>
        <p:nvGraphicFramePr>
          <p:cNvPr id="221" name="Table 3">
            <a:extLst>
              <a:ext uri="{FF2B5EF4-FFF2-40B4-BE49-F238E27FC236}">
                <a16:creationId xmlns:a16="http://schemas.microsoft.com/office/drawing/2014/main" id="{D47B43EA-9621-4B23-B48A-E337E935E4F0}"/>
              </a:ext>
            </a:extLst>
          </p:cNvPr>
          <p:cNvGraphicFramePr>
            <a:graphicFrameLocks noGrp="1"/>
          </p:cNvGraphicFramePr>
          <p:nvPr/>
        </p:nvGraphicFramePr>
        <p:xfrm>
          <a:off x="14774874" y="2597186"/>
          <a:ext cx="10062414" cy="135573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8111">
                  <a:extLst>
                    <a:ext uri="{9D8B030D-6E8A-4147-A177-3AD203B41FA5}">
                      <a16:colId xmlns:a16="http://schemas.microsoft.com/office/drawing/2014/main" val="329328549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858216296"/>
                    </a:ext>
                  </a:extLst>
                </a:gridCol>
                <a:gridCol w="3085341">
                  <a:extLst>
                    <a:ext uri="{9D8B030D-6E8A-4147-A177-3AD203B41FA5}">
                      <a16:colId xmlns:a16="http://schemas.microsoft.com/office/drawing/2014/main" val="2773723347"/>
                    </a:ext>
                  </a:extLst>
                </a:gridCol>
                <a:gridCol w="457847">
                  <a:extLst>
                    <a:ext uri="{9D8B030D-6E8A-4147-A177-3AD203B41FA5}">
                      <a16:colId xmlns:a16="http://schemas.microsoft.com/office/drawing/2014/main" val="3970924410"/>
                    </a:ext>
                  </a:extLst>
                </a:gridCol>
                <a:gridCol w="5712835">
                  <a:extLst>
                    <a:ext uri="{9D8B030D-6E8A-4147-A177-3AD203B41FA5}">
                      <a16:colId xmlns:a16="http://schemas.microsoft.com/office/drawing/2014/main" val="3653340704"/>
                    </a:ext>
                  </a:extLst>
                </a:gridCol>
              </a:tblGrid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10950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4194046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0321369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0016852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833699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7389317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85456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9126564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5621459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1653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009620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354245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112960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7287625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537558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566917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8250689"/>
                  </a:ext>
                </a:extLst>
              </a:tr>
            </a:tbl>
          </a:graphicData>
        </a:graphic>
      </p:graphicFrame>
      <p:sp>
        <p:nvSpPr>
          <p:cNvPr id="222" name="object 2">
            <a:extLst>
              <a:ext uri="{FF2B5EF4-FFF2-40B4-BE49-F238E27FC236}">
                <a16:creationId xmlns:a16="http://schemas.microsoft.com/office/drawing/2014/main" id="{76C1F3F8-23F1-4DE6-9536-DE5F080AFA19}"/>
              </a:ext>
            </a:extLst>
          </p:cNvPr>
          <p:cNvSpPr txBox="1"/>
          <p:nvPr/>
        </p:nvSpPr>
        <p:spPr>
          <a:xfrm>
            <a:off x="18086105" y="1447616"/>
            <a:ext cx="4163630" cy="763029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25400" algn="ctr">
              <a:spcBef>
                <a:spcPts val="190"/>
              </a:spcBef>
            </a:pPr>
            <a:r>
              <a:rPr lang="en-ZA" sz="4800" b="1" spc="-10" dirty="0">
                <a:latin typeface="Calibri"/>
                <a:cs typeface="Calibri"/>
              </a:rPr>
              <a:t>To Do</a:t>
            </a:r>
            <a:endParaRPr sz="4800" dirty="0">
              <a:latin typeface="Calibri"/>
              <a:cs typeface="Calibri"/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25459160" y="1068614"/>
            <a:ext cx="1144165" cy="16347327"/>
            <a:chOff x="25152525" y="1026274"/>
            <a:chExt cx="1144165" cy="16347327"/>
          </a:xfrm>
        </p:grpSpPr>
        <p:sp>
          <p:nvSpPr>
            <p:cNvPr id="39" name="Rectangle: Rounded Corners 16">
              <a:hlinkClick r:id="rId3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163660" y="1026274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1" name="Rectangle: Rounded Corners 17">
              <a:hlinkClick r:id="rId4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163660" y="243648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2" name="Rectangle: Rounded Corners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 userDrawn="1"/>
          </p:nvSpPr>
          <p:spPr>
            <a:xfrm>
              <a:off x="25163660" y="380617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5" name="Rectangle: Rounded Corners 19">
              <a:hlinkClick r:id="rId6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6" name="Rectangle: Rounded Corners 20">
              <a:hlinkClick r:id="rId7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8" name="Rectangle: Rounded Corners 21">
              <a:hlinkClick r:id="rId8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9" name="Rectangle: Rounded Corners 22">
              <a:hlinkClick r:id="rId9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1" name="Rectangle: Rounded Corners 23">
              <a:hlinkClick r:id="rId10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2" name="Rectangle: Rounded Corners 24">
              <a:hlinkClick r:id="rId11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5" name="Rectangle: Rounded Corners 25">
              <a:hlinkClick r:id="rId12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6" name="Rectangle: Rounded Corners 26">
              <a:hlinkClick r:id="rId13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7" name="Rectangle: Rounded Corners 27">
              <a:hlinkClick r:id="rId14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344232" y="1167317"/>
            <a:ext cx="25974230" cy="16180343"/>
            <a:chOff x="1323946" y="1193258"/>
            <a:chExt cx="25974230" cy="16180343"/>
          </a:xfrm>
        </p:grpSpPr>
        <p:sp>
          <p:nvSpPr>
            <p:cNvPr id="61" name="Rectangle: Rounded Corners 16">
              <a:hlinkClick r:id="rId3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1323946" y="119325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3" name="Rectangle: Rounded Corners 17">
              <a:hlinkClick r:id="rId4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1323946" y="256294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4" name="Rectangle: Rounded Corners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1323946" y="393263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5" name="Rectangle: Rounded Corners 19">
              <a:hlinkClick r:id="rId6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1323946" y="529242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6" name="Rectangle: Rounded Corners 20">
              <a:hlinkClick r:id="rId7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1323946" y="667201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7" name="Rectangle: Rounded Corners 21">
              <a:hlinkClick r:id="rId8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1323946" y="805160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8" name="Rectangle: Rounded Corners 22">
              <a:hlinkClick r:id="rId9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1323946" y="9383895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9" name="Rectangle: Rounded Corners 23">
              <a:hlinkClick r:id="rId10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1323946" y="10757814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0" name="Rectangle: Rounded Corners 24">
              <a:hlinkClick r:id="rId11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1323946" y="12131733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1" name="Rectangle: Rounded Corners 25">
              <a:hlinkClick r:id="rId12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1323946" y="13505652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2" name="Rectangle: Rounded Corners 26">
              <a:hlinkClick r:id="rId13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1323946" y="14887139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3" name="Rectangle: Rounded Corners 27">
              <a:hlinkClick r:id="rId14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6165146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sp>
        <p:nvSpPr>
          <p:cNvPr id="74" name="Rectangle: Top Corners Rounded 61">
            <a:hlinkClick r:id="rId2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600200" y="4191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55956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Rectangle: Rounded Corners 524">
            <a:extLst>
              <a:ext uri="{FF2B5EF4-FFF2-40B4-BE49-F238E27FC236}">
                <a16:creationId xmlns:a16="http://schemas.microsoft.com/office/drawing/2014/main" id="{22661A40-0095-4402-BD28-29A32DFFC778}"/>
              </a:ext>
            </a:extLst>
          </p:cNvPr>
          <p:cNvSpPr/>
          <p:nvPr/>
        </p:nvSpPr>
        <p:spPr>
          <a:xfrm>
            <a:off x="1193035" y="1386053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Monday</a:t>
            </a:r>
          </a:p>
        </p:txBody>
      </p:sp>
      <p:graphicFrame>
        <p:nvGraphicFramePr>
          <p:cNvPr id="526" name="Table 526">
            <a:extLst>
              <a:ext uri="{FF2B5EF4-FFF2-40B4-BE49-F238E27FC236}">
                <a16:creationId xmlns:a16="http://schemas.microsoft.com/office/drawing/2014/main" id="{EF55DA1B-51F7-4344-838D-CDDB98178A93}"/>
              </a:ext>
            </a:extLst>
          </p:cNvPr>
          <p:cNvGraphicFramePr>
            <a:graphicFrameLocks noGrp="1"/>
          </p:cNvGraphicFramePr>
          <p:nvPr/>
        </p:nvGraphicFramePr>
        <p:xfrm>
          <a:off x="1224952" y="2106125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27" name="Rectangle: Rounded Corners 526">
            <a:extLst>
              <a:ext uri="{FF2B5EF4-FFF2-40B4-BE49-F238E27FC236}">
                <a16:creationId xmlns:a16="http://schemas.microsoft.com/office/drawing/2014/main" id="{802E2183-6E26-45DC-AA78-441749E0C855}"/>
              </a:ext>
            </a:extLst>
          </p:cNvPr>
          <p:cNvSpPr/>
          <p:nvPr/>
        </p:nvSpPr>
        <p:spPr>
          <a:xfrm>
            <a:off x="1224952" y="533292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Tuesday</a:t>
            </a:r>
          </a:p>
        </p:txBody>
      </p:sp>
      <p:graphicFrame>
        <p:nvGraphicFramePr>
          <p:cNvPr id="528" name="Table 526">
            <a:extLst>
              <a:ext uri="{FF2B5EF4-FFF2-40B4-BE49-F238E27FC236}">
                <a16:creationId xmlns:a16="http://schemas.microsoft.com/office/drawing/2014/main" id="{F3E6595C-8942-44BC-8112-AE82E4B2E65B}"/>
              </a:ext>
            </a:extLst>
          </p:cNvPr>
          <p:cNvGraphicFramePr>
            <a:graphicFrameLocks noGrp="1"/>
          </p:cNvGraphicFramePr>
          <p:nvPr/>
        </p:nvGraphicFramePr>
        <p:xfrm>
          <a:off x="1256869" y="605299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29" name="Rectangle: Rounded Corners 528">
            <a:extLst>
              <a:ext uri="{FF2B5EF4-FFF2-40B4-BE49-F238E27FC236}">
                <a16:creationId xmlns:a16="http://schemas.microsoft.com/office/drawing/2014/main" id="{F554E60D-9173-4374-9DC7-AE52FD0068D8}"/>
              </a:ext>
            </a:extLst>
          </p:cNvPr>
          <p:cNvSpPr/>
          <p:nvPr/>
        </p:nvSpPr>
        <p:spPr>
          <a:xfrm>
            <a:off x="1193035" y="9263228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Wednesday</a:t>
            </a:r>
          </a:p>
        </p:txBody>
      </p:sp>
      <p:graphicFrame>
        <p:nvGraphicFramePr>
          <p:cNvPr id="530" name="Table 526">
            <a:extLst>
              <a:ext uri="{FF2B5EF4-FFF2-40B4-BE49-F238E27FC236}">
                <a16:creationId xmlns:a16="http://schemas.microsoft.com/office/drawing/2014/main" id="{FA60CCC5-059D-4492-AE4E-7A25D734EC17}"/>
              </a:ext>
            </a:extLst>
          </p:cNvPr>
          <p:cNvGraphicFramePr>
            <a:graphicFrameLocks noGrp="1"/>
          </p:cNvGraphicFramePr>
          <p:nvPr/>
        </p:nvGraphicFramePr>
        <p:xfrm>
          <a:off x="1224952" y="9983300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1" name="Rectangle: Rounded Corners 530">
            <a:extLst>
              <a:ext uri="{FF2B5EF4-FFF2-40B4-BE49-F238E27FC236}">
                <a16:creationId xmlns:a16="http://schemas.microsoft.com/office/drawing/2014/main" id="{8D6290B4-8446-4A1C-A310-9D1E54796ED3}"/>
              </a:ext>
            </a:extLst>
          </p:cNvPr>
          <p:cNvSpPr/>
          <p:nvPr/>
        </p:nvSpPr>
        <p:spPr>
          <a:xfrm>
            <a:off x="1192526" y="1312134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Thursday</a:t>
            </a:r>
          </a:p>
        </p:txBody>
      </p:sp>
      <p:graphicFrame>
        <p:nvGraphicFramePr>
          <p:cNvPr id="532" name="Table 526">
            <a:extLst>
              <a:ext uri="{FF2B5EF4-FFF2-40B4-BE49-F238E27FC236}">
                <a16:creationId xmlns:a16="http://schemas.microsoft.com/office/drawing/2014/main" id="{D8343F4D-8B28-46AB-91B8-CE0B7F8AD754}"/>
              </a:ext>
            </a:extLst>
          </p:cNvPr>
          <p:cNvGraphicFramePr>
            <a:graphicFrameLocks noGrp="1"/>
          </p:cNvGraphicFramePr>
          <p:nvPr/>
        </p:nvGraphicFramePr>
        <p:xfrm>
          <a:off x="1224443" y="1384141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3" name="Rectangle: Rounded Corners 532">
            <a:extLst>
              <a:ext uri="{FF2B5EF4-FFF2-40B4-BE49-F238E27FC236}">
                <a16:creationId xmlns:a16="http://schemas.microsoft.com/office/drawing/2014/main" id="{C7332ED9-D87D-4C94-BE3D-A80A2F26E6FA}"/>
              </a:ext>
            </a:extLst>
          </p:cNvPr>
          <p:cNvSpPr/>
          <p:nvPr/>
        </p:nvSpPr>
        <p:spPr>
          <a:xfrm>
            <a:off x="22439927" y="1386053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Friday</a:t>
            </a:r>
          </a:p>
        </p:txBody>
      </p:sp>
      <p:graphicFrame>
        <p:nvGraphicFramePr>
          <p:cNvPr id="534" name="Table 526">
            <a:extLst>
              <a:ext uri="{FF2B5EF4-FFF2-40B4-BE49-F238E27FC236}">
                <a16:creationId xmlns:a16="http://schemas.microsoft.com/office/drawing/2014/main" id="{A4651587-3301-4BE4-B08A-A93921872368}"/>
              </a:ext>
            </a:extLst>
          </p:cNvPr>
          <p:cNvGraphicFramePr>
            <a:graphicFrameLocks noGrp="1"/>
          </p:cNvGraphicFramePr>
          <p:nvPr/>
        </p:nvGraphicFramePr>
        <p:xfrm>
          <a:off x="14066931" y="2106125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5" name="Rectangle: Rounded Corners 534">
            <a:extLst>
              <a:ext uri="{FF2B5EF4-FFF2-40B4-BE49-F238E27FC236}">
                <a16:creationId xmlns:a16="http://schemas.microsoft.com/office/drawing/2014/main" id="{D18545CF-A784-48FF-941B-96749C04EBED}"/>
              </a:ext>
            </a:extLst>
          </p:cNvPr>
          <p:cNvSpPr/>
          <p:nvPr/>
        </p:nvSpPr>
        <p:spPr>
          <a:xfrm>
            <a:off x="22408010" y="533292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Saturday</a:t>
            </a:r>
          </a:p>
        </p:txBody>
      </p:sp>
      <p:graphicFrame>
        <p:nvGraphicFramePr>
          <p:cNvPr id="536" name="Table 526">
            <a:extLst>
              <a:ext uri="{FF2B5EF4-FFF2-40B4-BE49-F238E27FC236}">
                <a16:creationId xmlns:a16="http://schemas.microsoft.com/office/drawing/2014/main" id="{5EA92FD2-DA63-4D12-88F7-FD598D788CDD}"/>
              </a:ext>
            </a:extLst>
          </p:cNvPr>
          <p:cNvGraphicFramePr>
            <a:graphicFrameLocks noGrp="1"/>
          </p:cNvGraphicFramePr>
          <p:nvPr/>
        </p:nvGraphicFramePr>
        <p:xfrm>
          <a:off x="14098848" y="605299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7" name="Rectangle: Rounded Corners 536">
            <a:extLst>
              <a:ext uri="{FF2B5EF4-FFF2-40B4-BE49-F238E27FC236}">
                <a16:creationId xmlns:a16="http://schemas.microsoft.com/office/drawing/2014/main" id="{F1473FCC-D503-4775-9987-B9E2D6C190C0}"/>
              </a:ext>
            </a:extLst>
          </p:cNvPr>
          <p:cNvSpPr/>
          <p:nvPr/>
        </p:nvSpPr>
        <p:spPr>
          <a:xfrm>
            <a:off x="22439927" y="9263228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Sunday</a:t>
            </a:r>
          </a:p>
        </p:txBody>
      </p:sp>
      <p:graphicFrame>
        <p:nvGraphicFramePr>
          <p:cNvPr id="538" name="Table 526">
            <a:extLst>
              <a:ext uri="{FF2B5EF4-FFF2-40B4-BE49-F238E27FC236}">
                <a16:creationId xmlns:a16="http://schemas.microsoft.com/office/drawing/2014/main" id="{6C0EFDD8-6F57-4D70-A037-BAC961600F78}"/>
              </a:ext>
            </a:extLst>
          </p:cNvPr>
          <p:cNvGraphicFramePr>
            <a:graphicFrameLocks noGrp="1"/>
          </p:cNvGraphicFramePr>
          <p:nvPr/>
        </p:nvGraphicFramePr>
        <p:xfrm>
          <a:off x="14066931" y="9983300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grpSp>
        <p:nvGrpSpPr>
          <p:cNvPr id="16" name="Group 15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25459160" y="1068614"/>
            <a:ext cx="1144165" cy="16347327"/>
            <a:chOff x="25152525" y="1026274"/>
            <a:chExt cx="1144165" cy="16347327"/>
          </a:xfrm>
        </p:grpSpPr>
        <p:sp>
          <p:nvSpPr>
            <p:cNvPr id="17" name="Rectangle: Rounded Corners 16">
              <a:hlinkClick r:id="rId2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163660" y="1026274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18" name="Rectangle: Rounded Corners 17">
              <a:hlinkClick r:id="rId3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163660" y="243648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19" name="Rectangle: Rounded Corners 18">
              <a:hlinkClick r:id="rId4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 userDrawn="1"/>
          </p:nvSpPr>
          <p:spPr>
            <a:xfrm>
              <a:off x="25163660" y="380617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0" name="Rectangle: Rounded Corners 19">
              <a:hlinkClick r:id="rId5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1" name="Rectangle: Rounded Corners 20">
              <a:hlinkClick r:id="rId6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2" name="Rectangle: Rounded Corners 21">
              <a:hlinkClick r:id="rId7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3" name="Rectangle: Rounded Corners 22">
              <a:hlinkClick r:id="rId8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4" name="Rectangle: Rounded Corners 23">
              <a:hlinkClick r:id="rId9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5" name="Rectangle: Rounded Corners 24">
              <a:hlinkClick r:id="rId10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6" name="Rectangle: Rounded Corners 25">
              <a:hlinkClick r:id="rId11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7" name="Rectangle: Rounded Corners 26">
              <a:hlinkClick r:id="rId12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8" name="Rectangle: Rounded Corners 27">
              <a:hlinkClick r:id="rId13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344232" y="1167317"/>
            <a:ext cx="25974230" cy="16180343"/>
            <a:chOff x="1323946" y="1193258"/>
            <a:chExt cx="25974230" cy="16180343"/>
          </a:xfrm>
        </p:grpSpPr>
        <p:sp>
          <p:nvSpPr>
            <p:cNvPr id="30" name="Rectangle: Rounded Corners 16">
              <a:hlinkClick r:id="rId2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1323946" y="119325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1" name="Rectangle: Rounded Corners 17">
              <a:hlinkClick r:id="rId3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1323946" y="256294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2" name="Rectangle: Rounded Corners 18">
              <a:hlinkClick r:id="rId4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1323946" y="393263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3" name="Rectangle: Rounded Corners 19">
              <a:hlinkClick r:id="rId5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1323946" y="529242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4" name="Rectangle: Rounded Corners 20">
              <a:hlinkClick r:id="rId6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1323946" y="667201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5" name="Rectangle: Rounded Corners 21">
              <a:hlinkClick r:id="rId7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1323946" y="805160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6" name="Rectangle: Rounded Corners 22">
              <a:hlinkClick r:id="rId8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1323946" y="9383895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7" name="Rectangle: Rounded Corners 23">
              <a:hlinkClick r:id="rId9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1323946" y="10757814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8" name="Rectangle: Rounded Corners 24">
              <a:hlinkClick r:id="rId10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1323946" y="12131733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9" name="Rectangle: Rounded Corners 25">
              <a:hlinkClick r:id="rId11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1323946" y="13505652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0" name="Rectangle: Rounded Corners 26">
              <a:hlinkClick r:id="rId12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1323946" y="14887139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1" name="Rectangle: Rounded Corners 27">
              <a:hlinkClick r:id="rId13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6165146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sp>
        <p:nvSpPr>
          <p:cNvPr id="42" name="Rectangle: Top Corners Rounded 61">
            <a:hlinkClick r:id="rId14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447800" y="2667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33294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ageCurlDouble"/>
      </p:transition>
    </mc:Choice>
    <mc:Fallback xmlns="">
      <p:transition spd="slow" advClick="0">
        <p:fade/>
      </p:transition>
    </mc:Fallback>
  </mc:AlternateContent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Rounded Corners 9">
            <a:hlinkClick r:id="" action="ppaction://noaction"/>
            <a:extLst>
              <a:ext uri="{FF2B5EF4-FFF2-40B4-BE49-F238E27FC236}">
                <a16:creationId xmlns:a16="http://schemas.microsoft.com/office/drawing/2014/main" id="{446C6CE9-07F3-4FF5-93FF-C749C9E8A595}"/>
              </a:ext>
            </a:extLst>
          </p:cNvPr>
          <p:cNvSpPr/>
          <p:nvPr/>
        </p:nvSpPr>
        <p:spPr>
          <a:xfrm>
            <a:off x="25698450" y="10686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hlinkClick r:id="" action="ppaction://noaction"/>
            <a:extLst>
              <a:ext uri="{FF2B5EF4-FFF2-40B4-BE49-F238E27FC236}">
                <a16:creationId xmlns:a16="http://schemas.microsoft.com/office/drawing/2014/main" id="{8255F68B-2F1A-4CD9-A876-123357C575D6}"/>
              </a:ext>
            </a:extLst>
          </p:cNvPr>
          <p:cNvSpPr/>
          <p:nvPr/>
        </p:nvSpPr>
        <p:spPr>
          <a:xfrm>
            <a:off x="25698450" y="243408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hlinkClick r:id="" action="ppaction://noaction"/>
            <a:extLst>
              <a:ext uri="{FF2B5EF4-FFF2-40B4-BE49-F238E27FC236}">
                <a16:creationId xmlns:a16="http://schemas.microsoft.com/office/drawing/2014/main" id="{F7790886-A193-4B09-A3A6-0132E7DA88A9}"/>
              </a:ext>
            </a:extLst>
          </p:cNvPr>
          <p:cNvSpPr/>
          <p:nvPr/>
        </p:nvSpPr>
        <p:spPr>
          <a:xfrm>
            <a:off x="25698450" y="379955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hlinkClick r:id="" action="ppaction://noaction"/>
            <a:extLst>
              <a:ext uri="{FF2B5EF4-FFF2-40B4-BE49-F238E27FC236}">
                <a16:creationId xmlns:a16="http://schemas.microsoft.com/office/drawing/2014/main" id="{5AF01227-4BF8-4787-B84A-203E86E662C5}"/>
              </a:ext>
            </a:extLst>
          </p:cNvPr>
          <p:cNvSpPr/>
          <p:nvPr/>
        </p:nvSpPr>
        <p:spPr>
          <a:xfrm>
            <a:off x="25698450" y="516502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hlinkClick r:id="" action="ppaction://noaction"/>
            <a:extLst>
              <a:ext uri="{FF2B5EF4-FFF2-40B4-BE49-F238E27FC236}">
                <a16:creationId xmlns:a16="http://schemas.microsoft.com/office/drawing/2014/main" id="{7BFE6CA8-572E-4F3E-9539-BBE1CE79CCF5}"/>
              </a:ext>
            </a:extLst>
          </p:cNvPr>
          <p:cNvSpPr/>
          <p:nvPr/>
        </p:nvSpPr>
        <p:spPr>
          <a:xfrm>
            <a:off x="25698450" y="653049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hlinkClick r:id="" action="ppaction://noaction"/>
            <a:extLst>
              <a:ext uri="{FF2B5EF4-FFF2-40B4-BE49-F238E27FC236}">
                <a16:creationId xmlns:a16="http://schemas.microsoft.com/office/drawing/2014/main" id="{1BFD18DA-2C6D-4619-8ED1-4C04808E9755}"/>
              </a:ext>
            </a:extLst>
          </p:cNvPr>
          <p:cNvSpPr/>
          <p:nvPr/>
        </p:nvSpPr>
        <p:spPr>
          <a:xfrm>
            <a:off x="25698450" y="789596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hlinkClick r:id="" action="ppaction://noaction"/>
            <a:extLst>
              <a:ext uri="{FF2B5EF4-FFF2-40B4-BE49-F238E27FC236}">
                <a16:creationId xmlns:a16="http://schemas.microsoft.com/office/drawing/2014/main" id="{D45A448A-6A4F-40F2-8A70-2EAD84357E48}"/>
              </a:ext>
            </a:extLst>
          </p:cNvPr>
          <p:cNvSpPr/>
          <p:nvPr/>
        </p:nvSpPr>
        <p:spPr>
          <a:xfrm>
            <a:off x="25698450" y="926143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hlinkClick r:id="" action="ppaction://noaction"/>
            <a:extLst>
              <a:ext uri="{FF2B5EF4-FFF2-40B4-BE49-F238E27FC236}">
                <a16:creationId xmlns:a16="http://schemas.microsoft.com/office/drawing/2014/main" id="{2BE8278F-BB92-41BF-9083-BD8B17BD9AC2}"/>
              </a:ext>
            </a:extLst>
          </p:cNvPr>
          <p:cNvSpPr/>
          <p:nvPr/>
        </p:nvSpPr>
        <p:spPr>
          <a:xfrm>
            <a:off x="25698450" y="1062690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hlinkClick r:id="" action="ppaction://noaction"/>
            <a:extLst>
              <a:ext uri="{FF2B5EF4-FFF2-40B4-BE49-F238E27FC236}">
                <a16:creationId xmlns:a16="http://schemas.microsoft.com/office/drawing/2014/main" id="{5CB04BD4-E02D-4798-A26C-BEC145AB49DB}"/>
              </a:ext>
            </a:extLst>
          </p:cNvPr>
          <p:cNvSpPr/>
          <p:nvPr/>
        </p:nvSpPr>
        <p:spPr>
          <a:xfrm>
            <a:off x="25698450" y="1199237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hlinkClick r:id="" action="ppaction://noaction"/>
            <a:extLst>
              <a:ext uri="{FF2B5EF4-FFF2-40B4-BE49-F238E27FC236}">
                <a16:creationId xmlns:a16="http://schemas.microsoft.com/office/drawing/2014/main" id="{960EAC65-8800-4CAD-9FE7-2E32EA1A6592}"/>
              </a:ext>
            </a:extLst>
          </p:cNvPr>
          <p:cNvSpPr/>
          <p:nvPr/>
        </p:nvSpPr>
        <p:spPr>
          <a:xfrm>
            <a:off x="25698450" y="1335784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hlinkClick r:id="" action="ppaction://noaction"/>
            <a:extLst>
              <a:ext uri="{FF2B5EF4-FFF2-40B4-BE49-F238E27FC236}">
                <a16:creationId xmlns:a16="http://schemas.microsoft.com/office/drawing/2014/main" id="{DFA1BB0B-267B-4951-8EA3-AF3B56A46A59}"/>
              </a:ext>
            </a:extLst>
          </p:cNvPr>
          <p:cNvSpPr/>
          <p:nvPr/>
        </p:nvSpPr>
        <p:spPr>
          <a:xfrm>
            <a:off x="25698450" y="147233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hlinkClick r:id="" action="ppaction://noaction"/>
            <a:extLst>
              <a:ext uri="{FF2B5EF4-FFF2-40B4-BE49-F238E27FC236}">
                <a16:creationId xmlns:a16="http://schemas.microsoft.com/office/drawing/2014/main" id="{275EA8BE-60B0-4FF0-BA96-129F69F22E06}"/>
              </a:ext>
            </a:extLst>
          </p:cNvPr>
          <p:cNvSpPr/>
          <p:nvPr/>
        </p:nvSpPr>
        <p:spPr>
          <a:xfrm>
            <a:off x="25698450" y="16088788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22D3A13-EEE1-4B15-9C0B-5DC1A3E619F0}"/>
              </a:ext>
            </a:extLst>
          </p:cNvPr>
          <p:cNvSpPr/>
          <p:nvPr/>
        </p:nvSpPr>
        <p:spPr>
          <a:xfrm>
            <a:off x="23795500" y="16088788"/>
            <a:ext cx="1691586" cy="1456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 59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8F9B818D-929E-4ECD-A2BA-1263EA0889E7}"/>
              </a:ext>
            </a:extLst>
          </p:cNvPr>
          <p:cNvSpPr/>
          <p:nvPr/>
        </p:nvSpPr>
        <p:spPr>
          <a:xfrm>
            <a:off x="1116239" y="16270514"/>
            <a:ext cx="1248228" cy="12748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: Top Corners Rounded 61">
            <a:hlinkClick r:id="rId2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447800" y="2667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bject 2">
            <a:extLst>
              <a:ext uri="{FF2B5EF4-FFF2-40B4-BE49-F238E27FC236}">
                <a16:creationId xmlns:a16="http://schemas.microsoft.com/office/drawing/2014/main" id="{A7843B35-D7B0-42AB-9877-BA97342BDBE4}"/>
              </a:ext>
            </a:extLst>
          </p:cNvPr>
          <p:cNvSpPr txBox="1"/>
          <p:nvPr/>
        </p:nvSpPr>
        <p:spPr>
          <a:xfrm>
            <a:off x="3067050" y="1349288"/>
            <a:ext cx="6426393" cy="763029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25400" algn="ctr">
              <a:spcBef>
                <a:spcPts val="190"/>
              </a:spcBef>
            </a:pPr>
            <a:r>
              <a:rPr sz="4800" b="1" spc="-10" dirty="0">
                <a:latin typeface="Calibri"/>
                <a:cs typeface="Calibri"/>
              </a:rPr>
              <a:t>Goal</a:t>
            </a:r>
            <a:r>
              <a:rPr sz="4800" b="1" spc="-70" dirty="0">
                <a:latin typeface="Calibri"/>
                <a:cs typeface="Calibri"/>
              </a:rPr>
              <a:t> </a:t>
            </a:r>
            <a:r>
              <a:rPr sz="4800" b="1" spc="-10" dirty="0">
                <a:latin typeface="Calibri"/>
                <a:cs typeface="Calibri"/>
              </a:rPr>
              <a:t>Classification</a:t>
            </a:r>
            <a:endParaRPr sz="4800" dirty="0">
              <a:latin typeface="Calibri"/>
              <a:cs typeface="Calibri"/>
            </a:endParaRPr>
          </a:p>
        </p:txBody>
      </p:sp>
      <p:graphicFrame>
        <p:nvGraphicFramePr>
          <p:cNvPr id="33" name="object 5">
            <a:extLst>
              <a:ext uri="{FF2B5EF4-FFF2-40B4-BE49-F238E27FC236}">
                <a16:creationId xmlns:a16="http://schemas.microsoft.com/office/drawing/2014/main" id="{A02703A7-9334-429C-9DFA-A74E27BB1720}"/>
              </a:ext>
            </a:extLst>
          </p:cNvPr>
          <p:cNvGraphicFramePr>
            <a:graphicFrameLocks noGrp="1"/>
          </p:cNvGraphicFramePr>
          <p:nvPr/>
        </p:nvGraphicFramePr>
        <p:xfrm>
          <a:off x="1217932" y="2386786"/>
          <a:ext cx="11329025" cy="78405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245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6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55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17101">
                <a:tc>
                  <a:txBody>
                    <a:bodyPr/>
                    <a:lstStyle/>
                    <a:p>
                      <a:pPr algn="ctr">
                        <a:lnSpc>
                          <a:spcPts val="124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1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st 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Most</a:t>
                      </a:r>
                      <a:r>
                        <a:rPr sz="2400" spc="-9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Urgent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ts val="124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2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nd</a:t>
                      </a:r>
                      <a:r>
                        <a:rPr sz="2400" spc="127" baseline="27777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Urgent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 w="6350">
                      <a:noFill/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2319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  <a:lnT>
                      <a:noFill/>
                    </a:lnT>
                    <a:lnB w="635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  <a:lnT w="6350">
                      <a:noFill/>
                      <a:prstDash val="solid"/>
                    </a:lnT>
                    <a:lnB w="635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026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140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3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rd</a:t>
                      </a:r>
                      <a:r>
                        <a:rPr sz="2400" spc="127" baseline="27777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Important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T w="6350">
                      <a:noFill/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  <a:p>
                      <a:pPr marL="635" algn="ctr">
                        <a:lnSpc>
                          <a:spcPts val="140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4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th 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Not</a:t>
                      </a:r>
                      <a:r>
                        <a:rPr sz="2400" spc="-8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Important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T w="6350">
                      <a:noFill/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1" name="object 3">
            <a:extLst>
              <a:ext uri="{FF2B5EF4-FFF2-40B4-BE49-F238E27FC236}">
                <a16:creationId xmlns:a16="http://schemas.microsoft.com/office/drawing/2014/main" id="{B3BF3BDB-0074-43B2-B87B-F25407F3CCCC}"/>
              </a:ext>
            </a:extLst>
          </p:cNvPr>
          <p:cNvSpPr/>
          <p:nvPr/>
        </p:nvSpPr>
        <p:spPr>
          <a:xfrm>
            <a:off x="1128430" y="2597186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4" name="object 6">
            <a:extLst>
              <a:ext uri="{FF2B5EF4-FFF2-40B4-BE49-F238E27FC236}">
                <a16:creationId xmlns:a16="http://schemas.microsoft.com/office/drawing/2014/main" id="{21E2FD4A-C6E7-4B43-A044-B0A09935A1AD}"/>
              </a:ext>
            </a:extLst>
          </p:cNvPr>
          <p:cNvSpPr/>
          <p:nvPr/>
        </p:nvSpPr>
        <p:spPr>
          <a:xfrm>
            <a:off x="1174149" y="10358201"/>
            <a:ext cx="5434721" cy="6123022"/>
          </a:xfrm>
          <a:custGeom>
            <a:avLst/>
            <a:gdLst/>
            <a:ahLst/>
            <a:cxnLst/>
            <a:rect l="l" t="t" r="r" b="b"/>
            <a:pathLst>
              <a:path w="2962275" h="3431540">
                <a:moveTo>
                  <a:pt x="0" y="3431159"/>
                </a:moveTo>
                <a:lnTo>
                  <a:pt x="2961766" y="3431159"/>
                </a:lnTo>
                <a:lnTo>
                  <a:pt x="2961766" y="0"/>
                </a:lnTo>
                <a:lnTo>
                  <a:pt x="0" y="0"/>
                </a:lnTo>
                <a:lnTo>
                  <a:pt x="0" y="3431159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5" name="object 7">
            <a:extLst>
              <a:ext uri="{FF2B5EF4-FFF2-40B4-BE49-F238E27FC236}">
                <a16:creationId xmlns:a16="http://schemas.microsoft.com/office/drawing/2014/main" id="{1DA04D45-AB27-4535-801A-EBB6F25212E6}"/>
              </a:ext>
            </a:extLst>
          </p:cNvPr>
          <p:cNvSpPr/>
          <p:nvPr/>
        </p:nvSpPr>
        <p:spPr>
          <a:xfrm>
            <a:off x="1259497" y="10452544"/>
            <a:ext cx="5193566" cy="342900"/>
          </a:xfrm>
          <a:custGeom>
            <a:avLst/>
            <a:gdLst/>
            <a:ahLst/>
            <a:cxnLst/>
            <a:rect l="l" t="t" r="r" b="b"/>
            <a:pathLst>
              <a:path w="2830829" h="171450">
                <a:moveTo>
                  <a:pt x="0" y="170992"/>
                </a:moveTo>
                <a:lnTo>
                  <a:pt x="2830703" y="170992"/>
                </a:lnTo>
                <a:lnTo>
                  <a:pt x="2830703" y="0"/>
                </a:lnTo>
                <a:lnTo>
                  <a:pt x="0" y="0"/>
                </a:lnTo>
                <a:lnTo>
                  <a:pt x="0" y="170992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6" name="object 8">
            <a:extLst>
              <a:ext uri="{FF2B5EF4-FFF2-40B4-BE49-F238E27FC236}">
                <a16:creationId xmlns:a16="http://schemas.microsoft.com/office/drawing/2014/main" id="{263F33B8-7CE9-4385-82D8-ADE8AFAC5EB1}"/>
              </a:ext>
            </a:extLst>
          </p:cNvPr>
          <p:cNvSpPr/>
          <p:nvPr/>
        </p:nvSpPr>
        <p:spPr>
          <a:xfrm>
            <a:off x="6820235" y="10358201"/>
            <a:ext cx="5681004" cy="6123022"/>
          </a:xfrm>
          <a:custGeom>
            <a:avLst/>
            <a:gdLst/>
            <a:ahLst/>
            <a:cxnLst/>
            <a:rect l="l" t="t" r="r" b="b"/>
            <a:pathLst>
              <a:path w="3254375" h="3431540">
                <a:moveTo>
                  <a:pt x="0" y="3431159"/>
                </a:moveTo>
                <a:lnTo>
                  <a:pt x="3254375" y="3431159"/>
                </a:lnTo>
                <a:lnTo>
                  <a:pt x="3254375" y="0"/>
                </a:lnTo>
                <a:lnTo>
                  <a:pt x="0" y="0"/>
                </a:lnTo>
                <a:lnTo>
                  <a:pt x="0" y="3431159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8" name="object 10">
            <a:extLst>
              <a:ext uri="{FF2B5EF4-FFF2-40B4-BE49-F238E27FC236}">
                <a16:creationId xmlns:a16="http://schemas.microsoft.com/office/drawing/2014/main" id="{D74C18D9-9F6D-4E04-8FC5-58A05AFB1F12}"/>
              </a:ext>
            </a:extLst>
          </p:cNvPr>
          <p:cNvSpPr/>
          <p:nvPr/>
        </p:nvSpPr>
        <p:spPr>
          <a:xfrm>
            <a:off x="1128430" y="1044045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0" name="object 12">
            <a:extLst>
              <a:ext uri="{FF2B5EF4-FFF2-40B4-BE49-F238E27FC236}">
                <a16:creationId xmlns:a16="http://schemas.microsoft.com/office/drawing/2014/main" id="{E6BF1142-E064-4903-AE86-F24DC26A8991}"/>
              </a:ext>
            </a:extLst>
          </p:cNvPr>
          <p:cNvSpPr/>
          <p:nvPr/>
        </p:nvSpPr>
        <p:spPr>
          <a:xfrm>
            <a:off x="7423822" y="1044045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3" name="object 15">
            <a:extLst>
              <a:ext uri="{FF2B5EF4-FFF2-40B4-BE49-F238E27FC236}">
                <a16:creationId xmlns:a16="http://schemas.microsoft.com/office/drawing/2014/main" id="{F77D01BA-E477-42CE-85EB-7829C8ED25B8}"/>
              </a:ext>
            </a:extLst>
          </p:cNvPr>
          <p:cNvSpPr/>
          <p:nvPr/>
        </p:nvSpPr>
        <p:spPr>
          <a:xfrm>
            <a:off x="111623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4" name="object 16">
            <a:extLst>
              <a:ext uri="{FF2B5EF4-FFF2-40B4-BE49-F238E27FC236}">
                <a16:creationId xmlns:a16="http://schemas.microsoft.com/office/drawing/2014/main" id="{AFB6542E-FD74-4A5F-95CC-78FD45BE46E8}"/>
              </a:ext>
            </a:extLst>
          </p:cNvPr>
          <p:cNvSpPr/>
          <p:nvPr/>
        </p:nvSpPr>
        <p:spPr>
          <a:xfrm>
            <a:off x="111623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7" name="object 19">
            <a:extLst>
              <a:ext uri="{FF2B5EF4-FFF2-40B4-BE49-F238E27FC236}">
                <a16:creationId xmlns:a16="http://schemas.microsoft.com/office/drawing/2014/main" id="{4854EE60-2782-4E9C-9390-D4FF5F08A77E}"/>
              </a:ext>
            </a:extLst>
          </p:cNvPr>
          <p:cNvSpPr/>
          <p:nvPr/>
        </p:nvSpPr>
        <p:spPr>
          <a:xfrm>
            <a:off x="7051964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0" name="object 22">
            <a:extLst>
              <a:ext uri="{FF2B5EF4-FFF2-40B4-BE49-F238E27FC236}">
                <a16:creationId xmlns:a16="http://schemas.microsoft.com/office/drawing/2014/main" id="{C87A5974-E205-4B03-BC37-AEF7EA800BED}"/>
              </a:ext>
            </a:extLst>
          </p:cNvPr>
          <p:cNvSpPr/>
          <p:nvPr/>
        </p:nvSpPr>
        <p:spPr>
          <a:xfrm>
            <a:off x="741162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3" name="object 25">
            <a:extLst>
              <a:ext uri="{FF2B5EF4-FFF2-40B4-BE49-F238E27FC236}">
                <a16:creationId xmlns:a16="http://schemas.microsoft.com/office/drawing/2014/main" id="{4B47CB9A-3CF7-4B6F-ABCF-C72A09243204}"/>
              </a:ext>
            </a:extLst>
          </p:cNvPr>
          <p:cNvSpPr/>
          <p:nvPr/>
        </p:nvSpPr>
        <p:spPr>
          <a:xfrm>
            <a:off x="13935620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4" name="object 26">
            <a:extLst>
              <a:ext uri="{FF2B5EF4-FFF2-40B4-BE49-F238E27FC236}">
                <a16:creationId xmlns:a16="http://schemas.microsoft.com/office/drawing/2014/main" id="{739C951D-1F43-428D-AE98-1AF368E07A68}"/>
              </a:ext>
            </a:extLst>
          </p:cNvPr>
          <p:cNvSpPr/>
          <p:nvPr/>
        </p:nvSpPr>
        <p:spPr>
          <a:xfrm>
            <a:off x="13935620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graphicFrame>
        <p:nvGraphicFramePr>
          <p:cNvPr id="221" name="Table 3">
            <a:extLst>
              <a:ext uri="{FF2B5EF4-FFF2-40B4-BE49-F238E27FC236}">
                <a16:creationId xmlns:a16="http://schemas.microsoft.com/office/drawing/2014/main" id="{D47B43EA-9621-4B23-B48A-E337E935E4F0}"/>
              </a:ext>
            </a:extLst>
          </p:cNvPr>
          <p:cNvGraphicFramePr>
            <a:graphicFrameLocks noGrp="1"/>
          </p:cNvGraphicFramePr>
          <p:nvPr/>
        </p:nvGraphicFramePr>
        <p:xfrm>
          <a:off x="14774874" y="2597186"/>
          <a:ext cx="10062414" cy="135573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8111">
                  <a:extLst>
                    <a:ext uri="{9D8B030D-6E8A-4147-A177-3AD203B41FA5}">
                      <a16:colId xmlns:a16="http://schemas.microsoft.com/office/drawing/2014/main" val="329328549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858216296"/>
                    </a:ext>
                  </a:extLst>
                </a:gridCol>
                <a:gridCol w="3085341">
                  <a:extLst>
                    <a:ext uri="{9D8B030D-6E8A-4147-A177-3AD203B41FA5}">
                      <a16:colId xmlns:a16="http://schemas.microsoft.com/office/drawing/2014/main" val="2773723347"/>
                    </a:ext>
                  </a:extLst>
                </a:gridCol>
                <a:gridCol w="457847">
                  <a:extLst>
                    <a:ext uri="{9D8B030D-6E8A-4147-A177-3AD203B41FA5}">
                      <a16:colId xmlns:a16="http://schemas.microsoft.com/office/drawing/2014/main" val="3970924410"/>
                    </a:ext>
                  </a:extLst>
                </a:gridCol>
                <a:gridCol w="5712835">
                  <a:extLst>
                    <a:ext uri="{9D8B030D-6E8A-4147-A177-3AD203B41FA5}">
                      <a16:colId xmlns:a16="http://schemas.microsoft.com/office/drawing/2014/main" val="3653340704"/>
                    </a:ext>
                  </a:extLst>
                </a:gridCol>
              </a:tblGrid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10950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4194046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0321369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0016852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833699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7389317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85456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9126564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5621459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1653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009620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354245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112960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7287625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537558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566917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8250689"/>
                  </a:ext>
                </a:extLst>
              </a:tr>
            </a:tbl>
          </a:graphicData>
        </a:graphic>
      </p:graphicFrame>
      <p:sp>
        <p:nvSpPr>
          <p:cNvPr id="222" name="object 2">
            <a:extLst>
              <a:ext uri="{FF2B5EF4-FFF2-40B4-BE49-F238E27FC236}">
                <a16:creationId xmlns:a16="http://schemas.microsoft.com/office/drawing/2014/main" id="{76C1F3F8-23F1-4DE6-9536-DE5F080AFA19}"/>
              </a:ext>
            </a:extLst>
          </p:cNvPr>
          <p:cNvSpPr txBox="1"/>
          <p:nvPr/>
        </p:nvSpPr>
        <p:spPr>
          <a:xfrm>
            <a:off x="18086105" y="1447616"/>
            <a:ext cx="4163630" cy="763029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25400" algn="ctr">
              <a:spcBef>
                <a:spcPts val="190"/>
              </a:spcBef>
            </a:pPr>
            <a:r>
              <a:rPr lang="en-ZA" sz="4800" b="1" spc="-10" dirty="0">
                <a:latin typeface="Calibri"/>
                <a:cs typeface="Calibri"/>
              </a:rPr>
              <a:t>To Do</a:t>
            </a:r>
            <a:endParaRPr sz="4800" dirty="0">
              <a:latin typeface="Calibri"/>
              <a:cs typeface="Calibri"/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25459160" y="1068614"/>
            <a:ext cx="1144165" cy="16347327"/>
            <a:chOff x="25152525" y="1026274"/>
            <a:chExt cx="1144165" cy="16347327"/>
          </a:xfrm>
        </p:grpSpPr>
        <p:sp>
          <p:nvSpPr>
            <p:cNvPr id="39" name="Rectangle: Rounded Corners 16">
              <a:hlinkClick r:id="rId3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163660" y="1026274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1" name="Rectangle: Rounded Corners 17">
              <a:hlinkClick r:id="rId4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163660" y="243648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2" name="Rectangle: Rounded Corners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 userDrawn="1"/>
          </p:nvSpPr>
          <p:spPr>
            <a:xfrm>
              <a:off x="25163660" y="380617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5" name="Rectangle: Rounded Corners 19">
              <a:hlinkClick r:id="rId6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6" name="Rectangle: Rounded Corners 20">
              <a:hlinkClick r:id="rId7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8" name="Rectangle: Rounded Corners 21">
              <a:hlinkClick r:id="rId8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9" name="Rectangle: Rounded Corners 22">
              <a:hlinkClick r:id="rId9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1" name="Rectangle: Rounded Corners 23">
              <a:hlinkClick r:id="rId10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2" name="Rectangle: Rounded Corners 24">
              <a:hlinkClick r:id="rId11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5" name="Rectangle: Rounded Corners 25">
              <a:hlinkClick r:id="rId12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6" name="Rectangle: Rounded Corners 26">
              <a:hlinkClick r:id="rId13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7" name="Rectangle: Rounded Corners 27">
              <a:hlinkClick r:id="rId14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344232" y="1167317"/>
            <a:ext cx="25974230" cy="16180343"/>
            <a:chOff x="1323946" y="1193258"/>
            <a:chExt cx="25974230" cy="16180343"/>
          </a:xfrm>
        </p:grpSpPr>
        <p:sp>
          <p:nvSpPr>
            <p:cNvPr id="61" name="Rectangle: Rounded Corners 16">
              <a:hlinkClick r:id="rId3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1323946" y="119325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3" name="Rectangle: Rounded Corners 17">
              <a:hlinkClick r:id="rId4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1323946" y="256294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4" name="Rectangle: Rounded Corners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1323946" y="393263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5" name="Rectangle: Rounded Corners 19">
              <a:hlinkClick r:id="rId6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1323946" y="529242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6" name="Rectangle: Rounded Corners 20">
              <a:hlinkClick r:id="rId7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1323946" y="667201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7" name="Rectangle: Rounded Corners 21">
              <a:hlinkClick r:id="rId8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1323946" y="805160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8" name="Rectangle: Rounded Corners 22">
              <a:hlinkClick r:id="rId9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1323946" y="9383895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9" name="Rectangle: Rounded Corners 23">
              <a:hlinkClick r:id="rId10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1323946" y="10757814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0" name="Rectangle: Rounded Corners 24">
              <a:hlinkClick r:id="rId11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1323946" y="12131733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1" name="Rectangle: Rounded Corners 25">
              <a:hlinkClick r:id="rId12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1323946" y="13505652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2" name="Rectangle: Rounded Corners 26">
              <a:hlinkClick r:id="rId13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1323946" y="14887139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3" name="Rectangle: Rounded Corners 27">
              <a:hlinkClick r:id="rId14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6165146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sp>
        <p:nvSpPr>
          <p:cNvPr id="74" name="Rectangle: Top Corners Rounded 61">
            <a:hlinkClick r:id="rId2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600200" y="4191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1972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Rectangle: Rounded Corners 524">
            <a:extLst>
              <a:ext uri="{FF2B5EF4-FFF2-40B4-BE49-F238E27FC236}">
                <a16:creationId xmlns:a16="http://schemas.microsoft.com/office/drawing/2014/main" id="{22661A40-0095-4402-BD28-29A32DFFC778}"/>
              </a:ext>
            </a:extLst>
          </p:cNvPr>
          <p:cNvSpPr/>
          <p:nvPr/>
        </p:nvSpPr>
        <p:spPr>
          <a:xfrm>
            <a:off x="1193035" y="1386053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Monday</a:t>
            </a:r>
          </a:p>
        </p:txBody>
      </p:sp>
      <p:graphicFrame>
        <p:nvGraphicFramePr>
          <p:cNvPr id="526" name="Table 526">
            <a:extLst>
              <a:ext uri="{FF2B5EF4-FFF2-40B4-BE49-F238E27FC236}">
                <a16:creationId xmlns:a16="http://schemas.microsoft.com/office/drawing/2014/main" id="{EF55DA1B-51F7-4344-838D-CDDB98178A93}"/>
              </a:ext>
            </a:extLst>
          </p:cNvPr>
          <p:cNvGraphicFramePr>
            <a:graphicFrameLocks noGrp="1"/>
          </p:cNvGraphicFramePr>
          <p:nvPr/>
        </p:nvGraphicFramePr>
        <p:xfrm>
          <a:off x="1224952" y="2106125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27" name="Rectangle: Rounded Corners 526">
            <a:extLst>
              <a:ext uri="{FF2B5EF4-FFF2-40B4-BE49-F238E27FC236}">
                <a16:creationId xmlns:a16="http://schemas.microsoft.com/office/drawing/2014/main" id="{802E2183-6E26-45DC-AA78-441749E0C855}"/>
              </a:ext>
            </a:extLst>
          </p:cNvPr>
          <p:cNvSpPr/>
          <p:nvPr/>
        </p:nvSpPr>
        <p:spPr>
          <a:xfrm>
            <a:off x="1224952" y="533292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Tuesday</a:t>
            </a:r>
          </a:p>
        </p:txBody>
      </p:sp>
      <p:graphicFrame>
        <p:nvGraphicFramePr>
          <p:cNvPr id="528" name="Table 526">
            <a:extLst>
              <a:ext uri="{FF2B5EF4-FFF2-40B4-BE49-F238E27FC236}">
                <a16:creationId xmlns:a16="http://schemas.microsoft.com/office/drawing/2014/main" id="{F3E6595C-8942-44BC-8112-AE82E4B2E65B}"/>
              </a:ext>
            </a:extLst>
          </p:cNvPr>
          <p:cNvGraphicFramePr>
            <a:graphicFrameLocks noGrp="1"/>
          </p:cNvGraphicFramePr>
          <p:nvPr/>
        </p:nvGraphicFramePr>
        <p:xfrm>
          <a:off x="1256869" y="605299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29" name="Rectangle: Rounded Corners 528">
            <a:extLst>
              <a:ext uri="{FF2B5EF4-FFF2-40B4-BE49-F238E27FC236}">
                <a16:creationId xmlns:a16="http://schemas.microsoft.com/office/drawing/2014/main" id="{F554E60D-9173-4374-9DC7-AE52FD0068D8}"/>
              </a:ext>
            </a:extLst>
          </p:cNvPr>
          <p:cNvSpPr/>
          <p:nvPr/>
        </p:nvSpPr>
        <p:spPr>
          <a:xfrm>
            <a:off x="1193035" y="9263228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Wednesday</a:t>
            </a:r>
          </a:p>
        </p:txBody>
      </p:sp>
      <p:graphicFrame>
        <p:nvGraphicFramePr>
          <p:cNvPr id="530" name="Table 526">
            <a:extLst>
              <a:ext uri="{FF2B5EF4-FFF2-40B4-BE49-F238E27FC236}">
                <a16:creationId xmlns:a16="http://schemas.microsoft.com/office/drawing/2014/main" id="{FA60CCC5-059D-4492-AE4E-7A25D734EC17}"/>
              </a:ext>
            </a:extLst>
          </p:cNvPr>
          <p:cNvGraphicFramePr>
            <a:graphicFrameLocks noGrp="1"/>
          </p:cNvGraphicFramePr>
          <p:nvPr/>
        </p:nvGraphicFramePr>
        <p:xfrm>
          <a:off x="1224952" y="9983300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1" name="Rectangle: Rounded Corners 530">
            <a:extLst>
              <a:ext uri="{FF2B5EF4-FFF2-40B4-BE49-F238E27FC236}">
                <a16:creationId xmlns:a16="http://schemas.microsoft.com/office/drawing/2014/main" id="{8D6290B4-8446-4A1C-A310-9D1E54796ED3}"/>
              </a:ext>
            </a:extLst>
          </p:cNvPr>
          <p:cNvSpPr/>
          <p:nvPr/>
        </p:nvSpPr>
        <p:spPr>
          <a:xfrm>
            <a:off x="1192526" y="1312134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Thursday</a:t>
            </a:r>
          </a:p>
        </p:txBody>
      </p:sp>
      <p:graphicFrame>
        <p:nvGraphicFramePr>
          <p:cNvPr id="532" name="Table 526">
            <a:extLst>
              <a:ext uri="{FF2B5EF4-FFF2-40B4-BE49-F238E27FC236}">
                <a16:creationId xmlns:a16="http://schemas.microsoft.com/office/drawing/2014/main" id="{D8343F4D-8B28-46AB-91B8-CE0B7F8AD754}"/>
              </a:ext>
            </a:extLst>
          </p:cNvPr>
          <p:cNvGraphicFramePr>
            <a:graphicFrameLocks noGrp="1"/>
          </p:cNvGraphicFramePr>
          <p:nvPr/>
        </p:nvGraphicFramePr>
        <p:xfrm>
          <a:off x="1224443" y="1384141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3" name="Rectangle: Rounded Corners 532">
            <a:extLst>
              <a:ext uri="{FF2B5EF4-FFF2-40B4-BE49-F238E27FC236}">
                <a16:creationId xmlns:a16="http://schemas.microsoft.com/office/drawing/2014/main" id="{C7332ED9-D87D-4C94-BE3D-A80A2F26E6FA}"/>
              </a:ext>
            </a:extLst>
          </p:cNvPr>
          <p:cNvSpPr/>
          <p:nvPr/>
        </p:nvSpPr>
        <p:spPr>
          <a:xfrm>
            <a:off x="22439927" y="1386053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Friday</a:t>
            </a:r>
          </a:p>
        </p:txBody>
      </p:sp>
      <p:graphicFrame>
        <p:nvGraphicFramePr>
          <p:cNvPr id="534" name="Table 526">
            <a:extLst>
              <a:ext uri="{FF2B5EF4-FFF2-40B4-BE49-F238E27FC236}">
                <a16:creationId xmlns:a16="http://schemas.microsoft.com/office/drawing/2014/main" id="{A4651587-3301-4BE4-B08A-A93921872368}"/>
              </a:ext>
            </a:extLst>
          </p:cNvPr>
          <p:cNvGraphicFramePr>
            <a:graphicFrameLocks noGrp="1"/>
          </p:cNvGraphicFramePr>
          <p:nvPr/>
        </p:nvGraphicFramePr>
        <p:xfrm>
          <a:off x="14066931" y="2106125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5" name="Rectangle: Rounded Corners 534">
            <a:extLst>
              <a:ext uri="{FF2B5EF4-FFF2-40B4-BE49-F238E27FC236}">
                <a16:creationId xmlns:a16="http://schemas.microsoft.com/office/drawing/2014/main" id="{D18545CF-A784-48FF-941B-96749C04EBED}"/>
              </a:ext>
            </a:extLst>
          </p:cNvPr>
          <p:cNvSpPr/>
          <p:nvPr/>
        </p:nvSpPr>
        <p:spPr>
          <a:xfrm>
            <a:off x="22408010" y="533292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Saturday</a:t>
            </a:r>
          </a:p>
        </p:txBody>
      </p:sp>
      <p:graphicFrame>
        <p:nvGraphicFramePr>
          <p:cNvPr id="536" name="Table 526">
            <a:extLst>
              <a:ext uri="{FF2B5EF4-FFF2-40B4-BE49-F238E27FC236}">
                <a16:creationId xmlns:a16="http://schemas.microsoft.com/office/drawing/2014/main" id="{5EA92FD2-DA63-4D12-88F7-FD598D788CDD}"/>
              </a:ext>
            </a:extLst>
          </p:cNvPr>
          <p:cNvGraphicFramePr>
            <a:graphicFrameLocks noGrp="1"/>
          </p:cNvGraphicFramePr>
          <p:nvPr/>
        </p:nvGraphicFramePr>
        <p:xfrm>
          <a:off x="14098848" y="605299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7" name="Rectangle: Rounded Corners 536">
            <a:extLst>
              <a:ext uri="{FF2B5EF4-FFF2-40B4-BE49-F238E27FC236}">
                <a16:creationId xmlns:a16="http://schemas.microsoft.com/office/drawing/2014/main" id="{F1473FCC-D503-4775-9987-B9E2D6C190C0}"/>
              </a:ext>
            </a:extLst>
          </p:cNvPr>
          <p:cNvSpPr/>
          <p:nvPr/>
        </p:nvSpPr>
        <p:spPr>
          <a:xfrm>
            <a:off x="22439927" y="9263228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Sunday</a:t>
            </a:r>
          </a:p>
        </p:txBody>
      </p:sp>
      <p:graphicFrame>
        <p:nvGraphicFramePr>
          <p:cNvPr id="538" name="Table 526">
            <a:extLst>
              <a:ext uri="{FF2B5EF4-FFF2-40B4-BE49-F238E27FC236}">
                <a16:creationId xmlns:a16="http://schemas.microsoft.com/office/drawing/2014/main" id="{6C0EFDD8-6F57-4D70-A037-BAC961600F78}"/>
              </a:ext>
            </a:extLst>
          </p:cNvPr>
          <p:cNvGraphicFramePr>
            <a:graphicFrameLocks noGrp="1"/>
          </p:cNvGraphicFramePr>
          <p:nvPr/>
        </p:nvGraphicFramePr>
        <p:xfrm>
          <a:off x="14066931" y="9983300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grpSp>
        <p:nvGrpSpPr>
          <p:cNvPr id="16" name="Group 15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25459160" y="1068614"/>
            <a:ext cx="1144165" cy="16347327"/>
            <a:chOff x="25152525" y="1026274"/>
            <a:chExt cx="1144165" cy="16347327"/>
          </a:xfrm>
        </p:grpSpPr>
        <p:sp>
          <p:nvSpPr>
            <p:cNvPr id="17" name="Rectangle: Rounded Corners 16">
              <a:hlinkClick r:id="rId2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163660" y="1026274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18" name="Rectangle: Rounded Corners 17">
              <a:hlinkClick r:id="rId3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163660" y="243648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19" name="Rectangle: Rounded Corners 18">
              <a:hlinkClick r:id="rId4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 userDrawn="1"/>
          </p:nvSpPr>
          <p:spPr>
            <a:xfrm>
              <a:off x="25163660" y="380617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0" name="Rectangle: Rounded Corners 19">
              <a:hlinkClick r:id="rId5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1" name="Rectangle: Rounded Corners 20">
              <a:hlinkClick r:id="rId6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2" name="Rectangle: Rounded Corners 21">
              <a:hlinkClick r:id="rId7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3" name="Rectangle: Rounded Corners 22">
              <a:hlinkClick r:id="rId8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4" name="Rectangle: Rounded Corners 23">
              <a:hlinkClick r:id="rId9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5" name="Rectangle: Rounded Corners 24">
              <a:hlinkClick r:id="rId10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6" name="Rectangle: Rounded Corners 25">
              <a:hlinkClick r:id="rId11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7" name="Rectangle: Rounded Corners 26">
              <a:hlinkClick r:id="rId12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8" name="Rectangle: Rounded Corners 27">
              <a:hlinkClick r:id="rId13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344232" y="1167317"/>
            <a:ext cx="25974230" cy="16180343"/>
            <a:chOff x="1323946" y="1193258"/>
            <a:chExt cx="25974230" cy="16180343"/>
          </a:xfrm>
        </p:grpSpPr>
        <p:sp>
          <p:nvSpPr>
            <p:cNvPr id="30" name="Rectangle: Rounded Corners 16">
              <a:hlinkClick r:id="rId2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1323946" y="119325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1" name="Rectangle: Rounded Corners 17">
              <a:hlinkClick r:id="rId3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1323946" y="256294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2" name="Rectangle: Rounded Corners 18">
              <a:hlinkClick r:id="rId4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1323946" y="393263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3" name="Rectangle: Rounded Corners 19">
              <a:hlinkClick r:id="rId5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1323946" y="529242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4" name="Rectangle: Rounded Corners 20">
              <a:hlinkClick r:id="rId6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1323946" y="667201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5" name="Rectangle: Rounded Corners 21">
              <a:hlinkClick r:id="rId7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1323946" y="805160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6" name="Rectangle: Rounded Corners 22">
              <a:hlinkClick r:id="rId8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1323946" y="9383895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7" name="Rectangle: Rounded Corners 23">
              <a:hlinkClick r:id="rId9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1323946" y="10757814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8" name="Rectangle: Rounded Corners 24">
              <a:hlinkClick r:id="rId10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1323946" y="12131733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9" name="Rectangle: Rounded Corners 25">
              <a:hlinkClick r:id="rId11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1323946" y="13505652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0" name="Rectangle: Rounded Corners 26">
              <a:hlinkClick r:id="rId12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1323946" y="14887139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1" name="Rectangle: Rounded Corners 27">
              <a:hlinkClick r:id="rId13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6165146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sp>
        <p:nvSpPr>
          <p:cNvPr id="42" name="Rectangle: Top Corners Rounded 61">
            <a:hlinkClick r:id="rId14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447800" y="2667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93862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ageCurlDouble"/>
      </p:transition>
    </mc:Choice>
    <mc:Fallback xmlns="">
      <p:transition spd="slow" advClick="0">
        <p:fade/>
      </p:transition>
    </mc:Fallback>
  </mc:AlternateContent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Rounded Corners 9">
            <a:hlinkClick r:id="" action="ppaction://noaction"/>
            <a:extLst>
              <a:ext uri="{FF2B5EF4-FFF2-40B4-BE49-F238E27FC236}">
                <a16:creationId xmlns:a16="http://schemas.microsoft.com/office/drawing/2014/main" id="{446C6CE9-07F3-4FF5-93FF-C749C9E8A595}"/>
              </a:ext>
            </a:extLst>
          </p:cNvPr>
          <p:cNvSpPr/>
          <p:nvPr/>
        </p:nvSpPr>
        <p:spPr>
          <a:xfrm>
            <a:off x="25698450" y="10686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hlinkClick r:id="" action="ppaction://noaction"/>
            <a:extLst>
              <a:ext uri="{FF2B5EF4-FFF2-40B4-BE49-F238E27FC236}">
                <a16:creationId xmlns:a16="http://schemas.microsoft.com/office/drawing/2014/main" id="{8255F68B-2F1A-4CD9-A876-123357C575D6}"/>
              </a:ext>
            </a:extLst>
          </p:cNvPr>
          <p:cNvSpPr/>
          <p:nvPr/>
        </p:nvSpPr>
        <p:spPr>
          <a:xfrm>
            <a:off x="25698450" y="243408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hlinkClick r:id="" action="ppaction://noaction"/>
            <a:extLst>
              <a:ext uri="{FF2B5EF4-FFF2-40B4-BE49-F238E27FC236}">
                <a16:creationId xmlns:a16="http://schemas.microsoft.com/office/drawing/2014/main" id="{F7790886-A193-4B09-A3A6-0132E7DA88A9}"/>
              </a:ext>
            </a:extLst>
          </p:cNvPr>
          <p:cNvSpPr/>
          <p:nvPr/>
        </p:nvSpPr>
        <p:spPr>
          <a:xfrm>
            <a:off x="25698450" y="379955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hlinkClick r:id="" action="ppaction://noaction"/>
            <a:extLst>
              <a:ext uri="{FF2B5EF4-FFF2-40B4-BE49-F238E27FC236}">
                <a16:creationId xmlns:a16="http://schemas.microsoft.com/office/drawing/2014/main" id="{5AF01227-4BF8-4787-B84A-203E86E662C5}"/>
              </a:ext>
            </a:extLst>
          </p:cNvPr>
          <p:cNvSpPr/>
          <p:nvPr/>
        </p:nvSpPr>
        <p:spPr>
          <a:xfrm>
            <a:off x="25698450" y="516502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hlinkClick r:id="" action="ppaction://noaction"/>
            <a:extLst>
              <a:ext uri="{FF2B5EF4-FFF2-40B4-BE49-F238E27FC236}">
                <a16:creationId xmlns:a16="http://schemas.microsoft.com/office/drawing/2014/main" id="{7BFE6CA8-572E-4F3E-9539-BBE1CE79CCF5}"/>
              </a:ext>
            </a:extLst>
          </p:cNvPr>
          <p:cNvSpPr/>
          <p:nvPr/>
        </p:nvSpPr>
        <p:spPr>
          <a:xfrm>
            <a:off x="25698450" y="653049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hlinkClick r:id="" action="ppaction://noaction"/>
            <a:extLst>
              <a:ext uri="{FF2B5EF4-FFF2-40B4-BE49-F238E27FC236}">
                <a16:creationId xmlns:a16="http://schemas.microsoft.com/office/drawing/2014/main" id="{1BFD18DA-2C6D-4619-8ED1-4C04808E9755}"/>
              </a:ext>
            </a:extLst>
          </p:cNvPr>
          <p:cNvSpPr/>
          <p:nvPr/>
        </p:nvSpPr>
        <p:spPr>
          <a:xfrm>
            <a:off x="25698450" y="789596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hlinkClick r:id="" action="ppaction://noaction"/>
            <a:extLst>
              <a:ext uri="{FF2B5EF4-FFF2-40B4-BE49-F238E27FC236}">
                <a16:creationId xmlns:a16="http://schemas.microsoft.com/office/drawing/2014/main" id="{D45A448A-6A4F-40F2-8A70-2EAD84357E48}"/>
              </a:ext>
            </a:extLst>
          </p:cNvPr>
          <p:cNvSpPr/>
          <p:nvPr/>
        </p:nvSpPr>
        <p:spPr>
          <a:xfrm>
            <a:off x="25698450" y="926143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hlinkClick r:id="" action="ppaction://noaction"/>
            <a:extLst>
              <a:ext uri="{FF2B5EF4-FFF2-40B4-BE49-F238E27FC236}">
                <a16:creationId xmlns:a16="http://schemas.microsoft.com/office/drawing/2014/main" id="{2BE8278F-BB92-41BF-9083-BD8B17BD9AC2}"/>
              </a:ext>
            </a:extLst>
          </p:cNvPr>
          <p:cNvSpPr/>
          <p:nvPr/>
        </p:nvSpPr>
        <p:spPr>
          <a:xfrm>
            <a:off x="25698450" y="1062690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hlinkClick r:id="" action="ppaction://noaction"/>
            <a:extLst>
              <a:ext uri="{FF2B5EF4-FFF2-40B4-BE49-F238E27FC236}">
                <a16:creationId xmlns:a16="http://schemas.microsoft.com/office/drawing/2014/main" id="{5CB04BD4-E02D-4798-A26C-BEC145AB49DB}"/>
              </a:ext>
            </a:extLst>
          </p:cNvPr>
          <p:cNvSpPr/>
          <p:nvPr/>
        </p:nvSpPr>
        <p:spPr>
          <a:xfrm>
            <a:off x="25698450" y="1199237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hlinkClick r:id="" action="ppaction://noaction"/>
            <a:extLst>
              <a:ext uri="{FF2B5EF4-FFF2-40B4-BE49-F238E27FC236}">
                <a16:creationId xmlns:a16="http://schemas.microsoft.com/office/drawing/2014/main" id="{960EAC65-8800-4CAD-9FE7-2E32EA1A6592}"/>
              </a:ext>
            </a:extLst>
          </p:cNvPr>
          <p:cNvSpPr/>
          <p:nvPr/>
        </p:nvSpPr>
        <p:spPr>
          <a:xfrm>
            <a:off x="25698450" y="1335784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hlinkClick r:id="" action="ppaction://noaction"/>
            <a:extLst>
              <a:ext uri="{FF2B5EF4-FFF2-40B4-BE49-F238E27FC236}">
                <a16:creationId xmlns:a16="http://schemas.microsoft.com/office/drawing/2014/main" id="{DFA1BB0B-267B-4951-8EA3-AF3B56A46A59}"/>
              </a:ext>
            </a:extLst>
          </p:cNvPr>
          <p:cNvSpPr/>
          <p:nvPr/>
        </p:nvSpPr>
        <p:spPr>
          <a:xfrm>
            <a:off x="25698450" y="147233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hlinkClick r:id="" action="ppaction://noaction"/>
            <a:extLst>
              <a:ext uri="{FF2B5EF4-FFF2-40B4-BE49-F238E27FC236}">
                <a16:creationId xmlns:a16="http://schemas.microsoft.com/office/drawing/2014/main" id="{275EA8BE-60B0-4FF0-BA96-129F69F22E06}"/>
              </a:ext>
            </a:extLst>
          </p:cNvPr>
          <p:cNvSpPr/>
          <p:nvPr/>
        </p:nvSpPr>
        <p:spPr>
          <a:xfrm>
            <a:off x="25698450" y="16088788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22D3A13-EEE1-4B15-9C0B-5DC1A3E619F0}"/>
              </a:ext>
            </a:extLst>
          </p:cNvPr>
          <p:cNvSpPr/>
          <p:nvPr/>
        </p:nvSpPr>
        <p:spPr>
          <a:xfrm>
            <a:off x="23795500" y="16088788"/>
            <a:ext cx="1691586" cy="1456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 59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8F9B818D-929E-4ECD-A2BA-1263EA0889E7}"/>
              </a:ext>
            </a:extLst>
          </p:cNvPr>
          <p:cNvSpPr/>
          <p:nvPr/>
        </p:nvSpPr>
        <p:spPr>
          <a:xfrm>
            <a:off x="1116239" y="16270514"/>
            <a:ext cx="1248228" cy="12748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: Top Corners Rounded 61">
            <a:hlinkClick r:id="rId2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447800" y="2667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bject 2">
            <a:extLst>
              <a:ext uri="{FF2B5EF4-FFF2-40B4-BE49-F238E27FC236}">
                <a16:creationId xmlns:a16="http://schemas.microsoft.com/office/drawing/2014/main" id="{A7843B35-D7B0-42AB-9877-BA97342BDBE4}"/>
              </a:ext>
            </a:extLst>
          </p:cNvPr>
          <p:cNvSpPr txBox="1"/>
          <p:nvPr/>
        </p:nvSpPr>
        <p:spPr>
          <a:xfrm>
            <a:off x="3067050" y="1349288"/>
            <a:ext cx="6426393" cy="763029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25400" algn="ctr">
              <a:spcBef>
                <a:spcPts val="190"/>
              </a:spcBef>
            </a:pPr>
            <a:r>
              <a:rPr sz="4800" b="1" spc="-10" dirty="0">
                <a:latin typeface="Calibri"/>
                <a:cs typeface="Calibri"/>
              </a:rPr>
              <a:t>Goal</a:t>
            </a:r>
            <a:r>
              <a:rPr sz="4800" b="1" spc="-70" dirty="0">
                <a:latin typeface="Calibri"/>
                <a:cs typeface="Calibri"/>
              </a:rPr>
              <a:t> </a:t>
            </a:r>
            <a:r>
              <a:rPr sz="4800" b="1" spc="-10" dirty="0">
                <a:latin typeface="Calibri"/>
                <a:cs typeface="Calibri"/>
              </a:rPr>
              <a:t>Classification</a:t>
            </a:r>
            <a:endParaRPr sz="4800" dirty="0">
              <a:latin typeface="Calibri"/>
              <a:cs typeface="Calibri"/>
            </a:endParaRPr>
          </a:p>
        </p:txBody>
      </p:sp>
      <p:graphicFrame>
        <p:nvGraphicFramePr>
          <p:cNvPr id="33" name="object 5">
            <a:extLst>
              <a:ext uri="{FF2B5EF4-FFF2-40B4-BE49-F238E27FC236}">
                <a16:creationId xmlns:a16="http://schemas.microsoft.com/office/drawing/2014/main" id="{A02703A7-9334-429C-9DFA-A74E27BB1720}"/>
              </a:ext>
            </a:extLst>
          </p:cNvPr>
          <p:cNvGraphicFramePr>
            <a:graphicFrameLocks noGrp="1"/>
          </p:cNvGraphicFramePr>
          <p:nvPr/>
        </p:nvGraphicFramePr>
        <p:xfrm>
          <a:off x="1217932" y="2386786"/>
          <a:ext cx="11329025" cy="78405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245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6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55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17101">
                <a:tc>
                  <a:txBody>
                    <a:bodyPr/>
                    <a:lstStyle/>
                    <a:p>
                      <a:pPr algn="ctr">
                        <a:lnSpc>
                          <a:spcPts val="124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1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st 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Most</a:t>
                      </a:r>
                      <a:r>
                        <a:rPr sz="2400" spc="-9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Urgent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ts val="124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2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nd</a:t>
                      </a:r>
                      <a:r>
                        <a:rPr sz="2400" spc="127" baseline="27777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Urgent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 w="6350">
                      <a:noFill/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2319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  <a:lnT>
                      <a:noFill/>
                    </a:lnT>
                    <a:lnB w="635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  <a:lnT w="6350">
                      <a:noFill/>
                      <a:prstDash val="solid"/>
                    </a:lnT>
                    <a:lnB w="635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026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140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3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rd</a:t>
                      </a:r>
                      <a:r>
                        <a:rPr sz="2400" spc="127" baseline="27777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Important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T w="6350">
                      <a:noFill/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  <a:p>
                      <a:pPr marL="635" algn="ctr">
                        <a:lnSpc>
                          <a:spcPts val="140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4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th 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Not</a:t>
                      </a:r>
                      <a:r>
                        <a:rPr sz="2400" spc="-8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Important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T w="6350">
                      <a:noFill/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1" name="object 3">
            <a:extLst>
              <a:ext uri="{FF2B5EF4-FFF2-40B4-BE49-F238E27FC236}">
                <a16:creationId xmlns:a16="http://schemas.microsoft.com/office/drawing/2014/main" id="{B3BF3BDB-0074-43B2-B87B-F25407F3CCCC}"/>
              </a:ext>
            </a:extLst>
          </p:cNvPr>
          <p:cNvSpPr/>
          <p:nvPr/>
        </p:nvSpPr>
        <p:spPr>
          <a:xfrm>
            <a:off x="1128430" y="2597186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4" name="object 6">
            <a:extLst>
              <a:ext uri="{FF2B5EF4-FFF2-40B4-BE49-F238E27FC236}">
                <a16:creationId xmlns:a16="http://schemas.microsoft.com/office/drawing/2014/main" id="{21E2FD4A-C6E7-4B43-A044-B0A09935A1AD}"/>
              </a:ext>
            </a:extLst>
          </p:cNvPr>
          <p:cNvSpPr/>
          <p:nvPr/>
        </p:nvSpPr>
        <p:spPr>
          <a:xfrm>
            <a:off x="1174149" y="10358201"/>
            <a:ext cx="5434721" cy="6123022"/>
          </a:xfrm>
          <a:custGeom>
            <a:avLst/>
            <a:gdLst/>
            <a:ahLst/>
            <a:cxnLst/>
            <a:rect l="l" t="t" r="r" b="b"/>
            <a:pathLst>
              <a:path w="2962275" h="3431540">
                <a:moveTo>
                  <a:pt x="0" y="3431159"/>
                </a:moveTo>
                <a:lnTo>
                  <a:pt x="2961766" y="3431159"/>
                </a:lnTo>
                <a:lnTo>
                  <a:pt x="2961766" y="0"/>
                </a:lnTo>
                <a:lnTo>
                  <a:pt x="0" y="0"/>
                </a:lnTo>
                <a:lnTo>
                  <a:pt x="0" y="3431159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5" name="object 7">
            <a:extLst>
              <a:ext uri="{FF2B5EF4-FFF2-40B4-BE49-F238E27FC236}">
                <a16:creationId xmlns:a16="http://schemas.microsoft.com/office/drawing/2014/main" id="{1DA04D45-AB27-4535-801A-EBB6F25212E6}"/>
              </a:ext>
            </a:extLst>
          </p:cNvPr>
          <p:cNvSpPr/>
          <p:nvPr/>
        </p:nvSpPr>
        <p:spPr>
          <a:xfrm>
            <a:off x="1259497" y="10452544"/>
            <a:ext cx="5193566" cy="342900"/>
          </a:xfrm>
          <a:custGeom>
            <a:avLst/>
            <a:gdLst/>
            <a:ahLst/>
            <a:cxnLst/>
            <a:rect l="l" t="t" r="r" b="b"/>
            <a:pathLst>
              <a:path w="2830829" h="171450">
                <a:moveTo>
                  <a:pt x="0" y="170992"/>
                </a:moveTo>
                <a:lnTo>
                  <a:pt x="2830703" y="170992"/>
                </a:lnTo>
                <a:lnTo>
                  <a:pt x="2830703" y="0"/>
                </a:lnTo>
                <a:lnTo>
                  <a:pt x="0" y="0"/>
                </a:lnTo>
                <a:lnTo>
                  <a:pt x="0" y="170992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6" name="object 8">
            <a:extLst>
              <a:ext uri="{FF2B5EF4-FFF2-40B4-BE49-F238E27FC236}">
                <a16:creationId xmlns:a16="http://schemas.microsoft.com/office/drawing/2014/main" id="{263F33B8-7CE9-4385-82D8-ADE8AFAC5EB1}"/>
              </a:ext>
            </a:extLst>
          </p:cNvPr>
          <p:cNvSpPr/>
          <p:nvPr/>
        </p:nvSpPr>
        <p:spPr>
          <a:xfrm>
            <a:off x="6820235" y="10358201"/>
            <a:ext cx="5681004" cy="6123022"/>
          </a:xfrm>
          <a:custGeom>
            <a:avLst/>
            <a:gdLst/>
            <a:ahLst/>
            <a:cxnLst/>
            <a:rect l="l" t="t" r="r" b="b"/>
            <a:pathLst>
              <a:path w="3254375" h="3431540">
                <a:moveTo>
                  <a:pt x="0" y="3431159"/>
                </a:moveTo>
                <a:lnTo>
                  <a:pt x="3254375" y="3431159"/>
                </a:lnTo>
                <a:lnTo>
                  <a:pt x="3254375" y="0"/>
                </a:lnTo>
                <a:lnTo>
                  <a:pt x="0" y="0"/>
                </a:lnTo>
                <a:lnTo>
                  <a:pt x="0" y="3431159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8" name="object 10">
            <a:extLst>
              <a:ext uri="{FF2B5EF4-FFF2-40B4-BE49-F238E27FC236}">
                <a16:creationId xmlns:a16="http://schemas.microsoft.com/office/drawing/2014/main" id="{D74C18D9-9F6D-4E04-8FC5-58A05AFB1F12}"/>
              </a:ext>
            </a:extLst>
          </p:cNvPr>
          <p:cNvSpPr/>
          <p:nvPr/>
        </p:nvSpPr>
        <p:spPr>
          <a:xfrm>
            <a:off x="1128430" y="1044045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0" name="object 12">
            <a:extLst>
              <a:ext uri="{FF2B5EF4-FFF2-40B4-BE49-F238E27FC236}">
                <a16:creationId xmlns:a16="http://schemas.microsoft.com/office/drawing/2014/main" id="{E6BF1142-E064-4903-AE86-F24DC26A8991}"/>
              </a:ext>
            </a:extLst>
          </p:cNvPr>
          <p:cNvSpPr/>
          <p:nvPr/>
        </p:nvSpPr>
        <p:spPr>
          <a:xfrm>
            <a:off x="7423822" y="1044045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3" name="object 15">
            <a:extLst>
              <a:ext uri="{FF2B5EF4-FFF2-40B4-BE49-F238E27FC236}">
                <a16:creationId xmlns:a16="http://schemas.microsoft.com/office/drawing/2014/main" id="{F77D01BA-E477-42CE-85EB-7829C8ED25B8}"/>
              </a:ext>
            </a:extLst>
          </p:cNvPr>
          <p:cNvSpPr/>
          <p:nvPr/>
        </p:nvSpPr>
        <p:spPr>
          <a:xfrm>
            <a:off x="111623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4" name="object 16">
            <a:extLst>
              <a:ext uri="{FF2B5EF4-FFF2-40B4-BE49-F238E27FC236}">
                <a16:creationId xmlns:a16="http://schemas.microsoft.com/office/drawing/2014/main" id="{AFB6542E-FD74-4A5F-95CC-78FD45BE46E8}"/>
              </a:ext>
            </a:extLst>
          </p:cNvPr>
          <p:cNvSpPr/>
          <p:nvPr/>
        </p:nvSpPr>
        <p:spPr>
          <a:xfrm>
            <a:off x="111623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7" name="object 19">
            <a:extLst>
              <a:ext uri="{FF2B5EF4-FFF2-40B4-BE49-F238E27FC236}">
                <a16:creationId xmlns:a16="http://schemas.microsoft.com/office/drawing/2014/main" id="{4854EE60-2782-4E9C-9390-D4FF5F08A77E}"/>
              </a:ext>
            </a:extLst>
          </p:cNvPr>
          <p:cNvSpPr/>
          <p:nvPr/>
        </p:nvSpPr>
        <p:spPr>
          <a:xfrm>
            <a:off x="7051964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0" name="object 22">
            <a:extLst>
              <a:ext uri="{FF2B5EF4-FFF2-40B4-BE49-F238E27FC236}">
                <a16:creationId xmlns:a16="http://schemas.microsoft.com/office/drawing/2014/main" id="{C87A5974-E205-4B03-BC37-AEF7EA800BED}"/>
              </a:ext>
            </a:extLst>
          </p:cNvPr>
          <p:cNvSpPr/>
          <p:nvPr/>
        </p:nvSpPr>
        <p:spPr>
          <a:xfrm>
            <a:off x="741162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3" name="object 25">
            <a:extLst>
              <a:ext uri="{FF2B5EF4-FFF2-40B4-BE49-F238E27FC236}">
                <a16:creationId xmlns:a16="http://schemas.microsoft.com/office/drawing/2014/main" id="{4B47CB9A-3CF7-4B6F-ABCF-C72A09243204}"/>
              </a:ext>
            </a:extLst>
          </p:cNvPr>
          <p:cNvSpPr/>
          <p:nvPr/>
        </p:nvSpPr>
        <p:spPr>
          <a:xfrm>
            <a:off x="13935620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4" name="object 26">
            <a:extLst>
              <a:ext uri="{FF2B5EF4-FFF2-40B4-BE49-F238E27FC236}">
                <a16:creationId xmlns:a16="http://schemas.microsoft.com/office/drawing/2014/main" id="{739C951D-1F43-428D-AE98-1AF368E07A68}"/>
              </a:ext>
            </a:extLst>
          </p:cNvPr>
          <p:cNvSpPr/>
          <p:nvPr/>
        </p:nvSpPr>
        <p:spPr>
          <a:xfrm>
            <a:off x="13935620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graphicFrame>
        <p:nvGraphicFramePr>
          <p:cNvPr id="221" name="Table 3">
            <a:extLst>
              <a:ext uri="{FF2B5EF4-FFF2-40B4-BE49-F238E27FC236}">
                <a16:creationId xmlns:a16="http://schemas.microsoft.com/office/drawing/2014/main" id="{D47B43EA-9621-4B23-B48A-E337E935E4F0}"/>
              </a:ext>
            </a:extLst>
          </p:cNvPr>
          <p:cNvGraphicFramePr>
            <a:graphicFrameLocks noGrp="1"/>
          </p:cNvGraphicFramePr>
          <p:nvPr/>
        </p:nvGraphicFramePr>
        <p:xfrm>
          <a:off x="14774874" y="2597186"/>
          <a:ext cx="10062414" cy="135573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8111">
                  <a:extLst>
                    <a:ext uri="{9D8B030D-6E8A-4147-A177-3AD203B41FA5}">
                      <a16:colId xmlns:a16="http://schemas.microsoft.com/office/drawing/2014/main" val="329328549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858216296"/>
                    </a:ext>
                  </a:extLst>
                </a:gridCol>
                <a:gridCol w="3085341">
                  <a:extLst>
                    <a:ext uri="{9D8B030D-6E8A-4147-A177-3AD203B41FA5}">
                      <a16:colId xmlns:a16="http://schemas.microsoft.com/office/drawing/2014/main" val="2773723347"/>
                    </a:ext>
                  </a:extLst>
                </a:gridCol>
                <a:gridCol w="457847">
                  <a:extLst>
                    <a:ext uri="{9D8B030D-6E8A-4147-A177-3AD203B41FA5}">
                      <a16:colId xmlns:a16="http://schemas.microsoft.com/office/drawing/2014/main" val="3970924410"/>
                    </a:ext>
                  </a:extLst>
                </a:gridCol>
                <a:gridCol w="5712835">
                  <a:extLst>
                    <a:ext uri="{9D8B030D-6E8A-4147-A177-3AD203B41FA5}">
                      <a16:colId xmlns:a16="http://schemas.microsoft.com/office/drawing/2014/main" val="3653340704"/>
                    </a:ext>
                  </a:extLst>
                </a:gridCol>
              </a:tblGrid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10950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4194046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0321369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0016852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833699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7389317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85456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9126564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5621459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1653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009620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354245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112960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7287625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537558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566917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8250689"/>
                  </a:ext>
                </a:extLst>
              </a:tr>
            </a:tbl>
          </a:graphicData>
        </a:graphic>
      </p:graphicFrame>
      <p:sp>
        <p:nvSpPr>
          <p:cNvPr id="222" name="object 2">
            <a:extLst>
              <a:ext uri="{FF2B5EF4-FFF2-40B4-BE49-F238E27FC236}">
                <a16:creationId xmlns:a16="http://schemas.microsoft.com/office/drawing/2014/main" id="{76C1F3F8-23F1-4DE6-9536-DE5F080AFA19}"/>
              </a:ext>
            </a:extLst>
          </p:cNvPr>
          <p:cNvSpPr txBox="1"/>
          <p:nvPr/>
        </p:nvSpPr>
        <p:spPr>
          <a:xfrm>
            <a:off x="18086105" y="1447616"/>
            <a:ext cx="4163630" cy="763029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25400" algn="ctr">
              <a:spcBef>
                <a:spcPts val="190"/>
              </a:spcBef>
            </a:pPr>
            <a:r>
              <a:rPr lang="en-ZA" sz="4800" b="1" spc="-10" dirty="0">
                <a:latin typeface="Calibri"/>
                <a:cs typeface="Calibri"/>
              </a:rPr>
              <a:t>To Do</a:t>
            </a:r>
            <a:endParaRPr sz="4800" dirty="0">
              <a:latin typeface="Calibri"/>
              <a:cs typeface="Calibri"/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25459160" y="1068614"/>
            <a:ext cx="1144165" cy="16347327"/>
            <a:chOff x="25152525" y="1026274"/>
            <a:chExt cx="1144165" cy="16347327"/>
          </a:xfrm>
        </p:grpSpPr>
        <p:sp>
          <p:nvSpPr>
            <p:cNvPr id="39" name="Rectangle: Rounded Corners 16">
              <a:hlinkClick r:id="rId3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163660" y="1026274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1" name="Rectangle: Rounded Corners 17">
              <a:hlinkClick r:id="rId4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163660" y="243648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2" name="Rectangle: Rounded Corners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 userDrawn="1"/>
          </p:nvSpPr>
          <p:spPr>
            <a:xfrm>
              <a:off x="25163660" y="380617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5" name="Rectangle: Rounded Corners 19">
              <a:hlinkClick r:id="rId6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6" name="Rectangle: Rounded Corners 20">
              <a:hlinkClick r:id="rId7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8" name="Rectangle: Rounded Corners 21">
              <a:hlinkClick r:id="rId8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9" name="Rectangle: Rounded Corners 22">
              <a:hlinkClick r:id="rId9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1" name="Rectangle: Rounded Corners 23">
              <a:hlinkClick r:id="rId10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2" name="Rectangle: Rounded Corners 24">
              <a:hlinkClick r:id="rId11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5" name="Rectangle: Rounded Corners 25">
              <a:hlinkClick r:id="rId12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6" name="Rectangle: Rounded Corners 26">
              <a:hlinkClick r:id="rId13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7" name="Rectangle: Rounded Corners 27">
              <a:hlinkClick r:id="rId14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344232" y="1167317"/>
            <a:ext cx="25974230" cy="16180343"/>
            <a:chOff x="1323946" y="1193258"/>
            <a:chExt cx="25974230" cy="16180343"/>
          </a:xfrm>
        </p:grpSpPr>
        <p:sp>
          <p:nvSpPr>
            <p:cNvPr id="61" name="Rectangle: Rounded Corners 16">
              <a:hlinkClick r:id="rId3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1323946" y="119325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3" name="Rectangle: Rounded Corners 17">
              <a:hlinkClick r:id="rId4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1323946" y="256294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4" name="Rectangle: Rounded Corners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1323946" y="393263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5" name="Rectangle: Rounded Corners 19">
              <a:hlinkClick r:id="rId6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1323946" y="529242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6" name="Rectangle: Rounded Corners 20">
              <a:hlinkClick r:id="rId7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1323946" y="667201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7" name="Rectangle: Rounded Corners 21">
              <a:hlinkClick r:id="rId8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1323946" y="805160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8" name="Rectangle: Rounded Corners 22">
              <a:hlinkClick r:id="rId9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1323946" y="9383895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9" name="Rectangle: Rounded Corners 23">
              <a:hlinkClick r:id="rId10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1323946" y="10757814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0" name="Rectangle: Rounded Corners 24">
              <a:hlinkClick r:id="rId11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1323946" y="12131733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1" name="Rectangle: Rounded Corners 25">
              <a:hlinkClick r:id="rId12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1323946" y="13505652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2" name="Rectangle: Rounded Corners 26">
              <a:hlinkClick r:id="rId13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1323946" y="14887139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3" name="Rectangle: Rounded Corners 27">
              <a:hlinkClick r:id="rId14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6165146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sp>
        <p:nvSpPr>
          <p:cNvPr id="74" name="Rectangle: Top Corners Rounded 61">
            <a:hlinkClick r:id="rId2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600200" y="4191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37190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Rectangle: Rounded Corners 524">
            <a:extLst>
              <a:ext uri="{FF2B5EF4-FFF2-40B4-BE49-F238E27FC236}">
                <a16:creationId xmlns:a16="http://schemas.microsoft.com/office/drawing/2014/main" id="{22661A40-0095-4402-BD28-29A32DFFC778}"/>
              </a:ext>
            </a:extLst>
          </p:cNvPr>
          <p:cNvSpPr/>
          <p:nvPr/>
        </p:nvSpPr>
        <p:spPr>
          <a:xfrm>
            <a:off x="1193035" y="1386053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Monday</a:t>
            </a:r>
          </a:p>
        </p:txBody>
      </p:sp>
      <p:graphicFrame>
        <p:nvGraphicFramePr>
          <p:cNvPr id="526" name="Table 526">
            <a:extLst>
              <a:ext uri="{FF2B5EF4-FFF2-40B4-BE49-F238E27FC236}">
                <a16:creationId xmlns:a16="http://schemas.microsoft.com/office/drawing/2014/main" id="{EF55DA1B-51F7-4344-838D-CDDB98178A93}"/>
              </a:ext>
            </a:extLst>
          </p:cNvPr>
          <p:cNvGraphicFramePr>
            <a:graphicFrameLocks noGrp="1"/>
          </p:cNvGraphicFramePr>
          <p:nvPr/>
        </p:nvGraphicFramePr>
        <p:xfrm>
          <a:off x="1224952" y="2106125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27" name="Rectangle: Rounded Corners 526">
            <a:extLst>
              <a:ext uri="{FF2B5EF4-FFF2-40B4-BE49-F238E27FC236}">
                <a16:creationId xmlns:a16="http://schemas.microsoft.com/office/drawing/2014/main" id="{802E2183-6E26-45DC-AA78-441749E0C855}"/>
              </a:ext>
            </a:extLst>
          </p:cNvPr>
          <p:cNvSpPr/>
          <p:nvPr/>
        </p:nvSpPr>
        <p:spPr>
          <a:xfrm>
            <a:off x="1224952" y="533292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Tuesday</a:t>
            </a:r>
          </a:p>
        </p:txBody>
      </p:sp>
      <p:graphicFrame>
        <p:nvGraphicFramePr>
          <p:cNvPr id="528" name="Table 526">
            <a:extLst>
              <a:ext uri="{FF2B5EF4-FFF2-40B4-BE49-F238E27FC236}">
                <a16:creationId xmlns:a16="http://schemas.microsoft.com/office/drawing/2014/main" id="{F3E6595C-8942-44BC-8112-AE82E4B2E65B}"/>
              </a:ext>
            </a:extLst>
          </p:cNvPr>
          <p:cNvGraphicFramePr>
            <a:graphicFrameLocks noGrp="1"/>
          </p:cNvGraphicFramePr>
          <p:nvPr/>
        </p:nvGraphicFramePr>
        <p:xfrm>
          <a:off x="1256869" y="605299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29" name="Rectangle: Rounded Corners 528">
            <a:extLst>
              <a:ext uri="{FF2B5EF4-FFF2-40B4-BE49-F238E27FC236}">
                <a16:creationId xmlns:a16="http://schemas.microsoft.com/office/drawing/2014/main" id="{F554E60D-9173-4374-9DC7-AE52FD0068D8}"/>
              </a:ext>
            </a:extLst>
          </p:cNvPr>
          <p:cNvSpPr/>
          <p:nvPr/>
        </p:nvSpPr>
        <p:spPr>
          <a:xfrm>
            <a:off x="1193035" y="9263228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Wednesday</a:t>
            </a:r>
          </a:p>
        </p:txBody>
      </p:sp>
      <p:graphicFrame>
        <p:nvGraphicFramePr>
          <p:cNvPr id="530" name="Table 526">
            <a:extLst>
              <a:ext uri="{FF2B5EF4-FFF2-40B4-BE49-F238E27FC236}">
                <a16:creationId xmlns:a16="http://schemas.microsoft.com/office/drawing/2014/main" id="{FA60CCC5-059D-4492-AE4E-7A25D734EC17}"/>
              </a:ext>
            </a:extLst>
          </p:cNvPr>
          <p:cNvGraphicFramePr>
            <a:graphicFrameLocks noGrp="1"/>
          </p:cNvGraphicFramePr>
          <p:nvPr/>
        </p:nvGraphicFramePr>
        <p:xfrm>
          <a:off x="1224952" y="9983300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1" name="Rectangle: Rounded Corners 530">
            <a:extLst>
              <a:ext uri="{FF2B5EF4-FFF2-40B4-BE49-F238E27FC236}">
                <a16:creationId xmlns:a16="http://schemas.microsoft.com/office/drawing/2014/main" id="{8D6290B4-8446-4A1C-A310-9D1E54796ED3}"/>
              </a:ext>
            </a:extLst>
          </p:cNvPr>
          <p:cNvSpPr/>
          <p:nvPr/>
        </p:nvSpPr>
        <p:spPr>
          <a:xfrm>
            <a:off x="1192526" y="1312134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Thursday</a:t>
            </a:r>
          </a:p>
        </p:txBody>
      </p:sp>
      <p:graphicFrame>
        <p:nvGraphicFramePr>
          <p:cNvPr id="532" name="Table 526">
            <a:extLst>
              <a:ext uri="{FF2B5EF4-FFF2-40B4-BE49-F238E27FC236}">
                <a16:creationId xmlns:a16="http://schemas.microsoft.com/office/drawing/2014/main" id="{D8343F4D-8B28-46AB-91B8-CE0B7F8AD754}"/>
              </a:ext>
            </a:extLst>
          </p:cNvPr>
          <p:cNvGraphicFramePr>
            <a:graphicFrameLocks noGrp="1"/>
          </p:cNvGraphicFramePr>
          <p:nvPr/>
        </p:nvGraphicFramePr>
        <p:xfrm>
          <a:off x="1224443" y="1384141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3" name="Rectangle: Rounded Corners 532">
            <a:extLst>
              <a:ext uri="{FF2B5EF4-FFF2-40B4-BE49-F238E27FC236}">
                <a16:creationId xmlns:a16="http://schemas.microsoft.com/office/drawing/2014/main" id="{C7332ED9-D87D-4C94-BE3D-A80A2F26E6FA}"/>
              </a:ext>
            </a:extLst>
          </p:cNvPr>
          <p:cNvSpPr/>
          <p:nvPr/>
        </p:nvSpPr>
        <p:spPr>
          <a:xfrm>
            <a:off x="22439927" y="1386053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Friday</a:t>
            </a:r>
          </a:p>
        </p:txBody>
      </p:sp>
      <p:graphicFrame>
        <p:nvGraphicFramePr>
          <p:cNvPr id="534" name="Table 526">
            <a:extLst>
              <a:ext uri="{FF2B5EF4-FFF2-40B4-BE49-F238E27FC236}">
                <a16:creationId xmlns:a16="http://schemas.microsoft.com/office/drawing/2014/main" id="{A4651587-3301-4BE4-B08A-A93921872368}"/>
              </a:ext>
            </a:extLst>
          </p:cNvPr>
          <p:cNvGraphicFramePr>
            <a:graphicFrameLocks noGrp="1"/>
          </p:cNvGraphicFramePr>
          <p:nvPr/>
        </p:nvGraphicFramePr>
        <p:xfrm>
          <a:off x="14066931" y="2106125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5" name="Rectangle: Rounded Corners 534">
            <a:extLst>
              <a:ext uri="{FF2B5EF4-FFF2-40B4-BE49-F238E27FC236}">
                <a16:creationId xmlns:a16="http://schemas.microsoft.com/office/drawing/2014/main" id="{D18545CF-A784-48FF-941B-96749C04EBED}"/>
              </a:ext>
            </a:extLst>
          </p:cNvPr>
          <p:cNvSpPr/>
          <p:nvPr/>
        </p:nvSpPr>
        <p:spPr>
          <a:xfrm>
            <a:off x="22408010" y="533292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Saturday</a:t>
            </a:r>
          </a:p>
        </p:txBody>
      </p:sp>
      <p:graphicFrame>
        <p:nvGraphicFramePr>
          <p:cNvPr id="536" name="Table 526">
            <a:extLst>
              <a:ext uri="{FF2B5EF4-FFF2-40B4-BE49-F238E27FC236}">
                <a16:creationId xmlns:a16="http://schemas.microsoft.com/office/drawing/2014/main" id="{5EA92FD2-DA63-4D12-88F7-FD598D788CDD}"/>
              </a:ext>
            </a:extLst>
          </p:cNvPr>
          <p:cNvGraphicFramePr>
            <a:graphicFrameLocks noGrp="1"/>
          </p:cNvGraphicFramePr>
          <p:nvPr/>
        </p:nvGraphicFramePr>
        <p:xfrm>
          <a:off x="14098848" y="605299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7" name="Rectangle: Rounded Corners 536">
            <a:extLst>
              <a:ext uri="{FF2B5EF4-FFF2-40B4-BE49-F238E27FC236}">
                <a16:creationId xmlns:a16="http://schemas.microsoft.com/office/drawing/2014/main" id="{F1473FCC-D503-4775-9987-B9E2D6C190C0}"/>
              </a:ext>
            </a:extLst>
          </p:cNvPr>
          <p:cNvSpPr/>
          <p:nvPr/>
        </p:nvSpPr>
        <p:spPr>
          <a:xfrm>
            <a:off x="22439927" y="9263228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Sunday</a:t>
            </a:r>
          </a:p>
        </p:txBody>
      </p:sp>
      <p:graphicFrame>
        <p:nvGraphicFramePr>
          <p:cNvPr id="538" name="Table 526">
            <a:extLst>
              <a:ext uri="{FF2B5EF4-FFF2-40B4-BE49-F238E27FC236}">
                <a16:creationId xmlns:a16="http://schemas.microsoft.com/office/drawing/2014/main" id="{6C0EFDD8-6F57-4D70-A037-BAC961600F78}"/>
              </a:ext>
            </a:extLst>
          </p:cNvPr>
          <p:cNvGraphicFramePr>
            <a:graphicFrameLocks noGrp="1"/>
          </p:cNvGraphicFramePr>
          <p:nvPr/>
        </p:nvGraphicFramePr>
        <p:xfrm>
          <a:off x="14066931" y="9983300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grpSp>
        <p:nvGrpSpPr>
          <p:cNvPr id="29" name="Group 28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346067" y="1123772"/>
            <a:ext cx="26257258" cy="16289202"/>
            <a:chOff x="39432" y="1084399"/>
            <a:chExt cx="26257258" cy="16289202"/>
          </a:xfrm>
        </p:grpSpPr>
        <p:sp>
          <p:nvSpPr>
            <p:cNvPr id="30" name="Rectangle: Rounded Corners 16">
              <a:hlinkClick r:id="rId2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39432" y="108439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1" name="Rectangle: Rounded Corners 17">
              <a:hlinkClick r:id="rId3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163660" y="243648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2" name="Rectangle: Rounded Corners 18">
              <a:hlinkClick r:id="rId4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25163660" y="380617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3" name="Rectangle: Rounded Corners 19">
              <a:hlinkClick r:id="rId5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4" name="Rectangle: Rounded Corners 20">
              <a:hlinkClick r:id="rId6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5" name="Rectangle: Rounded Corners 21">
              <a:hlinkClick r:id="rId7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6" name="Rectangle: Rounded Corners 22">
              <a:hlinkClick r:id="rId8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7" name="Rectangle: Rounded Corners 23">
              <a:hlinkClick r:id="rId9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8" name="Rectangle: Rounded Corners 24">
              <a:hlinkClick r:id="rId10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9" name="Rectangle: Rounded Corners 25">
              <a:hlinkClick r:id="rId11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0" name="Rectangle: Rounded Corners 26">
              <a:hlinkClick r:id="rId12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1" name="Rectangle: Rounded Corners 27">
              <a:hlinkClick r:id="rId13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sp>
        <p:nvSpPr>
          <p:cNvPr id="42" name="Rectangle: Top Corners Rounded 61">
            <a:hlinkClick r:id="rId14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447800" y="2667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61245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ageCurlDouble"/>
      </p:transition>
    </mc:Choice>
    <mc:Fallback xmlns="">
      <p:transition spd="slow" advClick="0">
        <p:fade/>
      </p:transition>
    </mc:Fallback>
  </mc:AlternateContent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Rectangle: Rounded Corners 524">
            <a:extLst>
              <a:ext uri="{FF2B5EF4-FFF2-40B4-BE49-F238E27FC236}">
                <a16:creationId xmlns:a16="http://schemas.microsoft.com/office/drawing/2014/main" id="{22661A40-0095-4402-BD28-29A32DFFC778}"/>
              </a:ext>
            </a:extLst>
          </p:cNvPr>
          <p:cNvSpPr/>
          <p:nvPr/>
        </p:nvSpPr>
        <p:spPr>
          <a:xfrm>
            <a:off x="1193035" y="1386053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Monday</a:t>
            </a:r>
          </a:p>
        </p:txBody>
      </p:sp>
      <p:graphicFrame>
        <p:nvGraphicFramePr>
          <p:cNvPr id="526" name="Table 526">
            <a:extLst>
              <a:ext uri="{FF2B5EF4-FFF2-40B4-BE49-F238E27FC236}">
                <a16:creationId xmlns:a16="http://schemas.microsoft.com/office/drawing/2014/main" id="{EF55DA1B-51F7-4344-838D-CDDB98178A93}"/>
              </a:ext>
            </a:extLst>
          </p:cNvPr>
          <p:cNvGraphicFramePr>
            <a:graphicFrameLocks noGrp="1"/>
          </p:cNvGraphicFramePr>
          <p:nvPr/>
        </p:nvGraphicFramePr>
        <p:xfrm>
          <a:off x="1224952" y="2106125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27" name="Rectangle: Rounded Corners 526">
            <a:extLst>
              <a:ext uri="{FF2B5EF4-FFF2-40B4-BE49-F238E27FC236}">
                <a16:creationId xmlns:a16="http://schemas.microsoft.com/office/drawing/2014/main" id="{802E2183-6E26-45DC-AA78-441749E0C855}"/>
              </a:ext>
            </a:extLst>
          </p:cNvPr>
          <p:cNvSpPr/>
          <p:nvPr/>
        </p:nvSpPr>
        <p:spPr>
          <a:xfrm>
            <a:off x="1224952" y="533292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Tuesday</a:t>
            </a:r>
          </a:p>
        </p:txBody>
      </p:sp>
      <p:graphicFrame>
        <p:nvGraphicFramePr>
          <p:cNvPr id="528" name="Table 526">
            <a:extLst>
              <a:ext uri="{FF2B5EF4-FFF2-40B4-BE49-F238E27FC236}">
                <a16:creationId xmlns:a16="http://schemas.microsoft.com/office/drawing/2014/main" id="{F3E6595C-8942-44BC-8112-AE82E4B2E65B}"/>
              </a:ext>
            </a:extLst>
          </p:cNvPr>
          <p:cNvGraphicFramePr>
            <a:graphicFrameLocks noGrp="1"/>
          </p:cNvGraphicFramePr>
          <p:nvPr/>
        </p:nvGraphicFramePr>
        <p:xfrm>
          <a:off x="1256869" y="605299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29" name="Rectangle: Rounded Corners 528">
            <a:extLst>
              <a:ext uri="{FF2B5EF4-FFF2-40B4-BE49-F238E27FC236}">
                <a16:creationId xmlns:a16="http://schemas.microsoft.com/office/drawing/2014/main" id="{F554E60D-9173-4374-9DC7-AE52FD0068D8}"/>
              </a:ext>
            </a:extLst>
          </p:cNvPr>
          <p:cNvSpPr/>
          <p:nvPr/>
        </p:nvSpPr>
        <p:spPr>
          <a:xfrm>
            <a:off x="1193035" y="9263228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Wednesday</a:t>
            </a:r>
          </a:p>
        </p:txBody>
      </p:sp>
      <p:graphicFrame>
        <p:nvGraphicFramePr>
          <p:cNvPr id="530" name="Table 526">
            <a:extLst>
              <a:ext uri="{FF2B5EF4-FFF2-40B4-BE49-F238E27FC236}">
                <a16:creationId xmlns:a16="http://schemas.microsoft.com/office/drawing/2014/main" id="{FA60CCC5-059D-4492-AE4E-7A25D734EC17}"/>
              </a:ext>
            </a:extLst>
          </p:cNvPr>
          <p:cNvGraphicFramePr>
            <a:graphicFrameLocks noGrp="1"/>
          </p:cNvGraphicFramePr>
          <p:nvPr/>
        </p:nvGraphicFramePr>
        <p:xfrm>
          <a:off x="1224952" y="9983300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1" name="Rectangle: Rounded Corners 530">
            <a:extLst>
              <a:ext uri="{FF2B5EF4-FFF2-40B4-BE49-F238E27FC236}">
                <a16:creationId xmlns:a16="http://schemas.microsoft.com/office/drawing/2014/main" id="{8D6290B4-8446-4A1C-A310-9D1E54796ED3}"/>
              </a:ext>
            </a:extLst>
          </p:cNvPr>
          <p:cNvSpPr/>
          <p:nvPr/>
        </p:nvSpPr>
        <p:spPr>
          <a:xfrm>
            <a:off x="1192526" y="1312134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Thursday</a:t>
            </a:r>
          </a:p>
        </p:txBody>
      </p:sp>
      <p:graphicFrame>
        <p:nvGraphicFramePr>
          <p:cNvPr id="532" name="Table 526">
            <a:extLst>
              <a:ext uri="{FF2B5EF4-FFF2-40B4-BE49-F238E27FC236}">
                <a16:creationId xmlns:a16="http://schemas.microsoft.com/office/drawing/2014/main" id="{D8343F4D-8B28-46AB-91B8-CE0B7F8AD754}"/>
              </a:ext>
            </a:extLst>
          </p:cNvPr>
          <p:cNvGraphicFramePr>
            <a:graphicFrameLocks noGrp="1"/>
          </p:cNvGraphicFramePr>
          <p:nvPr/>
        </p:nvGraphicFramePr>
        <p:xfrm>
          <a:off x="1224443" y="1384141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3" name="Rectangle: Rounded Corners 532">
            <a:extLst>
              <a:ext uri="{FF2B5EF4-FFF2-40B4-BE49-F238E27FC236}">
                <a16:creationId xmlns:a16="http://schemas.microsoft.com/office/drawing/2014/main" id="{C7332ED9-D87D-4C94-BE3D-A80A2F26E6FA}"/>
              </a:ext>
            </a:extLst>
          </p:cNvPr>
          <p:cNvSpPr/>
          <p:nvPr/>
        </p:nvSpPr>
        <p:spPr>
          <a:xfrm>
            <a:off x="22439927" y="1386053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Friday</a:t>
            </a:r>
          </a:p>
        </p:txBody>
      </p:sp>
      <p:graphicFrame>
        <p:nvGraphicFramePr>
          <p:cNvPr id="534" name="Table 526">
            <a:extLst>
              <a:ext uri="{FF2B5EF4-FFF2-40B4-BE49-F238E27FC236}">
                <a16:creationId xmlns:a16="http://schemas.microsoft.com/office/drawing/2014/main" id="{A4651587-3301-4BE4-B08A-A93921872368}"/>
              </a:ext>
            </a:extLst>
          </p:cNvPr>
          <p:cNvGraphicFramePr>
            <a:graphicFrameLocks noGrp="1"/>
          </p:cNvGraphicFramePr>
          <p:nvPr/>
        </p:nvGraphicFramePr>
        <p:xfrm>
          <a:off x="14066931" y="2106125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5" name="Rectangle: Rounded Corners 534">
            <a:extLst>
              <a:ext uri="{FF2B5EF4-FFF2-40B4-BE49-F238E27FC236}">
                <a16:creationId xmlns:a16="http://schemas.microsoft.com/office/drawing/2014/main" id="{D18545CF-A784-48FF-941B-96749C04EBED}"/>
              </a:ext>
            </a:extLst>
          </p:cNvPr>
          <p:cNvSpPr/>
          <p:nvPr/>
        </p:nvSpPr>
        <p:spPr>
          <a:xfrm>
            <a:off x="22408010" y="533292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Saturday</a:t>
            </a:r>
          </a:p>
        </p:txBody>
      </p:sp>
      <p:graphicFrame>
        <p:nvGraphicFramePr>
          <p:cNvPr id="536" name="Table 526">
            <a:extLst>
              <a:ext uri="{FF2B5EF4-FFF2-40B4-BE49-F238E27FC236}">
                <a16:creationId xmlns:a16="http://schemas.microsoft.com/office/drawing/2014/main" id="{5EA92FD2-DA63-4D12-88F7-FD598D788CDD}"/>
              </a:ext>
            </a:extLst>
          </p:cNvPr>
          <p:cNvGraphicFramePr>
            <a:graphicFrameLocks noGrp="1"/>
          </p:cNvGraphicFramePr>
          <p:nvPr/>
        </p:nvGraphicFramePr>
        <p:xfrm>
          <a:off x="14098848" y="605299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7" name="Rectangle: Rounded Corners 536">
            <a:extLst>
              <a:ext uri="{FF2B5EF4-FFF2-40B4-BE49-F238E27FC236}">
                <a16:creationId xmlns:a16="http://schemas.microsoft.com/office/drawing/2014/main" id="{F1473FCC-D503-4775-9987-B9E2D6C190C0}"/>
              </a:ext>
            </a:extLst>
          </p:cNvPr>
          <p:cNvSpPr/>
          <p:nvPr/>
        </p:nvSpPr>
        <p:spPr>
          <a:xfrm>
            <a:off x="22439927" y="9263228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Sunday</a:t>
            </a:r>
          </a:p>
        </p:txBody>
      </p:sp>
      <p:graphicFrame>
        <p:nvGraphicFramePr>
          <p:cNvPr id="538" name="Table 526">
            <a:extLst>
              <a:ext uri="{FF2B5EF4-FFF2-40B4-BE49-F238E27FC236}">
                <a16:creationId xmlns:a16="http://schemas.microsoft.com/office/drawing/2014/main" id="{6C0EFDD8-6F57-4D70-A037-BAC961600F78}"/>
              </a:ext>
            </a:extLst>
          </p:cNvPr>
          <p:cNvGraphicFramePr>
            <a:graphicFrameLocks noGrp="1"/>
          </p:cNvGraphicFramePr>
          <p:nvPr/>
        </p:nvGraphicFramePr>
        <p:xfrm>
          <a:off x="14066931" y="9983300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grpSp>
        <p:nvGrpSpPr>
          <p:cNvPr id="16" name="Group 15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25459160" y="1068614"/>
            <a:ext cx="1144165" cy="16347327"/>
            <a:chOff x="25152525" y="1026274"/>
            <a:chExt cx="1144165" cy="16347327"/>
          </a:xfrm>
        </p:grpSpPr>
        <p:sp>
          <p:nvSpPr>
            <p:cNvPr id="17" name="Rectangle: Rounded Corners 16">
              <a:hlinkClick r:id="rId2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163660" y="1026274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18" name="Rectangle: Rounded Corners 17">
              <a:hlinkClick r:id="rId3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163660" y="243648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19" name="Rectangle: Rounded Corners 18">
              <a:hlinkClick r:id="rId4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 userDrawn="1"/>
          </p:nvSpPr>
          <p:spPr>
            <a:xfrm>
              <a:off x="25163660" y="380617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0" name="Rectangle: Rounded Corners 19">
              <a:hlinkClick r:id="rId5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1" name="Rectangle: Rounded Corners 20">
              <a:hlinkClick r:id="rId6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2" name="Rectangle: Rounded Corners 21">
              <a:hlinkClick r:id="rId7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3" name="Rectangle: Rounded Corners 22">
              <a:hlinkClick r:id="rId8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4" name="Rectangle: Rounded Corners 23">
              <a:hlinkClick r:id="rId9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5" name="Rectangle: Rounded Corners 24">
              <a:hlinkClick r:id="rId10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6" name="Rectangle: Rounded Corners 25">
              <a:hlinkClick r:id="rId11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7" name="Rectangle: Rounded Corners 26">
              <a:hlinkClick r:id="rId12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8" name="Rectangle: Rounded Corners 27">
              <a:hlinkClick r:id="rId13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344232" y="1167317"/>
            <a:ext cx="25974230" cy="16180343"/>
            <a:chOff x="1323946" y="1193258"/>
            <a:chExt cx="25974230" cy="16180343"/>
          </a:xfrm>
        </p:grpSpPr>
        <p:sp>
          <p:nvSpPr>
            <p:cNvPr id="30" name="Rectangle: Rounded Corners 16">
              <a:hlinkClick r:id="rId2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1323946" y="119325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1" name="Rectangle: Rounded Corners 17">
              <a:hlinkClick r:id="rId3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1323946" y="256294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2" name="Rectangle: Rounded Corners 18">
              <a:hlinkClick r:id="rId4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1323946" y="393263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3" name="Rectangle: Rounded Corners 19">
              <a:hlinkClick r:id="rId5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1323946" y="529242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4" name="Rectangle: Rounded Corners 20">
              <a:hlinkClick r:id="rId6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1323946" y="667201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5" name="Rectangle: Rounded Corners 21">
              <a:hlinkClick r:id="rId7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1323946" y="805160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6" name="Rectangle: Rounded Corners 22">
              <a:hlinkClick r:id="rId8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1323946" y="9383895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7" name="Rectangle: Rounded Corners 23">
              <a:hlinkClick r:id="rId9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1323946" y="10757814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8" name="Rectangle: Rounded Corners 24">
              <a:hlinkClick r:id="rId10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1323946" y="12131733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9" name="Rectangle: Rounded Corners 25">
              <a:hlinkClick r:id="rId11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1323946" y="13505652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0" name="Rectangle: Rounded Corners 26">
              <a:hlinkClick r:id="rId12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1323946" y="14887139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1" name="Rectangle: Rounded Corners 27">
              <a:hlinkClick r:id="rId13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6165146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sp>
        <p:nvSpPr>
          <p:cNvPr id="42" name="Rectangle: Top Corners Rounded 61">
            <a:hlinkClick r:id="rId14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447800" y="2667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33133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ageCurlDouble"/>
      </p:transition>
    </mc:Choice>
    <mc:Fallback xmlns="">
      <p:transition spd="slow" advClick="0">
        <p:fade/>
      </p:transition>
    </mc:Fallback>
  </mc:AlternateContent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Rounded Corners 9">
            <a:hlinkClick r:id="" action="ppaction://noaction"/>
            <a:extLst>
              <a:ext uri="{FF2B5EF4-FFF2-40B4-BE49-F238E27FC236}">
                <a16:creationId xmlns:a16="http://schemas.microsoft.com/office/drawing/2014/main" id="{446C6CE9-07F3-4FF5-93FF-C749C9E8A595}"/>
              </a:ext>
            </a:extLst>
          </p:cNvPr>
          <p:cNvSpPr/>
          <p:nvPr/>
        </p:nvSpPr>
        <p:spPr>
          <a:xfrm>
            <a:off x="25698450" y="10686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hlinkClick r:id="" action="ppaction://noaction"/>
            <a:extLst>
              <a:ext uri="{FF2B5EF4-FFF2-40B4-BE49-F238E27FC236}">
                <a16:creationId xmlns:a16="http://schemas.microsoft.com/office/drawing/2014/main" id="{8255F68B-2F1A-4CD9-A876-123357C575D6}"/>
              </a:ext>
            </a:extLst>
          </p:cNvPr>
          <p:cNvSpPr/>
          <p:nvPr/>
        </p:nvSpPr>
        <p:spPr>
          <a:xfrm>
            <a:off x="25698450" y="243408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hlinkClick r:id="" action="ppaction://noaction"/>
            <a:extLst>
              <a:ext uri="{FF2B5EF4-FFF2-40B4-BE49-F238E27FC236}">
                <a16:creationId xmlns:a16="http://schemas.microsoft.com/office/drawing/2014/main" id="{F7790886-A193-4B09-A3A6-0132E7DA88A9}"/>
              </a:ext>
            </a:extLst>
          </p:cNvPr>
          <p:cNvSpPr/>
          <p:nvPr/>
        </p:nvSpPr>
        <p:spPr>
          <a:xfrm>
            <a:off x="25698450" y="379955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hlinkClick r:id="" action="ppaction://noaction"/>
            <a:extLst>
              <a:ext uri="{FF2B5EF4-FFF2-40B4-BE49-F238E27FC236}">
                <a16:creationId xmlns:a16="http://schemas.microsoft.com/office/drawing/2014/main" id="{5AF01227-4BF8-4787-B84A-203E86E662C5}"/>
              </a:ext>
            </a:extLst>
          </p:cNvPr>
          <p:cNvSpPr/>
          <p:nvPr/>
        </p:nvSpPr>
        <p:spPr>
          <a:xfrm>
            <a:off x="25698450" y="516502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hlinkClick r:id="" action="ppaction://noaction"/>
            <a:extLst>
              <a:ext uri="{FF2B5EF4-FFF2-40B4-BE49-F238E27FC236}">
                <a16:creationId xmlns:a16="http://schemas.microsoft.com/office/drawing/2014/main" id="{7BFE6CA8-572E-4F3E-9539-BBE1CE79CCF5}"/>
              </a:ext>
            </a:extLst>
          </p:cNvPr>
          <p:cNvSpPr/>
          <p:nvPr/>
        </p:nvSpPr>
        <p:spPr>
          <a:xfrm>
            <a:off x="25698450" y="653049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hlinkClick r:id="" action="ppaction://noaction"/>
            <a:extLst>
              <a:ext uri="{FF2B5EF4-FFF2-40B4-BE49-F238E27FC236}">
                <a16:creationId xmlns:a16="http://schemas.microsoft.com/office/drawing/2014/main" id="{1BFD18DA-2C6D-4619-8ED1-4C04808E9755}"/>
              </a:ext>
            </a:extLst>
          </p:cNvPr>
          <p:cNvSpPr/>
          <p:nvPr/>
        </p:nvSpPr>
        <p:spPr>
          <a:xfrm>
            <a:off x="25698450" y="789596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hlinkClick r:id="" action="ppaction://noaction"/>
            <a:extLst>
              <a:ext uri="{FF2B5EF4-FFF2-40B4-BE49-F238E27FC236}">
                <a16:creationId xmlns:a16="http://schemas.microsoft.com/office/drawing/2014/main" id="{D45A448A-6A4F-40F2-8A70-2EAD84357E48}"/>
              </a:ext>
            </a:extLst>
          </p:cNvPr>
          <p:cNvSpPr/>
          <p:nvPr/>
        </p:nvSpPr>
        <p:spPr>
          <a:xfrm>
            <a:off x="25698450" y="926143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hlinkClick r:id="" action="ppaction://noaction"/>
            <a:extLst>
              <a:ext uri="{FF2B5EF4-FFF2-40B4-BE49-F238E27FC236}">
                <a16:creationId xmlns:a16="http://schemas.microsoft.com/office/drawing/2014/main" id="{2BE8278F-BB92-41BF-9083-BD8B17BD9AC2}"/>
              </a:ext>
            </a:extLst>
          </p:cNvPr>
          <p:cNvSpPr/>
          <p:nvPr/>
        </p:nvSpPr>
        <p:spPr>
          <a:xfrm>
            <a:off x="25698450" y="1062690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hlinkClick r:id="" action="ppaction://noaction"/>
            <a:extLst>
              <a:ext uri="{FF2B5EF4-FFF2-40B4-BE49-F238E27FC236}">
                <a16:creationId xmlns:a16="http://schemas.microsoft.com/office/drawing/2014/main" id="{5CB04BD4-E02D-4798-A26C-BEC145AB49DB}"/>
              </a:ext>
            </a:extLst>
          </p:cNvPr>
          <p:cNvSpPr/>
          <p:nvPr/>
        </p:nvSpPr>
        <p:spPr>
          <a:xfrm>
            <a:off x="25698450" y="1199237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hlinkClick r:id="" action="ppaction://noaction"/>
            <a:extLst>
              <a:ext uri="{FF2B5EF4-FFF2-40B4-BE49-F238E27FC236}">
                <a16:creationId xmlns:a16="http://schemas.microsoft.com/office/drawing/2014/main" id="{960EAC65-8800-4CAD-9FE7-2E32EA1A6592}"/>
              </a:ext>
            </a:extLst>
          </p:cNvPr>
          <p:cNvSpPr/>
          <p:nvPr/>
        </p:nvSpPr>
        <p:spPr>
          <a:xfrm>
            <a:off x="25698450" y="1335784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hlinkClick r:id="" action="ppaction://noaction"/>
            <a:extLst>
              <a:ext uri="{FF2B5EF4-FFF2-40B4-BE49-F238E27FC236}">
                <a16:creationId xmlns:a16="http://schemas.microsoft.com/office/drawing/2014/main" id="{DFA1BB0B-267B-4951-8EA3-AF3B56A46A59}"/>
              </a:ext>
            </a:extLst>
          </p:cNvPr>
          <p:cNvSpPr/>
          <p:nvPr/>
        </p:nvSpPr>
        <p:spPr>
          <a:xfrm>
            <a:off x="25698450" y="147233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hlinkClick r:id="" action="ppaction://noaction"/>
            <a:extLst>
              <a:ext uri="{FF2B5EF4-FFF2-40B4-BE49-F238E27FC236}">
                <a16:creationId xmlns:a16="http://schemas.microsoft.com/office/drawing/2014/main" id="{275EA8BE-60B0-4FF0-BA96-129F69F22E06}"/>
              </a:ext>
            </a:extLst>
          </p:cNvPr>
          <p:cNvSpPr/>
          <p:nvPr/>
        </p:nvSpPr>
        <p:spPr>
          <a:xfrm>
            <a:off x="25698450" y="16088788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22D3A13-EEE1-4B15-9C0B-5DC1A3E619F0}"/>
              </a:ext>
            </a:extLst>
          </p:cNvPr>
          <p:cNvSpPr/>
          <p:nvPr/>
        </p:nvSpPr>
        <p:spPr>
          <a:xfrm>
            <a:off x="23795500" y="16088788"/>
            <a:ext cx="1691586" cy="1456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 59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8F9B818D-929E-4ECD-A2BA-1263EA0889E7}"/>
              </a:ext>
            </a:extLst>
          </p:cNvPr>
          <p:cNvSpPr/>
          <p:nvPr/>
        </p:nvSpPr>
        <p:spPr>
          <a:xfrm>
            <a:off x="1116239" y="16270514"/>
            <a:ext cx="1248228" cy="12748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: Top Corners Rounded 61">
            <a:hlinkClick r:id="rId2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447800" y="2667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bject 2">
            <a:extLst>
              <a:ext uri="{FF2B5EF4-FFF2-40B4-BE49-F238E27FC236}">
                <a16:creationId xmlns:a16="http://schemas.microsoft.com/office/drawing/2014/main" id="{A7843B35-D7B0-42AB-9877-BA97342BDBE4}"/>
              </a:ext>
            </a:extLst>
          </p:cNvPr>
          <p:cNvSpPr txBox="1"/>
          <p:nvPr/>
        </p:nvSpPr>
        <p:spPr>
          <a:xfrm>
            <a:off x="3067050" y="1349288"/>
            <a:ext cx="6426393" cy="763029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25400" algn="ctr">
              <a:spcBef>
                <a:spcPts val="190"/>
              </a:spcBef>
            </a:pPr>
            <a:r>
              <a:rPr sz="4800" b="1" spc="-10" dirty="0">
                <a:latin typeface="Calibri"/>
                <a:cs typeface="Calibri"/>
              </a:rPr>
              <a:t>Goal</a:t>
            </a:r>
            <a:r>
              <a:rPr sz="4800" b="1" spc="-70" dirty="0">
                <a:latin typeface="Calibri"/>
                <a:cs typeface="Calibri"/>
              </a:rPr>
              <a:t> </a:t>
            </a:r>
            <a:r>
              <a:rPr sz="4800" b="1" spc="-10" dirty="0">
                <a:latin typeface="Calibri"/>
                <a:cs typeface="Calibri"/>
              </a:rPr>
              <a:t>Classification</a:t>
            </a:r>
            <a:endParaRPr sz="4800" dirty="0">
              <a:latin typeface="Calibri"/>
              <a:cs typeface="Calibri"/>
            </a:endParaRPr>
          </a:p>
        </p:txBody>
      </p:sp>
      <p:graphicFrame>
        <p:nvGraphicFramePr>
          <p:cNvPr id="33" name="object 5">
            <a:extLst>
              <a:ext uri="{FF2B5EF4-FFF2-40B4-BE49-F238E27FC236}">
                <a16:creationId xmlns:a16="http://schemas.microsoft.com/office/drawing/2014/main" id="{A02703A7-9334-429C-9DFA-A74E27BB1720}"/>
              </a:ext>
            </a:extLst>
          </p:cNvPr>
          <p:cNvGraphicFramePr>
            <a:graphicFrameLocks noGrp="1"/>
          </p:cNvGraphicFramePr>
          <p:nvPr/>
        </p:nvGraphicFramePr>
        <p:xfrm>
          <a:off x="1217932" y="2386786"/>
          <a:ext cx="11329025" cy="78405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245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6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55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17101">
                <a:tc>
                  <a:txBody>
                    <a:bodyPr/>
                    <a:lstStyle/>
                    <a:p>
                      <a:pPr algn="ctr">
                        <a:lnSpc>
                          <a:spcPts val="124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1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st 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Most</a:t>
                      </a:r>
                      <a:r>
                        <a:rPr sz="2400" spc="-9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Urgent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ts val="124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2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nd</a:t>
                      </a:r>
                      <a:r>
                        <a:rPr sz="2400" spc="127" baseline="27777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Urgent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 w="6350">
                      <a:noFill/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2319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  <a:lnT>
                      <a:noFill/>
                    </a:lnT>
                    <a:lnB w="635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  <a:lnT w="6350">
                      <a:noFill/>
                      <a:prstDash val="solid"/>
                    </a:lnT>
                    <a:lnB w="635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026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140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3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rd</a:t>
                      </a:r>
                      <a:r>
                        <a:rPr sz="2400" spc="127" baseline="27777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Important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T w="6350">
                      <a:noFill/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  <a:p>
                      <a:pPr marL="635" algn="ctr">
                        <a:lnSpc>
                          <a:spcPts val="140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4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th 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Not</a:t>
                      </a:r>
                      <a:r>
                        <a:rPr sz="2400" spc="-8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Important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T w="6350">
                      <a:noFill/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1" name="object 3">
            <a:extLst>
              <a:ext uri="{FF2B5EF4-FFF2-40B4-BE49-F238E27FC236}">
                <a16:creationId xmlns:a16="http://schemas.microsoft.com/office/drawing/2014/main" id="{B3BF3BDB-0074-43B2-B87B-F25407F3CCCC}"/>
              </a:ext>
            </a:extLst>
          </p:cNvPr>
          <p:cNvSpPr/>
          <p:nvPr/>
        </p:nvSpPr>
        <p:spPr>
          <a:xfrm>
            <a:off x="1128430" y="2597186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4" name="object 6">
            <a:extLst>
              <a:ext uri="{FF2B5EF4-FFF2-40B4-BE49-F238E27FC236}">
                <a16:creationId xmlns:a16="http://schemas.microsoft.com/office/drawing/2014/main" id="{21E2FD4A-C6E7-4B43-A044-B0A09935A1AD}"/>
              </a:ext>
            </a:extLst>
          </p:cNvPr>
          <p:cNvSpPr/>
          <p:nvPr/>
        </p:nvSpPr>
        <p:spPr>
          <a:xfrm>
            <a:off x="1174149" y="10358201"/>
            <a:ext cx="5434721" cy="6123022"/>
          </a:xfrm>
          <a:custGeom>
            <a:avLst/>
            <a:gdLst/>
            <a:ahLst/>
            <a:cxnLst/>
            <a:rect l="l" t="t" r="r" b="b"/>
            <a:pathLst>
              <a:path w="2962275" h="3431540">
                <a:moveTo>
                  <a:pt x="0" y="3431159"/>
                </a:moveTo>
                <a:lnTo>
                  <a:pt x="2961766" y="3431159"/>
                </a:lnTo>
                <a:lnTo>
                  <a:pt x="2961766" y="0"/>
                </a:lnTo>
                <a:lnTo>
                  <a:pt x="0" y="0"/>
                </a:lnTo>
                <a:lnTo>
                  <a:pt x="0" y="3431159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5" name="object 7">
            <a:extLst>
              <a:ext uri="{FF2B5EF4-FFF2-40B4-BE49-F238E27FC236}">
                <a16:creationId xmlns:a16="http://schemas.microsoft.com/office/drawing/2014/main" id="{1DA04D45-AB27-4535-801A-EBB6F25212E6}"/>
              </a:ext>
            </a:extLst>
          </p:cNvPr>
          <p:cNvSpPr/>
          <p:nvPr/>
        </p:nvSpPr>
        <p:spPr>
          <a:xfrm>
            <a:off x="1259497" y="10452544"/>
            <a:ext cx="5193566" cy="342900"/>
          </a:xfrm>
          <a:custGeom>
            <a:avLst/>
            <a:gdLst/>
            <a:ahLst/>
            <a:cxnLst/>
            <a:rect l="l" t="t" r="r" b="b"/>
            <a:pathLst>
              <a:path w="2830829" h="171450">
                <a:moveTo>
                  <a:pt x="0" y="170992"/>
                </a:moveTo>
                <a:lnTo>
                  <a:pt x="2830703" y="170992"/>
                </a:lnTo>
                <a:lnTo>
                  <a:pt x="2830703" y="0"/>
                </a:lnTo>
                <a:lnTo>
                  <a:pt x="0" y="0"/>
                </a:lnTo>
                <a:lnTo>
                  <a:pt x="0" y="170992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6" name="object 8">
            <a:extLst>
              <a:ext uri="{FF2B5EF4-FFF2-40B4-BE49-F238E27FC236}">
                <a16:creationId xmlns:a16="http://schemas.microsoft.com/office/drawing/2014/main" id="{263F33B8-7CE9-4385-82D8-ADE8AFAC5EB1}"/>
              </a:ext>
            </a:extLst>
          </p:cNvPr>
          <p:cNvSpPr/>
          <p:nvPr/>
        </p:nvSpPr>
        <p:spPr>
          <a:xfrm>
            <a:off x="6820235" y="10358201"/>
            <a:ext cx="5681004" cy="6123022"/>
          </a:xfrm>
          <a:custGeom>
            <a:avLst/>
            <a:gdLst/>
            <a:ahLst/>
            <a:cxnLst/>
            <a:rect l="l" t="t" r="r" b="b"/>
            <a:pathLst>
              <a:path w="3254375" h="3431540">
                <a:moveTo>
                  <a:pt x="0" y="3431159"/>
                </a:moveTo>
                <a:lnTo>
                  <a:pt x="3254375" y="3431159"/>
                </a:lnTo>
                <a:lnTo>
                  <a:pt x="3254375" y="0"/>
                </a:lnTo>
                <a:lnTo>
                  <a:pt x="0" y="0"/>
                </a:lnTo>
                <a:lnTo>
                  <a:pt x="0" y="3431159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8" name="object 10">
            <a:extLst>
              <a:ext uri="{FF2B5EF4-FFF2-40B4-BE49-F238E27FC236}">
                <a16:creationId xmlns:a16="http://schemas.microsoft.com/office/drawing/2014/main" id="{D74C18D9-9F6D-4E04-8FC5-58A05AFB1F12}"/>
              </a:ext>
            </a:extLst>
          </p:cNvPr>
          <p:cNvSpPr/>
          <p:nvPr/>
        </p:nvSpPr>
        <p:spPr>
          <a:xfrm>
            <a:off x="1128430" y="1044045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0" name="object 12">
            <a:extLst>
              <a:ext uri="{FF2B5EF4-FFF2-40B4-BE49-F238E27FC236}">
                <a16:creationId xmlns:a16="http://schemas.microsoft.com/office/drawing/2014/main" id="{E6BF1142-E064-4903-AE86-F24DC26A8991}"/>
              </a:ext>
            </a:extLst>
          </p:cNvPr>
          <p:cNvSpPr/>
          <p:nvPr/>
        </p:nvSpPr>
        <p:spPr>
          <a:xfrm>
            <a:off x="7423822" y="1044045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3" name="object 15">
            <a:extLst>
              <a:ext uri="{FF2B5EF4-FFF2-40B4-BE49-F238E27FC236}">
                <a16:creationId xmlns:a16="http://schemas.microsoft.com/office/drawing/2014/main" id="{F77D01BA-E477-42CE-85EB-7829C8ED25B8}"/>
              </a:ext>
            </a:extLst>
          </p:cNvPr>
          <p:cNvSpPr/>
          <p:nvPr/>
        </p:nvSpPr>
        <p:spPr>
          <a:xfrm>
            <a:off x="111623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4" name="object 16">
            <a:extLst>
              <a:ext uri="{FF2B5EF4-FFF2-40B4-BE49-F238E27FC236}">
                <a16:creationId xmlns:a16="http://schemas.microsoft.com/office/drawing/2014/main" id="{AFB6542E-FD74-4A5F-95CC-78FD45BE46E8}"/>
              </a:ext>
            </a:extLst>
          </p:cNvPr>
          <p:cNvSpPr/>
          <p:nvPr/>
        </p:nvSpPr>
        <p:spPr>
          <a:xfrm>
            <a:off x="111623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7" name="object 19">
            <a:extLst>
              <a:ext uri="{FF2B5EF4-FFF2-40B4-BE49-F238E27FC236}">
                <a16:creationId xmlns:a16="http://schemas.microsoft.com/office/drawing/2014/main" id="{4854EE60-2782-4E9C-9390-D4FF5F08A77E}"/>
              </a:ext>
            </a:extLst>
          </p:cNvPr>
          <p:cNvSpPr/>
          <p:nvPr/>
        </p:nvSpPr>
        <p:spPr>
          <a:xfrm>
            <a:off x="7051964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0" name="object 22">
            <a:extLst>
              <a:ext uri="{FF2B5EF4-FFF2-40B4-BE49-F238E27FC236}">
                <a16:creationId xmlns:a16="http://schemas.microsoft.com/office/drawing/2014/main" id="{C87A5974-E205-4B03-BC37-AEF7EA800BED}"/>
              </a:ext>
            </a:extLst>
          </p:cNvPr>
          <p:cNvSpPr/>
          <p:nvPr/>
        </p:nvSpPr>
        <p:spPr>
          <a:xfrm>
            <a:off x="741162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3" name="object 25">
            <a:extLst>
              <a:ext uri="{FF2B5EF4-FFF2-40B4-BE49-F238E27FC236}">
                <a16:creationId xmlns:a16="http://schemas.microsoft.com/office/drawing/2014/main" id="{4B47CB9A-3CF7-4B6F-ABCF-C72A09243204}"/>
              </a:ext>
            </a:extLst>
          </p:cNvPr>
          <p:cNvSpPr/>
          <p:nvPr/>
        </p:nvSpPr>
        <p:spPr>
          <a:xfrm>
            <a:off x="13935620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4" name="object 26">
            <a:extLst>
              <a:ext uri="{FF2B5EF4-FFF2-40B4-BE49-F238E27FC236}">
                <a16:creationId xmlns:a16="http://schemas.microsoft.com/office/drawing/2014/main" id="{739C951D-1F43-428D-AE98-1AF368E07A68}"/>
              </a:ext>
            </a:extLst>
          </p:cNvPr>
          <p:cNvSpPr/>
          <p:nvPr/>
        </p:nvSpPr>
        <p:spPr>
          <a:xfrm>
            <a:off x="13935620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graphicFrame>
        <p:nvGraphicFramePr>
          <p:cNvPr id="221" name="Table 3">
            <a:extLst>
              <a:ext uri="{FF2B5EF4-FFF2-40B4-BE49-F238E27FC236}">
                <a16:creationId xmlns:a16="http://schemas.microsoft.com/office/drawing/2014/main" id="{D47B43EA-9621-4B23-B48A-E337E935E4F0}"/>
              </a:ext>
            </a:extLst>
          </p:cNvPr>
          <p:cNvGraphicFramePr>
            <a:graphicFrameLocks noGrp="1"/>
          </p:cNvGraphicFramePr>
          <p:nvPr/>
        </p:nvGraphicFramePr>
        <p:xfrm>
          <a:off x="14774874" y="2597186"/>
          <a:ext cx="10062414" cy="135573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8111">
                  <a:extLst>
                    <a:ext uri="{9D8B030D-6E8A-4147-A177-3AD203B41FA5}">
                      <a16:colId xmlns:a16="http://schemas.microsoft.com/office/drawing/2014/main" val="329328549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858216296"/>
                    </a:ext>
                  </a:extLst>
                </a:gridCol>
                <a:gridCol w="3085341">
                  <a:extLst>
                    <a:ext uri="{9D8B030D-6E8A-4147-A177-3AD203B41FA5}">
                      <a16:colId xmlns:a16="http://schemas.microsoft.com/office/drawing/2014/main" val="2773723347"/>
                    </a:ext>
                  </a:extLst>
                </a:gridCol>
                <a:gridCol w="457847">
                  <a:extLst>
                    <a:ext uri="{9D8B030D-6E8A-4147-A177-3AD203B41FA5}">
                      <a16:colId xmlns:a16="http://schemas.microsoft.com/office/drawing/2014/main" val="3970924410"/>
                    </a:ext>
                  </a:extLst>
                </a:gridCol>
                <a:gridCol w="5712835">
                  <a:extLst>
                    <a:ext uri="{9D8B030D-6E8A-4147-A177-3AD203B41FA5}">
                      <a16:colId xmlns:a16="http://schemas.microsoft.com/office/drawing/2014/main" val="3653340704"/>
                    </a:ext>
                  </a:extLst>
                </a:gridCol>
              </a:tblGrid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10950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4194046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0321369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0016852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833699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7389317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85456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9126564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5621459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1653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009620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354245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112960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7287625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537558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566917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8250689"/>
                  </a:ext>
                </a:extLst>
              </a:tr>
            </a:tbl>
          </a:graphicData>
        </a:graphic>
      </p:graphicFrame>
      <p:sp>
        <p:nvSpPr>
          <p:cNvPr id="222" name="object 2">
            <a:extLst>
              <a:ext uri="{FF2B5EF4-FFF2-40B4-BE49-F238E27FC236}">
                <a16:creationId xmlns:a16="http://schemas.microsoft.com/office/drawing/2014/main" id="{76C1F3F8-23F1-4DE6-9536-DE5F080AFA19}"/>
              </a:ext>
            </a:extLst>
          </p:cNvPr>
          <p:cNvSpPr txBox="1"/>
          <p:nvPr/>
        </p:nvSpPr>
        <p:spPr>
          <a:xfrm>
            <a:off x="18086105" y="1447616"/>
            <a:ext cx="4163630" cy="763029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25400" algn="ctr">
              <a:spcBef>
                <a:spcPts val="190"/>
              </a:spcBef>
            </a:pPr>
            <a:r>
              <a:rPr lang="en-ZA" sz="4800" b="1" spc="-10" dirty="0">
                <a:latin typeface="Calibri"/>
                <a:cs typeface="Calibri"/>
              </a:rPr>
              <a:t>To Do</a:t>
            </a:r>
            <a:endParaRPr sz="4800" dirty="0">
              <a:latin typeface="Calibri"/>
              <a:cs typeface="Calibri"/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25459160" y="1068614"/>
            <a:ext cx="1144165" cy="16347327"/>
            <a:chOff x="25152525" y="1026274"/>
            <a:chExt cx="1144165" cy="16347327"/>
          </a:xfrm>
        </p:grpSpPr>
        <p:sp>
          <p:nvSpPr>
            <p:cNvPr id="39" name="Rectangle: Rounded Corners 16">
              <a:hlinkClick r:id="rId3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163660" y="1026274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1" name="Rectangle: Rounded Corners 17">
              <a:hlinkClick r:id="rId4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163660" y="243648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2" name="Rectangle: Rounded Corners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 userDrawn="1"/>
          </p:nvSpPr>
          <p:spPr>
            <a:xfrm>
              <a:off x="25163660" y="380617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5" name="Rectangle: Rounded Corners 19">
              <a:hlinkClick r:id="rId6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6" name="Rectangle: Rounded Corners 20">
              <a:hlinkClick r:id="rId7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8" name="Rectangle: Rounded Corners 21">
              <a:hlinkClick r:id="rId8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9" name="Rectangle: Rounded Corners 22">
              <a:hlinkClick r:id="rId9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1" name="Rectangle: Rounded Corners 23">
              <a:hlinkClick r:id="rId10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2" name="Rectangle: Rounded Corners 24">
              <a:hlinkClick r:id="rId11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5" name="Rectangle: Rounded Corners 25">
              <a:hlinkClick r:id="rId12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6" name="Rectangle: Rounded Corners 26">
              <a:hlinkClick r:id="rId13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7" name="Rectangle: Rounded Corners 27">
              <a:hlinkClick r:id="rId14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344232" y="1167317"/>
            <a:ext cx="25974230" cy="16180343"/>
            <a:chOff x="1323946" y="1193258"/>
            <a:chExt cx="25974230" cy="16180343"/>
          </a:xfrm>
        </p:grpSpPr>
        <p:sp>
          <p:nvSpPr>
            <p:cNvPr id="61" name="Rectangle: Rounded Corners 16">
              <a:hlinkClick r:id="rId3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1323946" y="119325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3" name="Rectangle: Rounded Corners 17">
              <a:hlinkClick r:id="rId4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1323946" y="256294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4" name="Rectangle: Rounded Corners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1323946" y="393263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5" name="Rectangle: Rounded Corners 19">
              <a:hlinkClick r:id="rId6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1323946" y="529242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6" name="Rectangle: Rounded Corners 20">
              <a:hlinkClick r:id="rId7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1323946" y="667201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7" name="Rectangle: Rounded Corners 21">
              <a:hlinkClick r:id="rId8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1323946" y="805160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8" name="Rectangle: Rounded Corners 22">
              <a:hlinkClick r:id="rId9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1323946" y="9383895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9" name="Rectangle: Rounded Corners 23">
              <a:hlinkClick r:id="rId10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1323946" y="10757814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0" name="Rectangle: Rounded Corners 24">
              <a:hlinkClick r:id="rId11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1323946" y="12131733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1" name="Rectangle: Rounded Corners 25">
              <a:hlinkClick r:id="rId12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1323946" y="13505652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2" name="Rectangle: Rounded Corners 26">
              <a:hlinkClick r:id="rId13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1323946" y="14887139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3" name="Rectangle: Rounded Corners 27">
              <a:hlinkClick r:id="rId14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6165146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sp>
        <p:nvSpPr>
          <p:cNvPr id="74" name="Rectangle: Top Corners Rounded 61">
            <a:hlinkClick r:id="rId2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600200" y="4191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64776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Rectangle: Rounded Corners 524">
            <a:extLst>
              <a:ext uri="{FF2B5EF4-FFF2-40B4-BE49-F238E27FC236}">
                <a16:creationId xmlns:a16="http://schemas.microsoft.com/office/drawing/2014/main" id="{22661A40-0095-4402-BD28-29A32DFFC778}"/>
              </a:ext>
            </a:extLst>
          </p:cNvPr>
          <p:cNvSpPr/>
          <p:nvPr/>
        </p:nvSpPr>
        <p:spPr>
          <a:xfrm>
            <a:off x="1193035" y="1386053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Monday</a:t>
            </a:r>
          </a:p>
        </p:txBody>
      </p:sp>
      <p:graphicFrame>
        <p:nvGraphicFramePr>
          <p:cNvPr id="526" name="Table 526">
            <a:extLst>
              <a:ext uri="{FF2B5EF4-FFF2-40B4-BE49-F238E27FC236}">
                <a16:creationId xmlns:a16="http://schemas.microsoft.com/office/drawing/2014/main" id="{EF55DA1B-51F7-4344-838D-CDDB98178A93}"/>
              </a:ext>
            </a:extLst>
          </p:cNvPr>
          <p:cNvGraphicFramePr>
            <a:graphicFrameLocks noGrp="1"/>
          </p:cNvGraphicFramePr>
          <p:nvPr/>
        </p:nvGraphicFramePr>
        <p:xfrm>
          <a:off x="1224952" y="2106125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27" name="Rectangle: Rounded Corners 526">
            <a:extLst>
              <a:ext uri="{FF2B5EF4-FFF2-40B4-BE49-F238E27FC236}">
                <a16:creationId xmlns:a16="http://schemas.microsoft.com/office/drawing/2014/main" id="{802E2183-6E26-45DC-AA78-441749E0C855}"/>
              </a:ext>
            </a:extLst>
          </p:cNvPr>
          <p:cNvSpPr/>
          <p:nvPr/>
        </p:nvSpPr>
        <p:spPr>
          <a:xfrm>
            <a:off x="1224952" y="533292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Tuesday</a:t>
            </a:r>
          </a:p>
        </p:txBody>
      </p:sp>
      <p:graphicFrame>
        <p:nvGraphicFramePr>
          <p:cNvPr id="528" name="Table 526">
            <a:extLst>
              <a:ext uri="{FF2B5EF4-FFF2-40B4-BE49-F238E27FC236}">
                <a16:creationId xmlns:a16="http://schemas.microsoft.com/office/drawing/2014/main" id="{F3E6595C-8942-44BC-8112-AE82E4B2E65B}"/>
              </a:ext>
            </a:extLst>
          </p:cNvPr>
          <p:cNvGraphicFramePr>
            <a:graphicFrameLocks noGrp="1"/>
          </p:cNvGraphicFramePr>
          <p:nvPr/>
        </p:nvGraphicFramePr>
        <p:xfrm>
          <a:off x="1256869" y="605299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29" name="Rectangle: Rounded Corners 528">
            <a:extLst>
              <a:ext uri="{FF2B5EF4-FFF2-40B4-BE49-F238E27FC236}">
                <a16:creationId xmlns:a16="http://schemas.microsoft.com/office/drawing/2014/main" id="{F554E60D-9173-4374-9DC7-AE52FD0068D8}"/>
              </a:ext>
            </a:extLst>
          </p:cNvPr>
          <p:cNvSpPr/>
          <p:nvPr/>
        </p:nvSpPr>
        <p:spPr>
          <a:xfrm>
            <a:off x="1193035" y="9263228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Wednesday</a:t>
            </a:r>
          </a:p>
        </p:txBody>
      </p:sp>
      <p:graphicFrame>
        <p:nvGraphicFramePr>
          <p:cNvPr id="530" name="Table 526">
            <a:extLst>
              <a:ext uri="{FF2B5EF4-FFF2-40B4-BE49-F238E27FC236}">
                <a16:creationId xmlns:a16="http://schemas.microsoft.com/office/drawing/2014/main" id="{FA60CCC5-059D-4492-AE4E-7A25D734EC17}"/>
              </a:ext>
            </a:extLst>
          </p:cNvPr>
          <p:cNvGraphicFramePr>
            <a:graphicFrameLocks noGrp="1"/>
          </p:cNvGraphicFramePr>
          <p:nvPr/>
        </p:nvGraphicFramePr>
        <p:xfrm>
          <a:off x="1224952" y="9983300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1" name="Rectangle: Rounded Corners 530">
            <a:extLst>
              <a:ext uri="{FF2B5EF4-FFF2-40B4-BE49-F238E27FC236}">
                <a16:creationId xmlns:a16="http://schemas.microsoft.com/office/drawing/2014/main" id="{8D6290B4-8446-4A1C-A310-9D1E54796ED3}"/>
              </a:ext>
            </a:extLst>
          </p:cNvPr>
          <p:cNvSpPr/>
          <p:nvPr/>
        </p:nvSpPr>
        <p:spPr>
          <a:xfrm>
            <a:off x="1192526" y="1312134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Thursday</a:t>
            </a:r>
          </a:p>
        </p:txBody>
      </p:sp>
      <p:graphicFrame>
        <p:nvGraphicFramePr>
          <p:cNvPr id="532" name="Table 526">
            <a:extLst>
              <a:ext uri="{FF2B5EF4-FFF2-40B4-BE49-F238E27FC236}">
                <a16:creationId xmlns:a16="http://schemas.microsoft.com/office/drawing/2014/main" id="{D8343F4D-8B28-46AB-91B8-CE0B7F8AD754}"/>
              </a:ext>
            </a:extLst>
          </p:cNvPr>
          <p:cNvGraphicFramePr>
            <a:graphicFrameLocks noGrp="1"/>
          </p:cNvGraphicFramePr>
          <p:nvPr/>
        </p:nvGraphicFramePr>
        <p:xfrm>
          <a:off x="1224443" y="1384141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3" name="Rectangle: Rounded Corners 532">
            <a:extLst>
              <a:ext uri="{FF2B5EF4-FFF2-40B4-BE49-F238E27FC236}">
                <a16:creationId xmlns:a16="http://schemas.microsoft.com/office/drawing/2014/main" id="{C7332ED9-D87D-4C94-BE3D-A80A2F26E6FA}"/>
              </a:ext>
            </a:extLst>
          </p:cNvPr>
          <p:cNvSpPr/>
          <p:nvPr/>
        </p:nvSpPr>
        <p:spPr>
          <a:xfrm>
            <a:off x="22439927" y="1386053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Friday</a:t>
            </a:r>
          </a:p>
        </p:txBody>
      </p:sp>
      <p:graphicFrame>
        <p:nvGraphicFramePr>
          <p:cNvPr id="534" name="Table 526">
            <a:extLst>
              <a:ext uri="{FF2B5EF4-FFF2-40B4-BE49-F238E27FC236}">
                <a16:creationId xmlns:a16="http://schemas.microsoft.com/office/drawing/2014/main" id="{A4651587-3301-4BE4-B08A-A93921872368}"/>
              </a:ext>
            </a:extLst>
          </p:cNvPr>
          <p:cNvGraphicFramePr>
            <a:graphicFrameLocks noGrp="1"/>
          </p:cNvGraphicFramePr>
          <p:nvPr/>
        </p:nvGraphicFramePr>
        <p:xfrm>
          <a:off x="14066931" y="2106125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5" name="Rectangle: Rounded Corners 534">
            <a:extLst>
              <a:ext uri="{FF2B5EF4-FFF2-40B4-BE49-F238E27FC236}">
                <a16:creationId xmlns:a16="http://schemas.microsoft.com/office/drawing/2014/main" id="{D18545CF-A784-48FF-941B-96749C04EBED}"/>
              </a:ext>
            </a:extLst>
          </p:cNvPr>
          <p:cNvSpPr/>
          <p:nvPr/>
        </p:nvSpPr>
        <p:spPr>
          <a:xfrm>
            <a:off x="22408010" y="533292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Saturday</a:t>
            </a:r>
          </a:p>
        </p:txBody>
      </p:sp>
      <p:graphicFrame>
        <p:nvGraphicFramePr>
          <p:cNvPr id="536" name="Table 526">
            <a:extLst>
              <a:ext uri="{FF2B5EF4-FFF2-40B4-BE49-F238E27FC236}">
                <a16:creationId xmlns:a16="http://schemas.microsoft.com/office/drawing/2014/main" id="{5EA92FD2-DA63-4D12-88F7-FD598D788CDD}"/>
              </a:ext>
            </a:extLst>
          </p:cNvPr>
          <p:cNvGraphicFramePr>
            <a:graphicFrameLocks noGrp="1"/>
          </p:cNvGraphicFramePr>
          <p:nvPr/>
        </p:nvGraphicFramePr>
        <p:xfrm>
          <a:off x="14098848" y="605299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7" name="Rectangle: Rounded Corners 536">
            <a:extLst>
              <a:ext uri="{FF2B5EF4-FFF2-40B4-BE49-F238E27FC236}">
                <a16:creationId xmlns:a16="http://schemas.microsoft.com/office/drawing/2014/main" id="{F1473FCC-D503-4775-9987-B9E2D6C190C0}"/>
              </a:ext>
            </a:extLst>
          </p:cNvPr>
          <p:cNvSpPr/>
          <p:nvPr/>
        </p:nvSpPr>
        <p:spPr>
          <a:xfrm>
            <a:off x="22439927" y="9263228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Sunday</a:t>
            </a:r>
          </a:p>
        </p:txBody>
      </p:sp>
      <p:graphicFrame>
        <p:nvGraphicFramePr>
          <p:cNvPr id="538" name="Table 526">
            <a:extLst>
              <a:ext uri="{FF2B5EF4-FFF2-40B4-BE49-F238E27FC236}">
                <a16:creationId xmlns:a16="http://schemas.microsoft.com/office/drawing/2014/main" id="{6C0EFDD8-6F57-4D70-A037-BAC961600F78}"/>
              </a:ext>
            </a:extLst>
          </p:cNvPr>
          <p:cNvGraphicFramePr>
            <a:graphicFrameLocks noGrp="1"/>
          </p:cNvGraphicFramePr>
          <p:nvPr/>
        </p:nvGraphicFramePr>
        <p:xfrm>
          <a:off x="14066931" y="9983300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grpSp>
        <p:nvGrpSpPr>
          <p:cNvPr id="16" name="Group 15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25459160" y="1068614"/>
            <a:ext cx="1144165" cy="16347327"/>
            <a:chOff x="25152525" y="1026274"/>
            <a:chExt cx="1144165" cy="16347327"/>
          </a:xfrm>
        </p:grpSpPr>
        <p:sp>
          <p:nvSpPr>
            <p:cNvPr id="17" name="Rectangle: Rounded Corners 16">
              <a:hlinkClick r:id="rId2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163660" y="1026274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18" name="Rectangle: Rounded Corners 17">
              <a:hlinkClick r:id="rId3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163660" y="243648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19" name="Rectangle: Rounded Corners 18">
              <a:hlinkClick r:id="rId4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 userDrawn="1"/>
          </p:nvSpPr>
          <p:spPr>
            <a:xfrm>
              <a:off x="25163660" y="380617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0" name="Rectangle: Rounded Corners 19">
              <a:hlinkClick r:id="rId5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1" name="Rectangle: Rounded Corners 20">
              <a:hlinkClick r:id="rId6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2" name="Rectangle: Rounded Corners 21">
              <a:hlinkClick r:id="rId7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3" name="Rectangle: Rounded Corners 22">
              <a:hlinkClick r:id="rId8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4" name="Rectangle: Rounded Corners 23">
              <a:hlinkClick r:id="rId9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5" name="Rectangle: Rounded Corners 24">
              <a:hlinkClick r:id="rId10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6" name="Rectangle: Rounded Corners 25">
              <a:hlinkClick r:id="rId11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7" name="Rectangle: Rounded Corners 26">
              <a:hlinkClick r:id="rId12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8" name="Rectangle: Rounded Corners 27">
              <a:hlinkClick r:id="rId13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344232" y="1167317"/>
            <a:ext cx="25974230" cy="16180343"/>
            <a:chOff x="1323946" y="1193258"/>
            <a:chExt cx="25974230" cy="16180343"/>
          </a:xfrm>
        </p:grpSpPr>
        <p:sp>
          <p:nvSpPr>
            <p:cNvPr id="30" name="Rectangle: Rounded Corners 16">
              <a:hlinkClick r:id="rId2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1323946" y="119325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1" name="Rectangle: Rounded Corners 17">
              <a:hlinkClick r:id="rId3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1323946" y="256294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2" name="Rectangle: Rounded Corners 18">
              <a:hlinkClick r:id="rId4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1323946" y="393263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3" name="Rectangle: Rounded Corners 19">
              <a:hlinkClick r:id="rId5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1323946" y="529242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4" name="Rectangle: Rounded Corners 20">
              <a:hlinkClick r:id="rId6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1323946" y="667201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5" name="Rectangle: Rounded Corners 21">
              <a:hlinkClick r:id="rId7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1323946" y="805160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6" name="Rectangle: Rounded Corners 22">
              <a:hlinkClick r:id="rId8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1323946" y="9383895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7" name="Rectangle: Rounded Corners 23">
              <a:hlinkClick r:id="rId9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1323946" y="10757814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8" name="Rectangle: Rounded Corners 24">
              <a:hlinkClick r:id="rId10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1323946" y="12131733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9" name="Rectangle: Rounded Corners 25">
              <a:hlinkClick r:id="rId11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1323946" y="13505652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0" name="Rectangle: Rounded Corners 26">
              <a:hlinkClick r:id="rId12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1323946" y="14887139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1" name="Rectangle: Rounded Corners 27">
              <a:hlinkClick r:id="rId13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6165146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sp>
        <p:nvSpPr>
          <p:cNvPr id="42" name="Rectangle: Top Corners Rounded 61">
            <a:hlinkClick r:id="rId14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447800" y="2667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40734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ageCurlDouble"/>
      </p:transition>
    </mc:Choice>
    <mc:Fallback xmlns="">
      <p:transition spd="slow" advClick="0">
        <p:fade/>
      </p:transition>
    </mc:Fallback>
  </mc:AlternateContent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Rounded Corners 9">
            <a:hlinkClick r:id="" action="ppaction://noaction"/>
            <a:extLst>
              <a:ext uri="{FF2B5EF4-FFF2-40B4-BE49-F238E27FC236}">
                <a16:creationId xmlns:a16="http://schemas.microsoft.com/office/drawing/2014/main" id="{446C6CE9-07F3-4FF5-93FF-C749C9E8A595}"/>
              </a:ext>
            </a:extLst>
          </p:cNvPr>
          <p:cNvSpPr/>
          <p:nvPr/>
        </p:nvSpPr>
        <p:spPr>
          <a:xfrm>
            <a:off x="25698450" y="10686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hlinkClick r:id="" action="ppaction://noaction"/>
            <a:extLst>
              <a:ext uri="{FF2B5EF4-FFF2-40B4-BE49-F238E27FC236}">
                <a16:creationId xmlns:a16="http://schemas.microsoft.com/office/drawing/2014/main" id="{8255F68B-2F1A-4CD9-A876-123357C575D6}"/>
              </a:ext>
            </a:extLst>
          </p:cNvPr>
          <p:cNvSpPr/>
          <p:nvPr/>
        </p:nvSpPr>
        <p:spPr>
          <a:xfrm>
            <a:off x="25698450" y="243408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hlinkClick r:id="" action="ppaction://noaction"/>
            <a:extLst>
              <a:ext uri="{FF2B5EF4-FFF2-40B4-BE49-F238E27FC236}">
                <a16:creationId xmlns:a16="http://schemas.microsoft.com/office/drawing/2014/main" id="{F7790886-A193-4B09-A3A6-0132E7DA88A9}"/>
              </a:ext>
            </a:extLst>
          </p:cNvPr>
          <p:cNvSpPr/>
          <p:nvPr/>
        </p:nvSpPr>
        <p:spPr>
          <a:xfrm>
            <a:off x="25698450" y="379955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hlinkClick r:id="" action="ppaction://noaction"/>
            <a:extLst>
              <a:ext uri="{FF2B5EF4-FFF2-40B4-BE49-F238E27FC236}">
                <a16:creationId xmlns:a16="http://schemas.microsoft.com/office/drawing/2014/main" id="{5AF01227-4BF8-4787-B84A-203E86E662C5}"/>
              </a:ext>
            </a:extLst>
          </p:cNvPr>
          <p:cNvSpPr/>
          <p:nvPr/>
        </p:nvSpPr>
        <p:spPr>
          <a:xfrm>
            <a:off x="25698450" y="516502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hlinkClick r:id="" action="ppaction://noaction"/>
            <a:extLst>
              <a:ext uri="{FF2B5EF4-FFF2-40B4-BE49-F238E27FC236}">
                <a16:creationId xmlns:a16="http://schemas.microsoft.com/office/drawing/2014/main" id="{7BFE6CA8-572E-4F3E-9539-BBE1CE79CCF5}"/>
              </a:ext>
            </a:extLst>
          </p:cNvPr>
          <p:cNvSpPr/>
          <p:nvPr/>
        </p:nvSpPr>
        <p:spPr>
          <a:xfrm>
            <a:off x="25698450" y="653049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hlinkClick r:id="" action="ppaction://noaction"/>
            <a:extLst>
              <a:ext uri="{FF2B5EF4-FFF2-40B4-BE49-F238E27FC236}">
                <a16:creationId xmlns:a16="http://schemas.microsoft.com/office/drawing/2014/main" id="{1BFD18DA-2C6D-4619-8ED1-4C04808E9755}"/>
              </a:ext>
            </a:extLst>
          </p:cNvPr>
          <p:cNvSpPr/>
          <p:nvPr/>
        </p:nvSpPr>
        <p:spPr>
          <a:xfrm>
            <a:off x="25698450" y="789596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hlinkClick r:id="" action="ppaction://noaction"/>
            <a:extLst>
              <a:ext uri="{FF2B5EF4-FFF2-40B4-BE49-F238E27FC236}">
                <a16:creationId xmlns:a16="http://schemas.microsoft.com/office/drawing/2014/main" id="{D45A448A-6A4F-40F2-8A70-2EAD84357E48}"/>
              </a:ext>
            </a:extLst>
          </p:cNvPr>
          <p:cNvSpPr/>
          <p:nvPr/>
        </p:nvSpPr>
        <p:spPr>
          <a:xfrm>
            <a:off x="25698450" y="926143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hlinkClick r:id="" action="ppaction://noaction"/>
            <a:extLst>
              <a:ext uri="{FF2B5EF4-FFF2-40B4-BE49-F238E27FC236}">
                <a16:creationId xmlns:a16="http://schemas.microsoft.com/office/drawing/2014/main" id="{2BE8278F-BB92-41BF-9083-BD8B17BD9AC2}"/>
              </a:ext>
            </a:extLst>
          </p:cNvPr>
          <p:cNvSpPr/>
          <p:nvPr/>
        </p:nvSpPr>
        <p:spPr>
          <a:xfrm>
            <a:off x="25698450" y="1062690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hlinkClick r:id="" action="ppaction://noaction"/>
            <a:extLst>
              <a:ext uri="{FF2B5EF4-FFF2-40B4-BE49-F238E27FC236}">
                <a16:creationId xmlns:a16="http://schemas.microsoft.com/office/drawing/2014/main" id="{5CB04BD4-E02D-4798-A26C-BEC145AB49DB}"/>
              </a:ext>
            </a:extLst>
          </p:cNvPr>
          <p:cNvSpPr/>
          <p:nvPr/>
        </p:nvSpPr>
        <p:spPr>
          <a:xfrm>
            <a:off x="25698450" y="1199237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hlinkClick r:id="" action="ppaction://noaction"/>
            <a:extLst>
              <a:ext uri="{FF2B5EF4-FFF2-40B4-BE49-F238E27FC236}">
                <a16:creationId xmlns:a16="http://schemas.microsoft.com/office/drawing/2014/main" id="{960EAC65-8800-4CAD-9FE7-2E32EA1A6592}"/>
              </a:ext>
            </a:extLst>
          </p:cNvPr>
          <p:cNvSpPr/>
          <p:nvPr/>
        </p:nvSpPr>
        <p:spPr>
          <a:xfrm>
            <a:off x="25698450" y="1335784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hlinkClick r:id="" action="ppaction://noaction"/>
            <a:extLst>
              <a:ext uri="{FF2B5EF4-FFF2-40B4-BE49-F238E27FC236}">
                <a16:creationId xmlns:a16="http://schemas.microsoft.com/office/drawing/2014/main" id="{DFA1BB0B-267B-4951-8EA3-AF3B56A46A59}"/>
              </a:ext>
            </a:extLst>
          </p:cNvPr>
          <p:cNvSpPr/>
          <p:nvPr/>
        </p:nvSpPr>
        <p:spPr>
          <a:xfrm>
            <a:off x="25698450" y="147233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hlinkClick r:id="" action="ppaction://noaction"/>
            <a:extLst>
              <a:ext uri="{FF2B5EF4-FFF2-40B4-BE49-F238E27FC236}">
                <a16:creationId xmlns:a16="http://schemas.microsoft.com/office/drawing/2014/main" id="{275EA8BE-60B0-4FF0-BA96-129F69F22E06}"/>
              </a:ext>
            </a:extLst>
          </p:cNvPr>
          <p:cNvSpPr/>
          <p:nvPr/>
        </p:nvSpPr>
        <p:spPr>
          <a:xfrm>
            <a:off x="25698450" y="16088788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22D3A13-EEE1-4B15-9C0B-5DC1A3E619F0}"/>
              </a:ext>
            </a:extLst>
          </p:cNvPr>
          <p:cNvSpPr/>
          <p:nvPr/>
        </p:nvSpPr>
        <p:spPr>
          <a:xfrm>
            <a:off x="23795500" y="16088788"/>
            <a:ext cx="1691586" cy="1456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 59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8F9B818D-929E-4ECD-A2BA-1263EA0889E7}"/>
              </a:ext>
            </a:extLst>
          </p:cNvPr>
          <p:cNvSpPr/>
          <p:nvPr/>
        </p:nvSpPr>
        <p:spPr>
          <a:xfrm>
            <a:off x="1116239" y="16270514"/>
            <a:ext cx="1248228" cy="12748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: Top Corners Rounded 61">
            <a:hlinkClick r:id="rId2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447800" y="2667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bject 2">
            <a:extLst>
              <a:ext uri="{FF2B5EF4-FFF2-40B4-BE49-F238E27FC236}">
                <a16:creationId xmlns:a16="http://schemas.microsoft.com/office/drawing/2014/main" id="{A7843B35-D7B0-42AB-9877-BA97342BDBE4}"/>
              </a:ext>
            </a:extLst>
          </p:cNvPr>
          <p:cNvSpPr txBox="1"/>
          <p:nvPr/>
        </p:nvSpPr>
        <p:spPr>
          <a:xfrm>
            <a:off x="3067050" y="1349288"/>
            <a:ext cx="6426393" cy="763029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25400" algn="ctr">
              <a:spcBef>
                <a:spcPts val="190"/>
              </a:spcBef>
            </a:pPr>
            <a:r>
              <a:rPr sz="4800" b="1" spc="-10" dirty="0">
                <a:latin typeface="Calibri"/>
                <a:cs typeface="Calibri"/>
              </a:rPr>
              <a:t>Goal</a:t>
            </a:r>
            <a:r>
              <a:rPr sz="4800" b="1" spc="-70" dirty="0">
                <a:latin typeface="Calibri"/>
                <a:cs typeface="Calibri"/>
              </a:rPr>
              <a:t> </a:t>
            </a:r>
            <a:r>
              <a:rPr sz="4800" b="1" spc="-10" dirty="0">
                <a:latin typeface="Calibri"/>
                <a:cs typeface="Calibri"/>
              </a:rPr>
              <a:t>Classification</a:t>
            </a:r>
            <a:endParaRPr sz="4800" dirty="0">
              <a:latin typeface="Calibri"/>
              <a:cs typeface="Calibri"/>
            </a:endParaRPr>
          </a:p>
        </p:txBody>
      </p:sp>
      <p:graphicFrame>
        <p:nvGraphicFramePr>
          <p:cNvPr id="33" name="object 5">
            <a:extLst>
              <a:ext uri="{FF2B5EF4-FFF2-40B4-BE49-F238E27FC236}">
                <a16:creationId xmlns:a16="http://schemas.microsoft.com/office/drawing/2014/main" id="{A02703A7-9334-429C-9DFA-A74E27BB1720}"/>
              </a:ext>
            </a:extLst>
          </p:cNvPr>
          <p:cNvGraphicFramePr>
            <a:graphicFrameLocks noGrp="1"/>
          </p:cNvGraphicFramePr>
          <p:nvPr/>
        </p:nvGraphicFramePr>
        <p:xfrm>
          <a:off x="1217932" y="2386786"/>
          <a:ext cx="11329025" cy="78405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245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6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55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17101">
                <a:tc>
                  <a:txBody>
                    <a:bodyPr/>
                    <a:lstStyle/>
                    <a:p>
                      <a:pPr algn="ctr">
                        <a:lnSpc>
                          <a:spcPts val="124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1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st 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Most</a:t>
                      </a:r>
                      <a:r>
                        <a:rPr sz="2400" spc="-9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Urgent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ts val="124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2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nd</a:t>
                      </a:r>
                      <a:r>
                        <a:rPr sz="2400" spc="127" baseline="27777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Urgent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 w="6350">
                      <a:noFill/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2319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  <a:lnT>
                      <a:noFill/>
                    </a:lnT>
                    <a:lnB w="635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  <a:lnT w="6350">
                      <a:noFill/>
                      <a:prstDash val="solid"/>
                    </a:lnT>
                    <a:lnB w="635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026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140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3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rd</a:t>
                      </a:r>
                      <a:r>
                        <a:rPr sz="2400" spc="127" baseline="27777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Important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T w="6350">
                      <a:noFill/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  <a:p>
                      <a:pPr marL="635" algn="ctr">
                        <a:lnSpc>
                          <a:spcPts val="140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4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th 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Not</a:t>
                      </a:r>
                      <a:r>
                        <a:rPr sz="2400" spc="-8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Important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T w="6350">
                      <a:noFill/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1" name="object 3">
            <a:extLst>
              <a:ext uri="{FF2B5EF4-FFF2-40B4-BE49-F238E27FC236}">
                <a16:creationId xmlns:a16="http://schemas.microsoft.com/office/drawing/2014/main" id="{B3BF3BDB-0074-43B2-B87B-F25407F3CCCC}"/>
              </a:ext>
            </a:extLst>
          </p:cNvPr>
          <p:cNvSpPr/>
          <p:nvPr/>
        </p:nvSpPr>
        <p:spPr>
          <a:xfrm>
            <a:off x="1128430" y="2597186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4" name="object 6">
            <a:extLst>
              <a:ext uri="{FF2B5EF4-FFF2-40B4-BE49-F238E27FC236}">
                <a16:creationId xmlns:a16="http://schemas.microsoft.com/office/drawing/2014/main" id="{21E2FD4A-C6E7-4B43-A044-B0A09935A1AD}"/>
              </a:ext>
            </a:extLst>
          </p:cNvPr>
          <p:cNvSpPr/>
          <p:nvPr/>
        </p:nvSpPr>
        <p:spPr>
          <a:xfrm>
            <a:off x="1174149" y="10358201"/>
            <a:ext cx="5434721" cy="6123022"/>
          </a:xfrm>
          <a:custGeom>
            <a:avLst/>
            <a:gdLst/>
            <a:ahLst/>
            <a:cxnLst/>
            <a:rect l="l" t="t" r="r" b="b"/>
            <a:pathLst>
              <a:path w="2962275" h="3431540">
                <a:moveTo>
                  <a:pt x="0" y="3431159"/>
                </a:moveTo>
                <a:lnTo>
                  <a:pt x="2961766" y="3431159"/>
                </a:lnTo>
                <a:lnTo>
                  <a:pt x="2961766" y="0"/>
                </a:lnTo>
                <a:lnTo>
                  <a:pt x="0" y="0"/>
                </a:lnTo>
                <a:lnTo>
                  <a:pt x="0" y="3431159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5" name="object 7">
            <a:extLst>
              <a:ext uri="{FF2B5EF4-FFF2-40B4-BE49-F238E27FC236}">
                <a16:creationId xmlns:a16="http://schemas.microsoft.com/office/drawing/2014/main" id="{1DA04D45-AB27-4535-801A-EBB6F25212E6}"/>
              </a:ext>
            </a:extLst>
          </p:cNvPr>
          <p:cNvSpPr/>
          <p:nvPr/>
        </p:nvSpPr>
        <p:spPr>
          <a:xfrm>
            <a:off x="1259497" y="10452544"/>
            <a:ext cx="5193566" cy="342900"/>
          </a:xfrm>
          <a:custGeom>
            <a:avLst/>
            <a:gdLst/>
            <a:ahLst/>
            <a:cxnLst/>
            <a:rect l="l" t="t" r="r" b="b"/>
            <a:pathLst>
              <a:path w="2830829" h="171450">
                <a:moveTo>
                  <a:pt x="0" y="170992"/>
                </a:moveTo>
                <a:lnTo>
                  <a:pt x="2830703" y="170992"/>
                </a:lnTo>
                <a:lnTo>
                  <a:pt x="2830703" y="0"/>
                </a:lnTo>
                <a:lnTo>
                  <a:pt x="0" y="0"/>
                </a:lnTo>
                <a:lnTo>
                  <a:pt x="0" y="170992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6" name="object 8">
            <a:extLst>
              <a:ext uri="{FF2B5EF4-FFF2-40B4-BE49-F238E27FC236}">
                <a16:creationId xmlns:a16="http://schemas.microsoft.com/office/drawing/2014/main" id="{263F33B8-7CE9-4385-82D8-ADE8AFAC5EB1}"/>
              </a:ext>
            </a:extLst>
          </p:cNvPr>
          <p:cNvSpPr/>
          <p:nvPr/>
        </p:nvSpPr>
        <p:spPr>
          <a:xfrm>
            <a:off x="6820235" y="10358201"/>
            <a:ext cx="5681004" cy="6123022"/>
          </a:xfrm>
          <a:custGeom>
            <a:avLst/>
            <a:gdLst/>
            <a:ahLst/>
            <a:cxnLst/>
            <a:rect l="l" t="t" r="r" b="b"/>
            <a:pathLst>
              <a:path w="3254375" h="3431540">
                <a:moveTo>
                  <a:pt x="0" y="3431159"/>
                </a:moveTo>
                <a:lnTo>
                  <a:pt x="3254375" y="3431159"/>
                </a:lnTo>
                <a:lnTo>
                  <a:pt x="3254375" y="0"/>
                </a:lnTo>
                <a:lnTo>
                  <a:pt x="0" y="0"/>
                </a:lnTo>
                <a:lnTo>
                  <a:pt x="0" y="3431159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8" name="object 10">
            <a:extLst>
              <a:ext uri="{FF2B5EF4-FFF2-40B4-BE49-F238E27FC236}">
                <a16:creationId xmlns:a16="http://schemas.microsoft.com/office/drawing/2014/main" id="{D74C18D9-9F6D-4E04-8FC5-58A05AFB1F12}"/>
              </a:ext>
            </a:extLst>
          </p:cNvPr>
          <p:cNvSpPr/>
          <p:nvPr/>
        </p:nvSpPr>
        <p:spPr>
          <a:xfrm>
            <a:off x="1128430" y="1044045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0" name="object 12">
            <a:extLst>
              <a:ext uri="{FF2B5EF4-FFF2-40B4-BE49-F238E27FC236}">
                <a16:creationId xmlns:a16="http://schemas.microsoft.com/office/drawing/2014/main" id="{E6BF1142-E064-4903-AE86-F24DC26A8991}"/>
              </a:ext>
            </a:extLst>
          </p:cNvPr>
          <p:cNvSpPr/>
          <p:nvPr/>
        </p:nvSpPr>
        <p:spPr>
          <a:xfrm>
            <a:off x="7423822" y="1044045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3" name="object 15">
            <a:extLst>
              <a:ext uri="{FF2B5EF4-FFF2-40B4-BE49-F238E27FC236}">
                <a16:creationId xmlns:a16="http://schemas.microsoft.com/office/drawing/2014/main" id="{F77D01BA-E477-42CE-85EB-7829C8ED25B8}"/>
              </a:ext>
            </a:extLst>
          </p:cNvPr>
          <p:cNvSpPr/>
          <p:nvPr/>
        </p:nvSpPr>
        <p:spPr>
          <a:xfrm>
            <a:off x="111623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4" name="object 16">
            <a:extLst>
              <a:ext uri="{FF2B5EF4-FFF2-40B4-BE49-F238E27FC236}">
                <a16:creationId xmlns:a16="http://schemas.microsoft.com/office/drawing/2014/main" id="{AFB6542E-FD74-4A5F-95CC-78FD45BE46E8}"/>
              </a:ext>
            </a:extLst>
          </p:cNvPr>
          <p:cNvSpPr/>
          <p:nvPr/>
        </p:nvSpPr>
        <p:spPr>
          <a:xfrm>
            <a:off x="111623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7" name="object 19">
            <a:extLst>
              <a:ext uri="{FF2B5EF4-FFF2-40B4-BE49-F238E27FC236}">
                <a16:creationId xmlns:a16="http://schemas.microsoft.com/office/drawing/2014/main" id="{4854EE60-2782-4E9C-9390-D4FF5F08A77E}"/>
              </a:ext>
            </a:extLst>
          </p:cNvPr>
          <p:cNvSpPr/>
          <p:nvPr/>
        </p:nvSpPr>
        <p:spPr>
          <a:xfrm>
            <a:off x="7051964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0" name="object 22">
            <a:extLst>
              <a:ext uri="{FF2B5EF4-FFF2-40B4-BE49-F238E27FC236}">
                <a16:creationId xmlns:a16="http://schemas.microsoft.com/office/drawing/2014/main" id="{C87A5974-E205-4B03-BC37-AEF7EA800BED}"/>
              </a:ext>
            </a:extLst>
          </p:cNvPr>
          <p:cNvSpPr/>
          <p:nvPr/>
        </p:nvSpPr>
        <p:spPr>
          <a:xfrm>
            <a:off x="741162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3" name="object 25">
            <a:extLst>
              <a:ext uri="{FF2B5EF4-FFF2-40B4-BE49-F238E27FC236}">
                <a16:creationId xmlns:a16="http://schemas.microsoft.com/office/drawing/2014/main" id="{4B47CB9A-3CF7-4B6F-ABCF-C72A09243204}"/>
              </a:ext>
            </a:extLst>
          </p:cNvPr>
          <p:cNvSpPr/>
          <p:nvPr/>
        </p:nvSpPr>
        <p:spPr>
          <a:xfrm>
            <a:off x="13935620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4" name="object 26">
            <a:extLst>
              <a:ext uri="{FF2B5EF4-FFF2-40B4-BE49-F238E27FC236}">
                <a16:creationId xmlns:a16="http://schemas.microsoft.com/office/drawing/2014/main" id="{739C951D-1F43-428D-AE98-1AF368E07A68}"/>
              </a:ext>
            </a:extLst>
          </p:cNvPr>
          <p:cNvSpPr/>
          <p:nvPr/>
        </p:nvSpPr>
        <p:spPr>
          <a:xfrm>
            <a:off x="13935620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graphicFrame>
        <p:nvGraphicFramePr>
          <p:cNvPr id="221" name="Table 3">
            <a:extLst>
              <a:ext uri="{FF2B5EF4-FFF2-40B4-BE49-F238E27FC236}">
                <a16:creationId xmlns:a16="http://schemas.microsoft.com/office/drawing/2014/main" id="{D47B43EA-9621-4B23-B48A-E337E935E4F0}"/>
              </a:ext>
            </a:extLst>
          </p:cNvPr>
          <p:cNvGraphicFramePr>
            <a:graphicFrameLocks noGrp="1"/>
          </p:cNvGraphicFramePr>
          <p:nvPr/>
        </p:nvGraphicFramePr>
        <p:xfrm>
          <a:off x="14774874" y="2597186"/>
          <a:ext cx="10062414" cy="135573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8111">
                  <a:extLst>
                    <a:ext uri="{9D8B030D-6E8A-4147-A177-3AD203B41FA5}">
                      <a16:colId xmlns:a16="http://schemas.microsoft.com/office/drawing/2014/main" val="329328549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858216296"/>
                    </a:ext>
                  </a:extLst>
                </a:gridCol>
                <a:gridCol w="3085341">
                  <a:extLst>
                    <a:ext uri="{9D8B030D-6E8A-4147-A177-3AD203B41FA5}">
                      <a16:colId xmlns:a16="http://schemas.microsoft.com/office/drawing/2014/main" val="2773723347"/>
                    </a:ext>
                  </a:extLst>
                </a:gridCol>
                <a:gridCol w="457847">
                  <a:extLst>
                    <a:ext uri="{9D8B030D-6E8A-4147-A177-3AD203B41FA5}">
                      <a16:colId xmlns:a16="http://schemas.microsoft.com/office/drawing/2014/main" val="3970924410"/>
                    </a:ext>
                  </a:extLst>
                </a:gridCol>
                <a:gridCol w="5712835">
                  <a:extLst>
                    <a:ext uri="{9D8B030D-6E8A-4147-A177-3AD203B41FA5}">
                      <a16:colId xmlns:a16="http://schemas.microsoft.com/office/drawing/2014/main" val="3653340704"/>
                    </a:ext>
                  </a:extLst>
                </a:gridCol>
              </a:tblGrid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10950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4194046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0321369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0016852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833699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7389317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85456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9126564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5621459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1653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009620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354245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112960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7287625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537558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566917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8250689"/>
                  </a:ext>
                </a:extLst>
              </a:tr>
            </a:tbl>
          </a:graphicData>
        </a:graphic>
      </p:graphicFrame>
      <p:sp>
        <p:nvSpPr>
          <p:cNvPr id="222" name="object 2">
            <a:extLst>
              <a:ext uri="{FF2B5EF4-FFF2-40B4-BE49-F238E27FC236}">
                <a16:creationId xmlns:a16="http://schemas.microsoft.com/office/drawing/2014/main" id="{76C1F3F8-23F1-4DE6-9536-DE5F080AFA19}"/>
              </a:ext>
            </a:extLst>
          </p:cNvPr>
          <p:cNvSpPr txBox="1"/>
          <p:nvPr/>
        </p:nvSpPr>
        <p:spPr>
          <a:xfrm>
            <a:off x="18086105" y="1447616"/>
            <a:ext cx="4163630" cy="763029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25400" algn="ctr">
              <a:spcBef>
                <a:spcPts val="190"/>
              </a:spcBef>
            </a:pPr>
            <a:r>
              <a:rPr lang="en-ZA" sz="4800" b="1" spc="-10" dirty="0">
                <a:latin typeface="Calibri"/>
                <a:cs typeface="Calibri"/>
              </a:rPr>
              <a:t>To Do</a:t>
            </a:r>
            <a:endParaRPr sz="4800" dirty="0">
              <a:latin typeface="Calibri"/>
              <a:cs typeface="Calibri"/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25459160" y="1068614"/>
            <a:ext cx="1144165" cy="16347327"/>
            <a:chOff x="25152525" y="1026274"/>
            <a:chExt cx="1144165" cy="16347327"/>
          </a:xfrm>
        </p:grpSpPr>
        <p:sp>
          <p:nvSpPr>
            <p:cNvPr id="39" name="Rectangle: Rounded Corners 16">
              <a:hlinkClick r:id="rId3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163660" y="1026274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1" name="Rectangle: Rounded Corners 17">
              <a:hlinkClick r:id="rId4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163660" y="243648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2" name="Rectangle: Rounded Corners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 userDrawn="1"/>
          </p:nvSpPr>
          <p:spPr>
            <a:xfrm>
              <a:off x="25163660" y="380617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5" name="Rectangle: Rounded Corners 19">
              <a:hlinkClick r:id="rId6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6" name="Rectangle: Rounded Corners 20">
              <a:hlinkClick r:id="rId7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8" name="Rectangle: Rounded Corners 21">
              <a:hlinkClick r:id="rId8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9" name="Rectangle: Rounded Corners 22">
              <a:hlinkClick r:id="rId9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1" name="Rectangle: Rounded Corners 23">
              <a:hlinkClick r:id="rId10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2" name="Rectangle: Rounded Corners 24">
              <a:hlinkClick r:id="rId11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5" name="Rectangle: Rounded Corners 25">
              <a:hlinkClick r:id="rId12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6" name="Rectangle: Rounded Corners 26">
              <a:hlinkClick r:id="rId13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7" name="Rectangle: Rounded Corners 27">
              <a:hlinkClick r:id="rId14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344232" y="1167317"/>
            <a:ext cx="25974230" cy="16180343"/>
            <a:chOff x="1323946" y="1193258"/>
            <a:chExt cx="25974230" cy="16180343"/>
          </a:xfrm>
        </p:grpSpPr>
        <p:sp>
          <p:nvSpPr>
            <p:cNvPr id="61" name="Rectangle: Rounded Corners 16">
              <a:hlinkClick r:id="rId3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1323946" y="119325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3" name="Rectangle: Rounded Corners 17">
              <a:hlinkClick r:id="rId4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1323946" y="256294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4" name="Rectangle: Rounded Corners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1323946" y="393263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5" name="Rectangle: Rounded Corners 19">
              <a:hlinkClick r:id="rId6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1323946" y="529242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6" name="Rectangle: Rounded Corners 20">
              <a:hlinkClick r:id="rId7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1323946" y="667201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7" name="Rectangle: Rounded Corners 21">
              <a:hlinkClick r:id="rId8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1323946" y="805160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8" name="Rectangle: Rounded Corners 22">
              <a:hlinkClick r:id="rId9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1323946" y="9383895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9" name="Rectangle: Rounded Corners 23">
              <a:hlinkClick r:id="rId10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1323946" y="10757814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0" name="Rectangle: Rounded Corners 24">
              <a:hlinkClick r:id="rId11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1323946" y="12131733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1" name="Rectangle: Rounded Corners 25">
              <a:hlinkClick r:id="rId12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1323946" y="13505652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2" name="Rectangle: Rounded Corners 26">
              <a:hlinkClick r:id="rId13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1323946" y="14887139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3" name="Rectangle: Rounded Corners 27">
              <a:hlinkClick r:id="rId14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6165146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sp>
        <p:nvSpPr>
          <p:cNvPr id="74" name="Rectangle: Top Corners Rounded 61">
            <a:hlinkClick r:id="rId2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600200" y="4191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39673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Rectangle: Rounded Corners 524">
            <a:extLst>
              <a:ext uri="{FF2B5EF4-FFF2-40B4-BE49-F238E27FC236}">
                <a16:creationId xmlns:a16="http://schemas.microsoft.com/office/drawing/2014/main" id="{22661A40-0095-4402-BD28-29A32DFFC778}"/>
              </a:ext>
            </a:extLst>
          </p:cNvPr>
          <p:cNvSpPr/>
          <p:nvPr/>
        </p:nvSpPr>
        <p:spPr>
          <a:xfrm>
            <a:off x="1193035" y="1386053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Monday</a:t>
            </a:r>
          </a:p>
        </p:txBody>
      </p:sp>
      <p:graphicFrame>
        <p:nvGraphicFramePr>
          <p:cNvPr id="526" name="Table 526">
            <a:extLst>
              <a:ext uri="{FF2B5EF4-FFF2-40B4-BE49-F238E27FC236}">
                <a16:creationId xmlns:a16="http://schemas.microsoft.com/office/drawing/2014/main" id="{EF55DA1B-51F7-4344-838D-CDDB98178A93}"/>
              </a:ext>
            </a:extLst>
          </p:cNvPr>
          <p:cNvGraphicFramePr>
            <a:graphicFrameLocks noGrp="1"/>
          </p:cNvGraphicFramePr>
          <p:nvPr/>
        </p:nvGraphicFramePr>
        <p:xfrm>
          <a:off x="1224952" y="2106125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27" name="Rectangle: Rounded Corners 526">
            <a:extLst>
              <a:ext uri="{FF2B5EF4-FFF2-40B4-BE49-F238E27FC236}">
                <a16:creationId xmlns:a16="http://schemas.microsoft.com/office/drawing/2014/main" id="{802E2183-6E26-45DC-AA78-441749E0C855}"/>
              </a:ext>
            </a:extLst>
          </p:cNvPr>
          <p:cNvSpPr/>
          <p:nvPr/>
        </p:nvSpPr>
        <p:spPr>
          <a:xfrm>
            <a:off x="1224952" y="533292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Tuesday</a:t>
            </a:r>
          </a:p>
        </p:txBody>
      </p:sp>
      <p:graphicFrame>
        <p:nvGraphicFramePr>
          <p:cNvPr id="528" name="Table 526">
            <a:extLst>
              <a:ext uri="{FF2B5EF4-FFF2-40B4-BE49-F238E27FC236}">
                <a16:creationId xmlns:a16="http://schemas.microsoft.com/office/drawing/2014/main" id="{F3E6595C-8942-44BC-8112-AE82E4B2E65B}"/>
              </a:ext>
            </a:extLst>
          </p:cNvPr>
          <p:cNvGraphicFramePr>
            <a:graphicFrameLocks noGrp="1"/>
          </p:cNvGraphicFramePr>
          <p:nvPr/>
        </p:nvGraphicFramePr>
        <p:xfrm>
          <a:off x="1256869" y="605299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29" name="Rectangle: Rounded Corners 528">
            <a:extLst>
              <a:ext uri="{FF2B5EF4-FFF2-40B4-BE49-F238E27FC236}">
                <a16:creationId xmlns:a16="http://schemas.microsoft.com/office/drawing/2014/main" id="{F554E60D-9173-4374-9DC7-AE52FD0068D8}"/>
              </a:ext>
            </a:extLst>
          </p:cNvPr>
          <p:cNvSpPr/>
          <p:nvPr/>
        </p:nvSpPr>
        <p:spPr>
          <a:xfrm>
            <a:off x="1193035" y="9263228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Wednesday</a:t>
            </a:r>
          </a:p>
        </p:txBody>
      </p:sp>
      <p:graphicFrame>
        <p:nvGraphicFramePr>
          <p:cNvPr id="530" name="Table 526">
            <a:extLst>
              <a:ext uri="{FF2B5EF4-FFF2-40B4-BE49-F238E27FC236}">
                <a16:creationId xmlns:a16="http://schemas.microsoft.com/office/drawing/2014/main" id="{FA60CCC5-059D-4492-AE4E-7A25D734EC17}"/>
              </a:ext>
            </a:extLst>
          </p:cNvPr>
          <p:cNvGraphicFramePr>
            <a:graphicFrameLocks noGrp="1"/>
          </p:cNvGraphicFramePr>
          <p:nvPr/>
        </p:nvGraphicFramePr>
        <p:xfrm>
          <a:off x="1224952" y="9983300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1" name="Rectangle: Rounded Corners 530">
            <a:extLst>
              <a:ext uri="{FF2B5EF4-FFF2-40B4-BE49-F238E27FC236}">
                <a16:creationId xmlns:a16="http://schemas.microsoft.com/office/drawing/2014/main" id="{8D6290B4-8446-4A1C-A310-9D1E54796ED3}"/>
              </a:ext>
            </a:extLst>
          </p:cNvPr>
          <p:cNvSpPr/>
          <p:nvPr/>
        </p:nvSpPr>
        <p:spPr>
          <a:xfrm>
            <a:off x="1192526" y="1312134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Thursday</a:t>
            </a:r>
          </a:p>
        </p:txBody>
      </p:sp>
      <p:graphicFrame>
        <p:nvGraphicFramePr>
          <p:cNvPr id="532" name="Table 526">
            <a:extLst>
              <a:ext uri="{FF2B5EF4-FFF2-40B4-BE49-F238E27FC236}">
                <a16:creationId xmlns:a16="http://schemas.microsoft.com/office/drawing/2014/main" id="{D8343F4D-8B28-46AB-91B8-CE0B7F8AD754}"/>
              </a:ext>
            </a:extLst>
          </p:cNvPr>
          <p:cNvGraphicFramePr>
            <a:graphicFrameLocks noGrp="1"/>
          </p:cNvGraphicFramePr>
          <p:nvPr/>
        </p:nvGraphicFramePr>
        <p:xfrm>
          <a:off x="1224443" y="1384141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3" name="Rectangle: Rounded Corners 532">
            <a:extLst>
              <a:ext uri="{FF2B5EF4-FFF2-40B4-BE49-F238E27FC236}">
                <a16:creationId xmlns:a16="http://schemas.microsoft.com/office/drawing/2014/main" id="{C7332ED9-D87D-4C94-BE3D-A80A2F26E6FA}"/>
              </a:ext>
            </a:extLst>
          </p:cNvPr>
          <p:cNvSpPr/>
          <p:nvPr/>
        </p:nvSpPr>
        <p:spPr>
          <a:xfrm>
            <a:off x="22439927" y="1386053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Friday</a:t>
            </a:r>
          </a:p>
        </p:txBody>
      </p:sp>
      <p:graphicFrame>
        <p:nvGraphicFramePr>
          <p:cNvPr id="534" name="Table 526">
            <a:extLst>
              <a:ext uri="{FF2B5EF4-FFF2-40B4-BE49-F238E27FC236}">
                <a16:creationId xmlns:a16="http://schemas.microsoft.com/office/drawing/2014/main" id="{A4651587-3301-4BE4-B08A-A93921872368}"/>
              </a:ext>
            </a:extLst>
          </p:cNvPr>
          <p:cNvGraphicFramePr>
            <a:graphicFrameLocks noGrp="1"/>
          </p:cNvGraphicFramePr>
          <p:nvPr/>
        </p:nvGraphicFramePr>
        <p:xfrm>
          <a:off x="14066931" y="2106125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5" name="Rectangle: Rounded Corners 534">
            <a:extLst>
              <a:ext uri="{FF2B5EF4-FFF2-40B4-BE49-F238E27FC236}">
                <a16:creationId xmlns:a16="http://schemas.microsoft.com/office/drawing/2014/main" id="{D18545CF-A784-48FF-941B-96749C04EBED}"/>
              </a:ext>
            </a:extLst>
          </p:cNvPr>
          <p:cNvSpPr/>
          <p:nvPr/>
        </p:nvSpPr>
        <p:spPr>
          <a:xfrm>
            <a:off x="22408010" y="533292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Saturday</a:t>
            </a:r>
          </a:p>
        </p:txBody>
      </p:sp>
      <p:graphicFrame>
        <p:nvGraphicFramePr>
          <p:cNvPr id="536" name="Table 526">
            <a:extLst>
              <a:ext uri="{FF2B5EF4-FFF2-40B4-BE49-F238E27FC236}">
                <a16:creationId xmlns:a16="http://schemas.microsoft.com/office/drawing/2014/main" id="{5EA92FD2-DA63-4D12-88F7-FD598D788CDD}"/>
              </a:ext>
            </a:extLst>
          </p:cNvPr>
          <p:cNvGraphicFramePr>
            <a:graphicFrameLocks noGrp="1"/>
          </p:cNvGraphicFramePr>
          <p:nvPr/>
        </p:nvGraphicFramePr>
        <p:xfrm>
          <a:off x="14098848" y="605299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7" name="Rectangle: Rounded Corners 536">
            <a:extLst>
              <a:ext uri="{FF2B5EF4-FFF2-40B4-BE49-F238E27FC236}">
                <a16:creationId xmlns:a16="http://schemas.microsoft.com/office/drawing/2014/main" id="{F1473FCC-D503-4775-9987-B9E2D6C190C0}"/>
              </a:ext>
            </a:extLst>
          </p:cNvPr>
          <p:cNvSpPr/>
          <p:nvPr/>
        </p:nvSpPr>
        <p:spPr>
          <a:xfrm>
            <a:off x="22439927" y="9263228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Sunday</a:t>
            </a:r>
          </a:p>
        </p:txBody>
      </p:sp>
      <p:graphicFrame>
        <p:nvGraphicFramePr>
          <p:cNvPr id="538" name="Table 526">
            <a:extLst>
              <a:ext uri="{FF2B5EF4-FFF2-40B4-BE49-F238E27FC236}">
                <a16:creationId xmlns:a16="http://schemas.microsoft.com/office/drawing/2014/main" id="{6C0EFDD8-6F57-4D70-A037-BAC961600F78}"/>
              </a:ext>
            </a:extLst>
          </p:cNvPr>
          <p:cNvGraphicFramePr>
            <a:graphicFrameLocks noGrp="1"/>
          </p:cNvGraphicFramePr>
          <p:nvPr/>
        </p:nvGraphicFramePr>
        <p:xfrm>
          <a:off x="14066931" y="9983300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grpSp>
        <p:nvGrpSpPr>
          <p:cNvPr id="16" name="Group 15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25459160" y="1068614"/>
            <a:ext cx="1144165" cy="16347327"/>
            <a:chOff x="25152525" y="1026274"/>
            <a:chExt cx="1144165" cy="16347327"/>
          </a:xfrm>
        </p:grpSpPr>
        <p:sp>
          <p:nvSpPr>
            <p:cNvPr id="17" name="Rectangle: Rounded Corners 16">
              <a:hlinkClick r:id="rId2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163660" y="1026274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18" name="Rectangle: Rounded Corners 17">
              <a:hlinkClick r:id="rId3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163660" y="243648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19" name="Rectangle: Rounded Corners 18">
              <a:hlinkClick r:id="rId4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 userDrawn="1"/>
          </p:nvSpPr>
          <p:spPr>
            <a:xfrm>
              <a:off x="25163660" y="380617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0" name="Rectangle: Rounded Corners 19">
              <a:hlinkClick r:id="rId5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1" name="Rectangle: Rounded Corners 20">
              <a:hlinkClick r:id="rId6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2" name="Rectangle: Rounded Corners 21">
              <a:hlinkClick r:id="rId7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3" name="Rectangle: Rounded Corners 22">
              <a:hlinkClick r:id="rId8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4" name="Rectangle: Rounded Corners 23">
              <a:hlinkClick r:id="rId9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5" name="Rectangle: Rounded Corners 24">
              <a:hlinkClick r:id="rId10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6" name="Rectangle: Rounded Corners 25">
              <a:hlinkClick r:id="rId11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7" name="Rectangle: Rounded Corners 26">
              <a:hlinkClick r:id="rId12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8" name="Rectangle: Rounded Corners 27">
              <a:hlinkClick r:id="rId13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344232" y="1167317"/>
            <a:ext cx="25974230" cy="16180343"/>
            <a:chOff x="1323946" y="1193258"/>
            <a:chExt cx="25974230" cy="16180343"/>
          </a:xfrm>
        </p:grpSpPr>
        <p:sp>
          <p:nvSpPr>
            <p:cNvPr id="30" name="Rectangle: Rounded Corners 16">
              <a:hlinkClick r:id="rId2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1323946" y="119325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1" name="Rectangle: Rounded Corners 17">
              <a:hlinkClick r:id="rId3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1323946" y="256294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2" name="Rectangle: Rounded Corners 18">
              <a:hlinkClick r:id="rId4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1323946" y="393263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3" name="Rectangle: Rounded Corners 19">
              <a:hlinkClick r:id="rId5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1323946" y="529242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4" name="Rectangle: Rounded Corners 20">
              <a:hlinkClick r:id="rId6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1323946" y="667201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5" name="Rectangle: Rounded Corners 21">
              <a:hlinkClick r:id="rId7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1323946" y="805160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6" name="Rectangle: Rounded Corners 22">
              <a:hlinkClick r:id="rId8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1323946" y="9383895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7" name="Rectangle: Rounded Corners 23">
              <a:hlinkClick r:id="rId9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1323946" y="10757814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8" name="Rectangle: Rounded Corners 24">
              <a:hlinkClick r:id="rId10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1323946" y="12131733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9" name="Rectangle: Rounded Corners 25">
              <a:hlinkClick r:id="rId11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1323946" y="13505652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0" name="Rectangle: Rounded Corners 26">
              <a:hlinkClick r:id="rId12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1323946" y="14887139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1" name="Rectangle: Rounded Corners 27">
              <a:hlinkClick r:id="rId13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6165146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sp>
        <p:nvSpPr>
          <p:cNvPr id="42" name="Rectangle: Top Corners Rounded 61">
            <a:hlinkClick r:id="rId14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447800" y="2667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26448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ageCurlDouble"/>
      </p:transition>
    </mc:Choice>
    <mc:Fallback xmlns="">
      <p:transition spd="slow" advClick="0">
        <p:fade/>
      </p:transition>
    </mc:Fallback>
  </mc:AlternateContent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949DCA2-CEE6-4282-9BD3-4994DF6AB768}"/>
              </a:ext>
            </a:extLst>
          </p:cNvPr>
          <p:cNvSpPr txBox="1"/>
          <p:nvPr/>
        </p:nvSpPr>
        <p:spPr>
          <a:xfrm>
            <a:off x="1302681" y="3462702"/>
            <a:ext cx="11084379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900" dirty="0"/>
              <a:t>December</a:t>
            </a:r>
          </a:p>
        </p:txBody>
      </p:sp>
      <p:sp>
        <p:nvSpPr>
          <p:cNvPr id="10" name="Rectangle: Rounded Corners 9">
            <a:hlinkClick r:id="" action="ppaction://noaction"/>
            <a:extLst>
              <a:ext uri="{FF2B5EF4-FFF2-40B4-BE49-F238E27FC236}">
                <a16:creationId xmlns:a16="http://schemas.microsoft.com/office/drawing/2014/main" id="{446C6CE9-07F3-4FF5-93FF-C749C9E8A595}"/>
              </a:ext>
            </a:extLst>
          </p:cNvPr>
          <p:cNvSpPr/>
          <p:nvPr/>
        </p:nvSpPr>
        <p:spPr>
          <a:xfrm>
            <a:off x="25698450" y="10686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hlinkClick r:id="" action="ppaction://noaction"/>
            <a:extLst>
              <a:ext uri="{FF2B5EF4-FFF2-40B4-BE49-F238E27FC236}">
                <a16:creationId xmlns:a16="http://schemas.microsoft.com/office/drawing/2014/main" id="{8255F68B-2F1A-4CD9-A876-123357C575D6}"/>
              </a:ext>
            </a:extLst>
          </p:cNvPr>
          <p:cNvSpPr/>
          <p:nvPr/>
        </p:nvSpPr>
        <p:spPr>
          <a:xfrm>
            <a:off x="25698450" y="243408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hlinkClick r:id="" action="ppaction://noaction"/>
            <a:extLst>
              <a:ext uri="{FF2B5EF4-FFF2-40B4-BE49-F238E27FC236}">
                <a16:creationId xmlns:a16="http://schemas.microsoft.com/office/drawing/2014/main" id="{F7790886-A193-4B09-A3A6-0132E7DA88A9}"/>
              </a:ext>
            </a:extLst>
          </p:cNvPr>
          <p:cNvSpPr/>
          <p:nvPr/>
        </p:nvSpPr>
        <p:spPr>
          <a:xfrm>
            <a:off x="25698450" y="379955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hlinkClick r:id="" action="ppaction://noaction"/>
            <a:extLst>
              <a:ext uri="{FF2B5EF4-FFF2-40B4-BE49-F238E27FC236}">
                <a16:creationId xmlns:a16="http://schemas.microsoft.com/office/drawing/2014/main" id="{5AF01227-4BF8-4787-B84A-203E86E662C5}"/>
              </a:ext>
            </a:extLst>
          </p:cNvPr>
          <p:cNvSpPr/>
          <p:nvPr/>
        </p:nvSpPr>
        <p:spPr>
          <a:xfrm>
            <a:off x="25698450" y="516502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hlinkClick r:id="" action="ppaction://noaction"/>
            <a:extLst>
              <a:ext uri="{FF2B5EF4-FFF2-40B4-BE49-F238E27FC236}">
                <a16:creationId xmlns:a16="http://schemas.microsoft.com/office/drawing/2014/main" id="{7BFE6CA8-572E-4F3E-9539-BBE1CE79CCF5}"/>
              </a:ext>
            </a:extLst>
          </p:cNvPr>
          <p:cNvSpPr/>
          <p:nvPr/>
        </p:nvSpPr>
        <p:spPr>
          <a:xfrm>
            <a:off x="25698450" y="653049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hlinkClick r:id="" action="ppaction://noaction"/>
            <a:extLst>
              <a:ext uri="{FF2B5EF4-FFF2-40B4-BE49-F238E27FC236}">
                <a16:creationId xmlns:a16="http://schemas.microsoft.com/office/drawing/2014/main" id="{1BFD18DA-2C6D-4619-8ED1-4C04808E9755}"/>
              </a:ext>
            </a:extLst>
          </p:cNvPr>
          <p:cNvSpPr/>
          <p:nvPr/>
        </p:nvSpPr>
        <p:spPr>
          <a:xfrm>
            <a:off x="25698450" y="789596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hlinkClick r:id="" action="ppaction://noaction"/>
            <a:extLst>
              <a:ext uri="{FF2B5EF4-FFF2-40B4-BE49-F238E27FC236}">
                <a16:creationId xmlns:a16="http://schemas.microsoft.com/office/drawing/2014/main" id="{D45A448A-6A4F-40F2-8A70-2EAD84357E48}"/>
              </a:ext>
            </a:extLst>
          </p:cNvPr>
          <p:cNvSpPr/>
          <p:nvPr/>
        </p:nvSpPr>
        <p:spPr>
          <a:xfrm>
            <a:off x="25698450" y="926143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hlinkClick r:id="" action="ppaction://noaction"/>
            <a:extLst>
              <a:ext uri="{FF2B5EF4-FFF2-40B4-BE49-F238E27FC236}">
                <a16:creationId xmlns:a16="http://schemas.microsoft.com/office/drawing/2014/main" id="{2BE8278F-BB92-41BF-9083-BD8B17BD9AC2}"/>
              </a:ext>
            </a:extLst>
          </p:cNvPr>
          <p:cNvSpPr/>
          <p:nvPr/>
        </p:nvSpPr>
        <p:spPr>
          <a:xfrm>
            <a:off x="25698450" y="1062690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hlinkClick r:id="" action="ppaction://noaction"/>
            <a:extLst>
              <a:ext uri="{FF2B5EF4-FFF2-40B4-BE49-F238E27FC236}">
                <a16:creationId xmlns:a16="http://schemas.microsoft.com/office/drawing/2014/main" id="{5CB04BD4-E02D-4798-A26C-BEC145AB49DB}"/>
              </a:ext>
            </a:extLst>
          </p:cNvPr>
          <p:cNvSpPr/>
          <p:nvPr/>
        </p:nvSpPr>
        <p:spPr>
          <a:xfrm>
            <a:off x="25698450" y="1199237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hlinkClick r:id="" action="ppaction://noaction"/>
            <a:extLst>
              <a:ext uri="{FF2B5EF4-FFF2-40B4-BE49-F238E27FC236}">
                <a16:creationId xmlns:a16="http://schemas.microsoft.com/office/drawing/2014/main" id="{960EAC65-8800-4CAD-9FE7-2E32EA1A6592}"/>
              </a:ext>
            </a:extLst>
          </p:cNvPr>
          <p:cNvSpPr/>
          <p:nvPr/>
        </p:nvSpPr>
        <p:spPr>
          <a:xfrm>
            <a:off x="25698450" y="1335784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hlinkClick r:id="" action="ppaction://noaction"/>
            <a:extLst>
              <a:ext uri="{FF2B5EF4-FFF2-40B4-BE49-F238E27FC236}">
                <a16:creationId xmlns:a16="http://schemas.microsoft.com/office/drawing/2014/main" id="{DFA1BB0B-267B-4951-8EA3-AF3B56A46A59}"/>
              </a:ext>
            </a:extLst>
          </p:cNvPr>
          <p:cNvSpPr/>
          <p:nvPr/>
        </p:nvSpPr>
        <p:spPr>
          <a:xfrm>
            <a:off x="25698450" y="147233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hlinkClick r:id="" action="ppaction://noaction"/>
            <a:extLst>
              <a:ext uri="{FF2B5EF4-FFF2-40B4-BE49-F238E27FC236}">
                <a16:creationId xmlns:a16="http://schemas.microsoft.com/office/drawing/2014/main" id="{275EA8BE-60B0-4FF0-BA96-129F69F22E06}"/>
              </a:ext>
            </a:extLst>
          </p:cNvPr>
          <p:cNvSpPr/>
          <p:nvPr/>
        </p:nvSpPr>
        <p:spPr>
          <a:xfrm>
            <a:off x="25698450" y="16088788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22D3A13-EEE1-4B15-9C0B-5DC1A3E619F0}"/>
              </a:ext>
            </a:extLst>
          </p:cNvPr>
          <p:cNvSpPr/>
          <p:nvPr/>
        </p:nvSpPr>
        <p:spPr>
          <a:xfrm>
            <a:off x="24238858" y="16270514"/>
            <a:ext cx="1248228" cy="12748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 59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8F9B818D-929E-4ECD-A2BA-1263EA0889E7}"/>
              </a:ext>
            </a:extLst>
          </p:cNvPr>
          <p:cNvSpPr/>
          <p:nvPr/>
        </p:nvSpPr>
        <p:spPr>
          <a:xfrm>
            <a:off x="1116239" y="16270514"/>
            <a:ext cx="1248228" cy="12748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: Top Corners Rounded 61">
            <a:hlinkClick r:id="rId2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447800" y="2667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" name="Table 3">
            <a:extLst>
              <a:ext uri="{FF2B5EF4-FFF2-40B4-BE49-F238E27FC236}">
                <a16:creationId xmlns:a16="http://schemas.microsoft.com/office/drawing/2014/main" id="{73F15DFB-614C-46AD-B02A-3BFBB6921647}"/>
              </a:ext>
            </a:extLst>
          </p:cNvPr>
          <p:cNvGraphicFramePr>
            <a:graphicFrameLocks noGrp="1"/>
          </p:cNvGraphicFramePr>
          <p:nvPr/>
        </p:nvGraphicFramePr>
        <p:xfrm>
          <a:off x="14729253" y="3355718"/>
          <a:ext cx="10058402" cy="127599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7447">
                  <a:extLst>
                    <a:ext uri="{9D8B030D-6E8A-4147-A177-3AD203B41FA5}">
                      <a16:colId xmlns:a16="http://schemas.microsoft.com/office/drawing/2014/main" val="3293285491"/>
                    </a:ext>
                  </a:extLst>
                </a:gridCol>
                <a:gridCol w="528489">
                  <a:extLst>
                    <a:ext uri="{9D8B030D-6E8A-4147-A177-3AD203B41FA5}">
                      <a16:colId xmlns:a16="http://schemas.microsoft.com/office/drawing/2014/main" val="858216296"/>
                    </a:ext>
                  </a:extLst>
                </a:gridCol>
                <a:gridCol w="7982466">
                  <a:extLst>
                    <a:ext uri="{9D8B030D-6E8A-4147-A177-3AD203B41FA5}">
                      <a16:colId xmlns:a16="http://schemas.microsoft.com/office/drawing/2014/main" val="2773723347"/>
                    </a:ext>
                  </a:extLst>
                </a:gridCol>
              </a:tblGrid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10950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4194046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0321369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0016852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833699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7389317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85456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9126564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5621459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1653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009620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354245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112960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7287625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537558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5669178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id="{8136963B-F885-4109-9D76-464C6F136F62}"/>
              </a:ext>
            </a:extLst>
          </p:cNvPr>
          <p:cNvSpPr txBox="1"/>
          <p:nvPr/>
        </p:nvSpPr>
        <p:spPr>
          <a:xfrm>
            <a:off x="14729253" y="2172383"/>
            <a:ext cx="100584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Goals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BBF48CA-B038-4D81-8D54-798C28C0C5B0}"/>
              </a:ext>
            </a:extLst>
          </p:cNvPr>
          <p:cNvSpPr txBox="1"/>
          <p:nvPr/>
        </p:nvSpPr>
        <p:spPr>
          <a:xfrm>
            <a:off x="1815670" y="10376168"/>
            <a:ext cx="100584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Week Ending _____________________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7F593EA-88D4-4C83-AE3A-D34D14D87FC8}"/>
              </a:ext>
            </a:extLst>
          </p:cNvPr>
          <p:cNvSpPr txBox="1"/>
          <p:nvPr/>
        </p:nvSpPr>
        <p:spPr>
          <a:xfrm>
            <a:off x="1815670" y="8108262"/>
            <a:ext cx="100584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Week Ending _____________________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33B7993-196D-47ED-B57E-9F50821AC9AD}"/>
              </a:ext>
            </a:extLst>
          </p:cNvPr>
          <p:cNvSpPr txBox="1"/>
          <p:nvPr/>
        </p:nvSpPr>
        <p:spPr>
          <a:xfrm>
            <a:off x="1815670" y="9242215"/>
            <a:ext cx="100584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Week Ending _____________________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642731E-9EF2-4CBC-A1F1-9611898E8FDE}"/>
              </a:ext>
            </a:extLst>
          </p:cNvPr>
          <p:cNvSpPr txBox="1"/>
          <p:nvPr/>
        </p:nvSpPr>
        <p:spPr>
          <a:xfrm>
            <a:off x="1815670" y="6974309"/>
            <a:ext cx="100584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Week Ending _____________________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BA2CA0E-577E-458F-9882-D9E1C81C8953}"/>
              </a:ext>
            </a:extLst>
          </p:cNvPr>
          <p:cNvSpPr txBox="1"/>
          <p:nvPr/>
        </p:nvSpPr>
        <p:spPr>
          <a:xfrm>
            <a:off x="1815670" y="11510121"/>
            <a:ext cx="100584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Week Ending _____________________</a:t>
            </a:r>
          </a:p>
        </p:txBody>
      </p:sp>
      <p:sp>
        <p:nvSpPr>
          <p:cNvPr id="35" name="Rectangle 34">
            <a:hlinkClick r:id="rId3" action="ppaction://hlinksldjump"/>
            <a:extLst>
              <a:ext uri="{FF2B5EF4-FFF2-40B4-BE49-F238E27FC236}">
                <a16:creationId xmlns:a16="http://schemas.microsoft.com/office/drawing/2014/main" id="{6BB5930F-DEDD-4695-B13E-A583BDFA8E54}"/>
              </a:ext>
            </a:extLst>
          </p:cNvPr>
          <p:cNvSpPr/>
          <p:nvPr/>
        </p:nvSpPr>
        <p:spPr>
          <a:xfrm>
            <a:off x="1447800" y="8105929"/>
            <a:ext cx="10671043" cy="959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36" name="Rectangle 35">
            <a:hlinkClick r:id="rId4" action="ppaction://hlinksldjump"/>
            <a:extLst>
              <a:ext uri="{FF2B5EF4-FFF2-40B4-BE49-F238E27FC236}">
                <a16:creationId xmlns:a16="http://schemas.microsoft.com/office/drawing/2014/main" id="{81D3C72D-5143-4A3C-9BE9-04627DD28EFC}"/>
              </a:ext>
            </a:extLst>
          </p:cNvPr>
          <p:cNvSpPr/>
          <p:nvPr/>
        </p:nvSpPr>
        <p:spPr>
          <a:xfrm>
            <a:off x="1447800" y="6974309"/>
            <a:ext cx="10671043" cy="98339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38" name="Rectangle 37">
            <a:hlinkClick r:id="rId5" action="ppaction://hlinksldjump"/>
            <a:extLst>
              <a:ext uri="{FF2B5EF4-FFF2-40B4-BE49-F238E27FC236}">
                <a16:creationId xmlns:a16="http://schemas.microsoft.com/office/drawing/2014/main" id="{28A20162-4F6F-49A9-BC30-D357994AB508}"/>
              </a:ext>
            </a:extLst>
          </p:cNvPr>
          <p:cNvSpPr/>
          <p:nvPr/>
        </p:nvSpPr>
        <p:spPr>
          <a:xfrm>
            <a:off x="1447800" y="9292284"/>
            <a:ext cx="10671043" cy="959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39" name="Rectangle 38">
            <a:hlinkClick r:id="rId6" action="ppaction://hlinksldjump"/>
            <a:extLst>
              <a:ext uri="{FF2B5EF4-FFF2-40B4-BE49-F238E27FC236}">
                <a16:creationId xmlns:a16="http://schemas.microsoft.com/office/drawing/2014/main" id="{63083591-8B9E-46A0-98E4-7075051DDB08}"/>
              </a:ext>
            </a:extLst>
          </p:cNvPr>
          <p:cNvSpPr/>
          <p:nvPr/>
        </p:nvSpPr>
        <p:spPr>
          <a:xfrm>
            <a:off x="1447800" y="11582962"/>
            <a:ext cx="10671043" cy="959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40" name="Rectangle 39">
            <a:hlinkClick r:id="rId7" action="ppaction://hlinksldjump"/>
            <a:extLst>
              <a:ext uri="{FF2B5EF4-FFF2-40B4-BE49-F238E27FC236}">
                <a16:creationId xmlns:a16="http://schemas.microsoft.com/office/drawing/2014/main" id="{7DE5849A-B7D8-4732-92A0-EA0BAD5E446F}"/>
              </a:ext>
            </a:extLst>
          </p:cNvPr>
          <p:cNvSpPr/>
          <p:nvPr/>
        </p:nvSpPr>
        <p:spPr>
          <a:xfrm>
            <a:off x="1447800" y="10430032"/>
            <a:ext cx="10664398" cy="959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344232" y="1167317"/>
            <a:ext cx="1133030" cy="16318600"/>
            <a:chOff x="1323946" y="1193258"/>
            <a:chExt cx="1133030" cy="16318600"/>
          </a:xfrm>
        </p:grpSpPr>
        <p:sp>
          <p:nvSpPr>
            <p:cNvPr id="51" name="Rectangle: Rounded Corners 16">
              <a:hlinkClick r:id="rId8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1323946" y="119325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2" name="Rectangle: Rounded Corners 17">
              <a:hlinkClick r:id="rId9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1323946" y="256294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3" name="Rectangle: Rounded Corners 18">
              <a:hlinkClick r:id="rId10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1323946" y="393263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4" name="Rectangle: Rounded Corners 19">
              <a:hlinkClick r:id="rId11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1323946" y="529242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5" name="Rectangle: Rounded Corners 20">
              <a:hlinkClick r:id="rId12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1323946" y="667201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6" name="Rectangle: Rounded Corners 21">
              <a:hlinkClick r:id="rId13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1323946" y="805160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7" name="Rectangle: Rounded Corners 22">
              <a:hlinkClick r:id="rId14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1323946" y="9383895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9" name="Rectangle: Rounded Corners 23">
              <a:hlinkClick r:id="rId15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1323946" y="10757814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1" name="Rectangle: Rounded Corners 24">
              <a:hlinkClick r:id="rId16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1323946" y="12131733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3" name="Rectangle: Rounded Corners 25">
              <a:hlinkClick r:id="rId17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1323946" y="13505652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4" name="Rectangle: Rounded Corners 26">
              <a:hlinkClick r:id="rId18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1323946" y="14887139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5" name="Rectangle: Rounded Corners 27">
              <a:hlinkClick r:id="rId19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1323946" y="16268627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sp>
        <p:nvSpPr>
          <p:cNvPr id="66" name="Rectangle: Top Corners Rounded 61">
            <a:hlinkClick r:id="rId2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600200" y="4191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4" name="Group 43"/>
          <p:cNvGrpSpPr/>
          <p:nvPr/>
        </p:nvGrpSpPr>
        <p:grpSpPr>
          <a:xfrm>
            <a:off x="1793898" y="6974309"/>
            <a:ext cx="10101948" cy="5595861"/>
            <a:chOff x="1793898" y="6974309"/>
            <a:chExt cx="10101948" cy="5595861"/>
          </a:xfrm>
        </p:grpSpPr>
        <p:sp>
          <p:nvSpPr>
            <p:cNvPr id="45" name="Rounded Rectangle 44">
              <a:hlinkClick r:id="rId20" action="ppaction://hlinksldjump"/>
            </p:cNvPr>
            <p:cNvSpPr/>
            <p:nvPr/>
          </p:nvSpPr>
          <p:spPr>
            <a:xfrm>
              <a:off x="1815669" y="6974309"/>
              <a:ext cx="10058403" cy="980313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Rounded Rectangle 45">
              <a:hlinkClick r:id="rId21" action="ppaction://hlinksldjump"/>
            </p:cNvPr>
            <p:cNvSpPr/>
            <p:nvPr/>
          </p:nvSpPr>
          <p:spPr>
            <a:xfrm>
              <a:off x="1815671" y="8106429"/>
              <a:ext cx="10058403" cy="980313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Rounded Rectangle 46">
              <a:hlinkClick r:id="rId22" action="ppaction://hlinksldjump"/>
            </p:cNvPr>
            <p:cNvSpPr/>
            <p:nvPr/>
          </p:nvSpPr>
          <p:spPr>
            <a:xfrm>
              <a:off x="1815672" y="9325622"/>
              <a:ext cx="10058403" cy="980313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8" name="Rounded Rectangle 47">
              <a:hlinkClick r:id="rId23" action="ppaction://hlinksldjump"/>
            </p:cNvPr>
            <p:cNvSpPr/>
            <p:nvPr/>
          </p:nvSpPr>
          <p:spPr>
            <a:xfrm>
              <a:off x="1793898" y="10392416"/>
              <a:ext cx="10058403" cy="980313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Rounded Rectangle 48">
              <a:hlinkClick r:id="rId24" action="ppaction://hlinksldjump"/>
            </p:cNvPr>
            <p:cNvSpPr/>
            <p:nvPr/>
          </p:nvSpPr>
          <p:spPr>
            <a:xfrm>
              <a:off x="1837443" y="11589857"/>
              <a:ext cx="10058403" cy="980313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2104956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Rounded Corners 9">
            <a:hlinkClick r:id="" action="ppaction://noaction"/>
            <a:extLst>
              <a:ext uri="{FF2B5EF4-FFF2-40B4-BE49-F238E27FC236}">
                <a16:creationId xmlns:a16="http://schemas.microsoft.com/office/drawing/2014/main" id="{446C6CE9-07F3-4FF5-93FF-C749C9E8A595}"/>
              </a:ext>
            </a:extLst>
          </p:cNvPr>
          <p:cNvSpPr/>
          <p:nvPr/>
        </p:nvSpPr>
        <p:spPr>
          <a:xfrm>
            <a:off x="25698450" y="10686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hlinkClick r:id="" action="ppaction://noaction"/>
            <a:extLst>
              <a:ext uri="{FF2B5EF4-FFF2-40B4-BE49-F238E27FC236}">
                <a16:creationId xmlns:a16="http://schemas.microsoft.com/office/drawing/2014/main" id="{8255F68B-2F1A-4CD9-A876-123357C575D6}"/>
              </a:ext>
            </a:extLst>
          </p:cNvPr>
          <p:cNvSpPr/>
          <p:nvPr/>
        </p:nvSpPr>
        <p:spPr>
          <a:xfrm>
            <a:off x="25698450" y="243408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hlinkClick r:id="" action="ppaction://noaction"/>
            <a:extLst>
              <a:ext uri="{FF2B5EF4-FFF2-40B4-BE49-F238E27FC236}">
                <a16:creationId xmlns:a16="http://schemas.microsoft.com/office/drawing/2014/main" id="{F7790886-A193-4B09-A3A6-0132E7DA88A9}"/>
              </a:ext>
            </a:extLst>
          </p:cNvPr>
          <p:cNvSpPr/>
          <p:nvPr/>
        </p:nvSpPr>
        <p:spPr>
          <a:xfrm>
            <a:off x="25698450" y="379955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hlinkClick r:id="" action="ppaction://noaction"/>
            <a:extLst>
              <a:ext uri="{FF2B5EF4-FFF2-40B4-BE49-F238E27FC236}">
                <a16:creationId xmlns:a16="http://schemas.microsoft.com/office/drawing/2014/main" id="{5AF01227-4BF8-4787-B84A-203E86E662C5}"/>
              </a:ext>
            </a:extLst>
          </p:cNvPr>
          <p:cNvSpPr/>
          <p:nvPr/>
        </p:nvSpPr>
        <p:spPr>
          <a:xfrm>
            <a:off x="25698450" y="516502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hlinkClick r:id="" action="ppaction://noaction"/>
            <a:extLst>
              <a:ext uri="{FF2B5EF4-FFF2-40B4-BE49-F238E27FC236}">
                <a16:creationId xmlns:a16="http://schemas.microsoft.com/office/drawing/2014/main" id="{7BFE6CA8-572E-4F3E-9539-BBE1CE79CCF5}"/>
              </a:ext>
            </a:extLst>
          </p:cNvPr>
          <p:cNvSpPr/>
          <p:nvPr/>
        </p:nvSpPr>
        <p:spPr>
          <a:xfrm>
            <a:off x="25698450" y="653049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hlinkClick r:id="" action="ppaction://noaction"/>
            <a:extLst>
              <a:ext uri="{FF2B5EF4-FFF2-40B4-BE49-F238E27FC236}">
                <a16:creationId xmlns:a16="http://schemas.microsoft.com/office/drawing/2014/main" id="{1BFD18DA-2C6D-4619-8ED1-4C04808E9755}"/>
              </a:ext>
            </a:extLst>
          </p:cNvPr>
          <p:cNvSpPr/>
          <p:nvPr/>
        </p:nvSpPr>
        <p:spPr>
          <a:xfrm>
            <a:off x="25698450" y="789596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hlinkClick r:id="" action="ppaction://noaction"/>
            <a:extLst>
              <a:ext uri="{FF2B5EF4-FFF2-40B4-BE49-F238E27FC236}">
                <a16:creationId xmlns:a16="http://schemas.microsoft.com/office/drawing/2014/main" id="{D45A448A-6A4F-40F2-8A70-2EAD84357E48}"/>
              </a:ext>
            </a:extLst>
          </p:cNvPr>
          <p:cNvSpPr/>
          <p:nvPr/>
        </p:nvSpPr>
        <p:spPr>
          <a:xfrm>
            <a:off x="25698450" y="926143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hlinkClick r:id="" action="ppaction://noaction"/>
            <a:extLst>
              <a:ext uri="{FF2B5EF4-FFF2-40B4-BE49-F238E27FC236}">
                <a16:creationId xmlns:a16="http://schemas.microsoft.com/office/drawing/2014/main" id="{2BE8278F-BB92-41BF-9083-BD8B17BD9AC2}"/>
              </a:ext>
            </a:extLst>
          </p:cNvPr>
          <p:cNvSpPr/>
          <p:nvPr/>
        </p:nvSpPr>
        <p:spPr>
          <a:xfrm>
            <a:off x="25698450" y="1062690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hlinkClick r:id="" action="ppaction://noaction"/>
            <a:extLst>
              <a:ext uri="{FF2B5EF4-FFF2-40B4-BE49-F238E27FC236}">
                <a16:creationId xmlns:a16="http://schemas.microsoft.com/office/drawing/2014/main" id="{5CB04BD4-E02D-4798-A26C-BEC145AB49DB}"/>
              </a:ext>
            </a:extLst>
          </p:cNvPr>
          <p:cNvSpPr/>
          <p:nvPr/>
        </p:nvSpPr>
        <p:spPr>
          <a:xfrm>
            <a:off x="25698450" y="1199237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hlinkClick r:id="" action="ppaction://noaction"/>
            <a:extLst>
              <a:ext uri="{FF2B5EF4-FFF2-40B4-BE49-F238E27FC236}">
                <a16:creationId xmlns:a16="http://schemas.microsoft.com/office/drawing/2014/main" id="{960EAC65-8800-4CAD-9FE7-2E32EA1A6592}"/>
              </a:ext>
            </a:extLst>
          </p:cNvPr>
          <p:cNvSpPr/>
          <p:nvPr/>
        </p:nvSpPr>
        <p:spPr>
          <a:xfrm>
            <a:off x="25698450" y="1335784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hlinkClick r:id="" action="ppaction://noaction"/>
            <a:extLst>
              <a:ext uri="{FF2B5EF4-FFF2-40B4-BE49-F238E27FC236}">
                <a16:creationId xmlns:a16="http://schemas.microsoft.com/office/drawing/2014/main" id="{DFA1BB0B-267B-4951-8EA3-AF3B56A46A59}"/>
              </a:ext>
            </a:extLst>
          </p:cNvPr>
          <p:cNvSpPr/>
          <p:nvPr/>
        </p:nvSpPr>
        <p:spPr>
          <a:xfrm>
            <a:off x="25698450" y="147233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hlinkClick r:id="" action="ppaction://noaction"/>
            <a:extLst>
              <a:ext uri="{FF2B5EF4-FFF2-40B4-BE49-F238E27FC236}">
                <a16:creationId xmlns:a16="http://schemas.microsoft.com/office/drawing/2014/main" id="{275EA8BE-60B0-4FF0-BA96-129F69F22E06}"/>
              </a:ext>
            </a:extLst>
          </p:cNvPr>
          <p:cNvSpPr/>
          <p:nvPr/>
        </p:nvSpPr>
        <p:spPr>
          <a:xfrm>
            <a:off x="25698450" y="16088788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22D3A13-EEE1-4B15-9C0B-5DC1A3E619F0}"/>
              </a:ext>
            </a:extLst>
          </p:cNvPr>
          <p:cNvSpPr/>
          <p:nvPr/>
        </p:nvSpPr>
        <p:spPr>
          <a:xfrm>
            <a:off x="23795500" y="16088788"/>
            <a:ext cx="1691586" cy="1456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 59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8F9B818D-929E-4ECD-A2BA-1263EA0889E7}"/>
              </a:ext>
            </a:extLst>
          </p:cNvPr>
          <p:cNvSpPr/>
          <p:nvPr/>
        </p:nvSpPr>
        <p:spPr>
          <a:xfrm>
            <a:off x="1116239" y="16270514"/>
            <a:ext cx="1248228" cy="12748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: Top Corners Rounded 61">
            <a:hlinkClick r:id="rId2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447800" y="2667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bject 2">
            <a:extLst>
              <a:ext uri="{FF2B5EF4-FFF2-40B4-BE49-F238E27FC236}">
                <a16:creationId xmlns:a16="http://schemas.microsoft.com/office/drawing/2014/main" id="{A7843B35-D7B0-42AB-9877-BA97342BDBE4}"/>
              </a:ext>
            </a:extLst>
          </p:cNvPr>
          <p:cNvSpPr txBox="1"/>
          <p:nvPr/>
        </p:nvSpPr>
        <p:spPr>
          <a:xfrm>
            <a:off x="3067050" y="1349288"/>
            <a:ext cx="6426393" cy="763029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25400" algn="ctr">
              <a:spcBef>
                <a:spcPts val="190"/>
              </a:spcBef>
            </a:pPr>
            <a:r>
              <a:rPr sz="4800" b="1" spc="-10" dirty="0">
                <a:latin typeface="Calibri"/>
                <a:cs typeface="Calibri"/>
              </a:rPr>
              <a:t>Goal</a:t>
            </a:r>
            <a:r>
              <a:rPr sz="4800" b="1" spc="-70" dirty="0">
                <a:latin typeface="Calibri"/>
                <a:cs typeface="Calibri"/>
              </a:rPr>
              <a:t> </a:t>
            </a:r>
            <a:r>
              <a:rPr sz="4800" b="1" spc="-10" dirty="0">
                <a:latin typeface="Calibri"/>
                <a:cs typeface="Calibri"/>
              </a:rPr>
              <a:t>Classification</a:t>
            </a:r>
            <a:endParaRPr sz="4800" dirty="0">
              <a:latin typeface="Calibri"/>
              <a:cs typeface="Calibri"/>
            </a:endParaRPr>
          </a:p>
        </p:txBody>
      </p:sp>
      <p:graphicFrame>
        <p:nvGraphicFramePr>
          <p:cNvPr id="33" name="object 5">
            <a:extLst>
              <a:ext uri="{FF2B5EF4-FFF2-40B4-BE49-F238E27FC236}">
                <a16:creationId xmlns:a16="http://schemas.microsoft.com/office/drawing/2014/main" id="{A02703A7-9334-429C-9DFA-A74E27BB1720}"/>
              </a:ext>
            </a:extLst>
          </p:cNvPr>
          <p:cNvGraphicFramePr>
            <a:graphicFrameLocks noGrp="1"/>
          </p:cNvGraphicFramePr>
          <p:nvPr/>
        </p:nvGraphicFramePr>
        <p:xfrm>
          <a:off x="1217932" y="2386786"/>
          <a:ext cx="11329025" cy="78405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245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6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55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17101">
                <a:tc>
                  <a:txBody>
                    <a:bodyPr/>
                    <a:lstStyle/>
                    <a:p>
                      <a:pPr algn="ctr">
                        <a:lnSpc>
                          <a:spcPts val="124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1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st 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Most</a:t>
                      </a:r>
                      <a:r>
                        <a:rPr sz="2400" spc="-9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Urgent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ts val="124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2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nd</a:t>
                      </a:r>
                      <a:r>
                        <a:rPr sz="2400" spc="127" baseline="27777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Urgent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 w="6350">
                      <a:noFill/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2319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  <a:lnT>
                      <a:noFill/>
                    </a:lnT>
                    <a:lnB w="635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  <a:lnT w="6350">
                      <a:noFill/>
                      <a:prstDash val="solid"/>
                    </a:lnT>
                    <a:lnB w="635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026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140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3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rd</a:t>
                      </a:r>
                      <a:r>
                        <a:rPr sz="2400" spc="127" baseline="27777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Important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T w="6350">
                      <a:noFill/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  <a:p>
                      <a:pPr marL="635" algn="ctr">
                        <a:lnSpc>
                          <a:spcPts val="140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4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th 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Not</a:t>
                      </a:r>
                      <a:r>
                        <a:rPr sz="2400" spc="-8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Important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T w="6350">
                      <a:noFill/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1" name="object 3">
            <a:extLst>
              <a:ext uri="{FF2B5EF4-FFF2-40B4-BE49-F238E27FC236}">
                <a16:creationId xmlns:a16="http://schemas.microsoft.com/office/drawing/2014/main" id="{B3BF3BDB-0074-43B2-B87B-F25407F3CCCC}"/>
              </a:ext>
            </a:extLst>
          </p:cNvPr>
          <p:cNvSpPr/>
          <p:nvPr/>
        </p:nvSpPr>
        <p:spPr>
          <a:xfrm>
            <a:off x="1128430" y="2597186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4" name="object 6">
            <a:extLst>
              <a:ext uri="{FF2B5EF4-FFF2-40B4-BE49-F238E27FC236}">
                <a16:creationId xmlns:a16="http://schemas.microsoft.com/office/drawing/2014/main" id="{21E2FD4A-C6E7-4B43-A044-B0A09935A1AD}"/>
              </a:ext>
            </a:extLst>
          </p:cNvPr>
          <p:cNvSpPr/>
          <p:nvPr/>
        </p:nvSpPr>
        <p:spPr>
          <a:xfrm>
            <a:off x="1174149" y="10358201"/>
            <a:ext cx="5434721" cy="6123022"/>
          </a:xfrm>
          <a:custGeom>
            <a:avLst/>
            <a:gdLst/>
            <a:ahLst/>
            <a:cxnLst/>
            <a:rect l="l" t="t" r="r" b="b"/>
            <a:pathLst>
              <a:path w="2962275" h="3431540">
                <a:moveTo>
                  <a:pt x="0" y="3431159"/>
                </a:moveTo>
                <a:lnTo>
                  <a:pt x="2961766" y="3431159"/>
                </a:lnTo>
                <a:lnTo>
                  <a:pt x="2961766" y="0"/>
                </a:lnTo>
                <a:lnTo>
                  <a:pt x="0" y="0"/>
                </a:lnTo>
                <a:lnTo>
                  <a:pt x="0" y="3431159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5" name="object 7">
            <a:extLst>
              <a:ext uri="{FF2B5EF4-FFF2-40B4-BE49-F238E27FC236}">
                <a16:creationId xmlns:a16="http://schemas.microsoft.com/office/drawing/2014/main" id="{1DA04D45-AB27-4535-801A-EBB6F25212E6}"/>
              </a:ext>
            </a:extLst>
          </p:cNvPr>
          <p:cNvSpPr/>
          <p:nvPr/>
        </p:nvSpPr>
        <p:spPr>
          <a:xfrm>
            <a:off x="1259497" y="10452544"/>
            <a:ext cx="5193566" cy="342900"/>
          </a:xfrm>
          <a:custGeom>
            <a:avLst/>
            <a:gdLst/>
            <a:ahLst/>
            <a:cxnLst/>
            <a:rect l="l" t="t" r="r" b="b"/>
            <a:pathLst>
              <a:path w="2830829" h="171450">
                <a:moveTo>
                  <a:pt x="0" y="170992"/>
                </a:moveTo>
                <a:lnTo>
                  <a:pt x="2830703" y="170992"/>
                </a:lnTo>
                <a:lnTo>
                  <a:pt x="2830703" y="0"/>
                </a:lnTo>
                <a:lnTo>
                  <a:pt x="0" y="0"/>
                </a:lnTo>
                <a:lnTo>
                  <a:pt x="0" y="170992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6" name="object 8">
            <a:extLst>
              <a:ext uri="{FF2B5EF4-FFF2-40B4-BE49-F238E27FC236}">
                <a16:creationId xmlns:a16="http://schemas.microsoft.com/office/drawing/2014/main" id="{263F33B8-7CE9-4385-82D8-ADE8AFAC5EB1}"/>
              </a:ext>
            </a:extLst>
          </p:cNvPr>
          <p:cNvSpPr/>
          <p:nvPr/>
        </p:nvSpPr>
        <p:spPr>
          <a:xfrm>
            <a:off x="6820235" y="10358201"/>
            <a:ext cx="5681004" cy="6123022"/>
          </a:xfrm>
          <a:custGeom>
            <a:avLst/>
            <a:gdLst/>
            <a:ahLst/>
            <a:cxnLst/>
            <a:rect l="l" t="t" r="r" b="b"/>
            <a:pathLst>
              <a:path w="3254375" h="3431540">
                <a:moveTo>
                  <a:pt x="0" y="3431159"/>
                </a:moveTo>
                <a:lnTo>
                  <a:pt x="3254375" y="3431159"/>
                </a:lnTo>
                <a:lnTo>
                  <a:pt x="3254375" y="0"/>
                </a:lnTo>
                <a:lnTo>
                  <a:pt x="0" y="0"/>
                </a:lnTo>
                <a:lnTo>
                  <a:pt x="0" y="3431159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8" name="object 10">
            <a:extLst>
              <a:ext uri="{FF2B5EF4-FFF2-40B4-BE49-F238E27FC236}">
                <a16:creationId xmlns:a16="http://schemas.microsoft.com/office/drawing/2014/main" id="{D74C18D9-9F6D-4E04-8FC5-58A05AFB1F12}"/>
              </a:ext>
            </a:extLst>
          </p:cNvPr>
          <p:cNvSpPr/>
          <p:nvPr/>
        </p:nvSpPr>
        <p:spPr>
          <a:xfrm>
            <a:off x="1128430" y="1044045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0" name="object 12">
            <a:extLst>
              <a:ext uri="{FF2B5EF4-FFF2-40B4-BE49-F238E27FC236}">
                <a16:creationId xmlns:a16="http://schemas.microsoft.com/office/drawing/2014/main" id="{E6BF1142-E064-4903-AE86-F24DC26A8991}"/>
              </a:ext>
            </a:extLst>
          </p:cNvPr>
          <p:cNvSpPr/>
          <p:nvPr/>
        </p:nvSpPr>
        <p:spPr>
          <a:xfrm>
            <a:off x="7423822" y="1044045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3" name="object 15">
            <a:extLst>
              <a:ext uri="{FF2B5EF4-FFF2-40B4-BE49-F238E27FC236}">
                <a16:creationId xmlns:a16="http://schemas.microsoft.com/office/drawing/2014/main" id="{F77D01BA-E477-42CE-85EB-7829C8ED25B8}"/>
              </a:ext>
            </a:extLst>
          </p:cNvPr>
          <p:cNvSpPr/>
          <p:nvPr/>
        </p:nvSpPr>
        <p:spPr>
          <a:xfrm>
            <a:off x="111623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4" name="object 16">
            <a:extLst>
              <a:ext uri="{FF2B5EF4-FFF2-40B4-BE49-F238E27FC236}">
                <a16:creationId xmlns:a16="http://schemas.microsoft.com/office/drawing/2014/main" id="{AFB6542E-FD74-4A5F-95CC-78FD45BE46E8}"/>
              </a:ext>
            </a:extLst>
          </p:cNvPr>
          <p:cNvSpPr/>
          <p:nvPr/>
        </p:nvSpPr>
        <p:spPr>
          <a:xfrm>
            <a:off x="111623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7" name="object 19">
            <a:extLst>
              <a:ext uri="{FF2B5EF4-FFF2-40B4-BE49-F238E27FC236}">
                <a16:creationId xmlns:a16="http://schemas.microsoft.com/office/drawing/2014/main" id="{4854EE60-2782-4E9C-9390-D4FF5F08A77E}"/>
              </a:ext>
            </a:extLst>
          </p:cNvPr>
          <p:cNvSpPr/>
          <p:nvPr/>
        </p:nvSpPr>
        <p:spPr>
          <a:xfrm>
            <a:off x="7051964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0" name="object 22">
            <a:extLst>
              <a:ext uri="{FF2B5EF4-FFF2-40B4-BE49-F238E27FC236}">
                <a16:creationId xmlns:a16="http://schemas.microsoft.com/office/drawing/2014/main" id="{C87A5974-E205-4B03-BC37-AEF7EA800BED}"/>
              </a:ext>
            </a:extLst>
          </p:cNvPr>
          <p:cNvSpPr/>
          <p:nvPr/>
        </p:nvSpPr>
        <p:spPr>
          <a:xfrm>
            <a:off x="741162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3" name="object 25">
            <a:extLst>
              <a:ext uri="{FF2B5EF4-FFF2-40B4-BE49-F238E27FC236}">
                <a16:creationId xmlns:a16="http://schemas.microsoft.com/office/drawing/2014/main" id="{4B47CB9A-3CF7-4B6F-ABCF-C72A09243204}"/>
              </a:ext>
            </a:extLst>
          </p:cNvPr>
          <p:cNvSpPr/>
          <p:nvPr/>
        </p:nvSpPr>
        <p:spPr>
          <a:xfrm>
            <a:off x="13935620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4" name="object 26">
            <a:extLst>
              <a:ext uri="{FF2B5EF4-FFF2-40B4-BE49-F238E27FC236}">
                <a16:creationId xmlns:a16="http://schemas.microsoft.com/office/drawing/2014/main" id="{739C951D-1F43-428D-AE98-1AF368E07A68}"/>
              </a:ext>
            </a:extLst>
          </p:cNvPr>
          <p:cNvSpPr/>
          <p:nvPr/>
        </p:nvSpPr>
        <p:spPr>
          <a:xfrm>
            <a:off x="13935620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graphicFrame>
        <p:nvGraphicFramePr>
          <p:cNvPr id="221" name="Table 3">
            <a:extLst>
              <a:ext uri="{FF2B5EF4-FFF2-40B4-BE49-F238E27FC236}">
                <a16:creationId xmlns:a16="http://schemas.microsoft.com/office/drawing/2014/main" id="{D47B43EA-9621-4B23-B48A-E337E935E4F0}"/>
              </a:ext>
            </a:extLst>
          </p:cNvPr>
          <p:cNvGraphicFramePr>
            <a:graphicFrameLocks noGrp="1"/>
          </p:cNvGraphicFramePr>
          <p:nvPr/>
        </p:nvGraphicFramePr>
        <p:xfrm>
          <a:off x="14774874" y="2597186"/>
          <a:ext cx="10062414" cy="135573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8111">
                  <a:extLst>
                    <a:ext uri="{9D8B030D-6E8A-4147-A177-3AD203B41FA5}">
                      <a16:colId xmlns:a16="http://schemas.microsoft.com/office/drawing/2014/main" val="329328549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858216296"/>
                    </a:ext>
                  </a:extLst>
                </a:gridCol>
                <a:gridCol w="3085341">
                  <a:extLst>
                    <a:ext uri="{9D8B030D-6E8A-4147-A177-3AD203B41FA5}">
                      <a16:colId xmlns:a16="http://schemas.microsoft.com/office/drawing/2014/main" val="2773723347"/>
                    </a:ext>
                  </a:extLst>
                </a:gridCol>
                <a:gridCol w="457847">
                  <a:extLst>
                    <a:ext uri="{9D8B030D-6E8A-4147-A177-3AD203B41FA5}">
                      <a16:colId xmlns:a16="http://schemas.microsoft.com/office/drawing/2014/main" val="3970924410"/>
                    </a:ext>
                  </a:extLst>
                </a:gridCol>
                <a:gridCol w="5712835">
                  <a:extLst>
                    <a:ext uri="{9D8B030D-6E8A-4147-A177-3AD203B41FA5}">
                      <a16:colId xmlns:a16="http://schemas.microsoft.com/office/drawing/2014/main" val="3653340704"/>
                    </a:ext>
                  </a:extLst>
                </a:gridCol>
              </a:tblGrid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10950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4194046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0321369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0016852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833699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7389317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85456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9126564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5621459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1653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009620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354245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112960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7287625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537558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566917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8250689"/>
                  </a:ext>
                </a:extLst>
              </a:tr>
            </a:tbl>
          </a:graphicData>
        </a:graphic>
      </p:graphicFrame>
      <p:sp>
        <p:nvSpPr>
          <p:cNvPr id="222" name="object 2">
            <a:extLst>
              <a:ext uri="{FF2B5EF4-FFF2-40B4-BE49-F238E27FC236}">
                <a16:creationId xmlns:a16="http://schemas.microsoft.com/office/drawing/2014/main" id="{76C1F3F8-23F1-4DE6-9536-DE5F080AFA19}"/>
              </a:ext>
            </a:extLst>
          </p:cNvPr>
          <p:cNvSpPr txBox="1"/>
          <p:nvPr/>
        </p:nvSpPr>
        <p:spPr>
          <a:xfrm>
            <a:off x="18086105" y="1447616"/>
            <a:ext cx="4163630" cy="763029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25400" algn="ctr">
              <a:spcBef>
                <a:spcPts val="190"/>
              </a:spcBef>
            </a:pPr>
            <a:r>
              <a:rPr lang="en-ZA" sz="4800" b="1" spc="-10" dirty="0">
                <a:latin typeface="Calibri"/>
                <a:cs typeface="Calibri"/>
              </a:rPr>
              <a:t>To Do</a:t>
            </a:r>
            <a:endParaRPr sz="4800" dirty="0">
              <a:latin typeface="Calibri"/>
              <a:cs typeface="Calibri"/>
            </a:endParaRP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344232" y="1167317"/>
            <a:ext cx="1133030" cy="16318600"/>
            <a:chOff x="1323946" y="1193258"/>
            <a:chExt cx="1133030" cy="16318600"/>
          </a:xfrm>
        </p:grpSpPr>
        <p:sp>
          <p:nvSpPr>
            <p:cNvPr id="61" name="Rectangle: Rounded Corners 16">
              <a:hlinkClick r:id="rId3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1323946" y="119325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3" name="Rectangle: Rounded Corners 17">
              <a:hlinkClick r:id="rId4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1323946" y="256294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4" name="Rectangle: Rounded Corners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1323946" y="393263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5" name="Rectangle: Rounded Corners 19">
              <a:hlinkClick r:id="rId6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1323946" y="529242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6" name="Rectangle: Rounded Corners 20">
              <a:hlinkClick r:id="rId7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1323946" y="667201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7" name="Rectangle: Rounded Corners 21">
              <a:hlinkClick r:id="rId8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1323946" y="805160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8" name="Rectangle: Rounded Corners 22">
              <a:hlinkClick r:id="rId9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1323946" y="9383895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9" name="Rectangle: Rounded Corners 23">
              <a:hlinkClick r:id="rId10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1323946" y="10757814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0" name="Rectangle: Rounded Corners 24">
              <a:hlinkClick r:id="rId11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1323946" y="12131733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1" name="Rectangle: Rounded Corners 25">
              <a:hlinkClick r:id="rId12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1323946" y="13505652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2" name="Rectangle: Rounded Corners 26">
              <a:hlinkClick r:id="rId13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1323946" y="14887139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3" name="Rectangle: Rounded Corners 27">
              <a:hlinkClick r:id="rId14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1323946" y="16268627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sp>
        <p:nvSpPr>
          <p:cNvPr id="74" name="Rectangle: Top Corners Rounded 61">
            <a:hlinkClick r:id="rId2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600200" y="4191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69329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Rectangle: Rounded Corners 524">
            <a:extLst>
              <a:ext uri="{FF2B5EF4-FFF2-40B4-BE49-F238E27FC236}">
                <a16:creationId xmlns:a16="http://schemas.microsoft.com/office/drawing/2014/main" id="{22661A40-0095-4402-BD28-29A32DFFC778}"/>
              </a:ext>
            </a:extLst>
          </p:cNvPr>
          <p:cNvSpPr/>
          <p:nvPr/>
        </p:nvSpPr>
        <p:spPr>
          <a:xfrm>
            <a:off x="1193035" y="1386053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Monday</a:t>
            </a:r>
          </a:p>
        </p:txBody>
      </p:sp>
      <p:graphicFrame>
        <p:nvGraphicFramePr>
          <p:cNvPr id="526" name="Table 526">
            <a:extLst>
              <a:ext uri="{FF2B5EF4-FFF2-40B4-BE49-F238E27FC236}">
                <a16:creationId xmlns:a16="http://schemas.microsoft.com/office/drawing/2014/main" id="{EF55DA1B-51F7-4344-838D-CDDB98178A93}"/>
              </a:ext>
            </a:extLst>
          </p:cNvPr>
          <p:cNvGraphicFramePr>
            <a:graphicFrameLocks noGrp="1"/>
          </p:cNvGraphicFramePr>
          <p:nvPr/>
        </p:nvGraphicFramePr>
        <p:xfrm>
          <a:off x="1224952" y="2106125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27" name="Rectangle: Rounded Corners 526">
            <a:extLst>
              <a:ext uri="{FF2B5EF4-FFF2-40B4-BE49-F238E27FC236}">
                <a16:creationId xmlns:a16="http://schemas.microsoft.com/office/drawing/2014/main" id="{802E2183-6E26-45DC-AA78-441749E0C855}"/>
              </a:ext>
            </a:extLst>
          </p:cNvPr>
          <p:cNvSpPr/>
          <p:nvPr/>
        </p:nvSpPr>
        <p:spPr>
          <a:xfrm>
            <a:off x="1224952" y="533292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Tuesday</a:t>
            </a:r>
          </a:p>
        </p:txBody>
      </p:sp>
      <p:graphicFrame>
        <p:nvGraphicFramePr>
          <p:cNvPr id="528" name="Table 526">
            <a:extLst>
              <a:ext uri="{FF2B5EF4-FFF2-40B4-BE49-F238E27FC236}">
                <a16:creationId xmlns:a16="http://schemas.microsoft.com/office/drawing/2014/main" id="{F3E6595C-8942-44BC-8112-AE82E4B2E65B}"/>
              </a:ext>
            </a:extLst>
          </p:cNvPr>
          <p:cNvGraphicFramePr>
            <a:graphicFrameLocks noGrp="1"/>
          </p:cNvGraphicFramePr>
          <p:nvPr/>
        </p:nvGraphicFramePr>
        <p:xfrm>
          <a:off x="1256869" y="605299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29" name="Rectangle: Rounded Corners 528">
            <a:extLst>
              <a:ext uri="{FF2B5EF4-FFF2-40B4-BE49-F238E27FC236}">
                <a16:creationId xmlns:a16="http://schemas.microsoft.com/office/drawing/2014/main" id="{F554E60D-9173-4374-9DC7-AE52FD0068D8}"/>
              </a:ext>
            </a:extLst>
          </p:cNvPr>
          <p:cNvSpPr/>
          <p:nvPr/>
        </p:nvSpPr>
        <p:spPr>
          <a:xfrm>
            <a:off x="1193035" y="9263228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Wednesday</a:t>
            </a:r>
          </a:p>
        </p:txBody>
      </p:sp>
      <p:graphicFrame>
        <p:nvGraphicFramePr>
          <p:cNvPr id="530" name="Table 526">
            <a:extLst>
              <a:ext uri="{FF2B5EF4-FFF2-40B4-BE49-F238E27FC236}">
                <a16:creationId xmlns:a16="http://schemas.microsoft.com/office/drawing/2014/main" id="{FA60CCC5-059D-4492-AE4E-7A25D734EC17}"/>
              </a:ext>
            </a:extLst>
          </p:cNvPr>
          <p:cNvGraphicFramePr>
            <a:graphicFrameLocks noGrp="1"/>
          </p:cNvGraphicFramePr>
          <p:nvPr/>
        </p:nvGraphicFramePr>
        <p:xfrm>
          <a:off x="1224952" y="9983300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1" name="Rectangle: Rounded Corners 530">
            <a:extLst>
              <a:ext uri="{FF2B5EF4-FFF2-40B4-BE49-F238E27FC236}">
                <a16:creationId xmlns:a16="http://schemas.microsoft.com/office/drawing/2014/main" id="{8D6290B4-8446-4A1C-A310-9D1E54796ED3}"/>
              </a:ext>
            </a:extLst>
          </p:cNvPr>
          <p:cNvSpPr/>
          <p:nvPr/>
        </p:nvSpPr>
        <p:spPr>
          <a:xfrm>
            <a:off x="1192526" y="1312134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Thursday</a:t>
            </a:r>
          </a:p>
        </p:txBody>
      </p:sp>
      <p:graphicFrame>
        <p:nvGraphicFramePr>
          <p:cNvPr id="532" name="Table 526">
            <a:extLst>
              <a:ext uri="{FF2B5EF4-FFF2-40B4-BE49-F238E27FC236}">
                <a16:creationId xmlns:a16="http://schemas.microsoft.com/office/drawing/2014/main" id="{D8343F4D-8B28-46AB-91B8-CE0B7F8AD754}"/>
              </a:ext>
            </a:extLst>
          </p:cNvPr>
          <p:cNvGraphicFramePr>
            <a:graphicFrameLocks noGrp="1"/>
          </p:cNvGraphicFramePr>
          <p:nvPr/>
        </p:nvGraphicFramePr>
        <p:xfrm>
          <a:off x="1224443" y="1384141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3" name="Rectangle: Rounded Corners 532">
            <a:extLst>
              <a:ext uri="{FF2B5EF4-FFF2-40B4-BE49-F238E27FC236}">
                <a16:creationId xmlns:a16="http://schemas.microsoft.com/office/drawing/2014/main" id="{C7332ED9-D87D-4C94-BE3D-A80A2F26E6FA}"/>
              </a:ext>
            </a:extLst>
          </p:cNvPr>
          <p:cNvSpPr/>
          <p:nvPr/>
        </p:nvSpPr>
        <p:spPr>
          <a:xfrm>
            <a:off x="22439927" y="1386053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Friday</a:t>
            </a:r>
          </a:p>
        </p:txBody>
      </p:sp>
      <p:graphicFrame>
        <p:nvGraphicFramePr>
          <p:cNvPr id="534" name="Table 526">
            <a:extLst>
              <a:ext uri="{FF2B5EF4-FFF2-40B4-BE49-F238E27FC236}">
                <a16:creationId xmlns:a16="http://schemas.microsoft.com/office/drawing/2014/main" id="{A4651587-3301-4BE4-B08A-A93921872368}"/>
              </a:ext>
            </a:extLst>
          </p:cNvPr>
          <p:cNvGraphicFramePr>
            <a:graphicFrameLocks noGrp="1"/>
          </p:cNvGraphicFramePr>
          <p:nvPr/>
        </p:nvGraphicFramePr>
        <p:xfrm>
          <a:off x="14066931" y="2106125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5" name="Rectangle: Rounded Corners 534">
            <a:extLst>
              <a:ext uri="{FF2B5EF4-FFF2-40B4-BE49-F238E27FC236}">
                <a16:creationId xmlns:a16="http://schemas.microsoft.com/office/drawing/2014/main" id="{D18545CF-A784-48FF-941B-96749C04EBED}"/>
              </a:ext>
            </a:extLst>
          </p:cNvPr>
          <p:cNvSpPr/>
          <p:nvPr/>
        </p:nvSpPr>
        <p:spPr>
          <a:xfrm>
            <a:off x="22408010" y="533292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Saturday</a:t>
            </a:r>
          </a:p>
        </p:txBody>
      </p:sp>
      <p:graphicFrame>
        <p:nvGraphicFramePr>
          <p:cNvPr id="536" name="Table 526">
            <a:extLst>
              <a:ext uri="{FF2B5EF4-FFF2-40B4-BE49-F238E27FC236}">
                <a16:creationId xmlns:a16="http://schemas.microsoft.com/office/drawing/2014/main" id="{5EA92FD2-DA63-4D12-88F7-FD598D788CDD}"/>
              </a:ext>
            </a:extLst>
          </p:cNvPr>
          <p:cNvGraphicFramePr>
            <a:graphicFrameLocks noGrp="1"/>
          </p:cNvGraphicFramePr>
          <p:nvPr/>
        </p:nvGraphicFramePr>
        <p:xfrm>
          <a:off x="14098848" y="605299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7" name="Rectangle: Rounded Corners 536">
            <a:extLst>
              <a:ext uri="{FF2B5EF4-FFF2-40B4-BE49-F238E27FC236}">
                <a16:creationId xmlns:a16="http://schemas.microsoft.com/office/drawing/2014/main" id="{F1473FCC-D503-4775-9987-B9E2D6C190C0}"/>
              </a:ext>
            </a:extLst>
          </p:cNvPr>
          <p:cNvSpPr/>
          <p:nvPr/>
        </p:nvSpPr>
        <p:spPr>
          <a:xfrm>
            <a:off x="22439927" y="9263228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Sunday</a:t>
            </a:r>
          </a:p>
        </p:txBody>
      </p:sp>
      <p:graphicFrame>
        <p:nvGraphicFramePr>
          <p:cNvPr id="538" name="Table 526">
            <a:extLst>
              <a:ext uri="{FF2B5EF4-FFF2-40B4-BE49-F238E27FC236}">
                <a16:creationId xmlns:a16="http://schemas.microsoft.com/office/drawing/2014/main" id="{6C0EFDD8-6F57-4D70-A037-BAC961600F78}"/>
              </a:ext>
            </a:extLst>
          </p:cNvPr>
          <p:cNvGraphicFramePr>
            <a:graphicFrameLocks noGrp="1"/>
          </p:cNvGraphicFramePr>
          <p:nvPr/>
        </p:nvGraphicFramePr>
        <p:xfrm>
          <a:off x="14066931" y="9983300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grpSp>
        <p:nvGrpSpPr>
          <p:cNvPr id="29" name="Group 28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344232" y="1167317"/>
            <a:ext cx="1133030" cy="16318600"/>
            <a:chOff x="1323946" y="1193258"/>
            <a:chExt cx="1133030" cy="16318600"/>
          </a:xfrm>
        </p:grpSpPr>
        <p:sp>
          <p:nvSpPr>
            <p:cNvPr id="30" name="Rectangle: Rounded Corners 16">
              <a:hlinkClick r:id="rId2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1323946" y="119325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1" name="Rectangle: Rounded Corners 17">
              <a:hlinkClick r:id="rId3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1323946" y="256294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2" name="Rectangle: Rounded Corners 18">
              <a:hlinkClick r:id="rId4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1323946" y="393263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3" name="Rectangle: Rounded Corners 19">
              <a:hlinkClick r:id="rId5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1323946" y="529242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4" name="Rectangle: Rounded Corners 20">
              <a:hlinkClick r:id="rId6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1323946" y="667201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5" name="Rectangle: Rounded Corners 21">
              <a:hlinkClick r:id="rId7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1323946" y="805160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6" name="Rectangle: Rounded Corners 22">
              <a:hlinkClick r:id="rId8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1323946" y="9383895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7" name="Rectangle: Rounded Corners 23">
              <a:hlinkClick r:id="rId9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1323946" y="10757814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8" name="Rectangle: Rounded Corners 24">
              <a:hlinkClick r:id="rId10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1323946" y="12131733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9" name="Rectangle: Rounded Corners 25">
              <a:hlinkClick r:id="rId11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1323946" y="13505652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0" name="Rectangle: Rounded Corners 26">
              <a:hlinkClick r:id="rId12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1323946" y="14887139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1" name="Rectangle: Rounded Corners 27">
              <a:hlinkClick r:id="rId13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1323946" y="16268627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sp>
        <p:nvSpPr>
          <p:cNvPr id="42" name="Rectangle: Top Corners Rounded 61">
            <a:hlinkClick r:id="rId14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447800" y="2667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58824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ageCurlDouble"/>
      </p:transition>
    </mc:Choice>
    <mc:Fallback xmlns="">
      <p:transition spd="slow" advClick="0">
        <p:fade/>
      </p:transition>
    </mc:Fallback>
  </mc:AlternateContent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Rounded Corners 9">
            <a:hlinkClick r:id="" action="ppaction://noaction"/>
            <a:extLst>
              <a:ext uri="{FF2B5EF4-FFF2-40B4-BE49-F238E27FC236}">
                <a16:creationId xmlns:a16="http://schemas.microsoft.com/office/drawing/2014/main" id="{446C6CE9-07F3-4FF5-93FF-C749C9E8A595}"/>
              </a:ext>
            </a:extLst>
          </p:cNvPr>
          <p:cNvSpPr/>
          <p:nvPr/>
        </p:nvSpPr>
        <p:spPr>
          <a:xfrm>
            <a:off x="25698450" y="10686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hlinkClick r:id="" action="ppaction://noaction"/>
            <a:extLst>
              <a:ext uri="{FF2B5EF4-FFF2-40B4-BE49-F238E27FC236}">
                <a16:creationId xmlns:a16="http://schemas.microsoft.com/office/drawing/2014/main" id="{8255F68B-2F1A-4CD9-A876-123357C575D6}"/>
              </a:ext>
            </a:extLst>
          </p:cNvPr>
          <p:cNvSpPr/>
          <p:nvPr/>
        </p:nvSpPr>
        <p:spPr>
          <a:xfrm>
            <a:off x="25698450" y="243408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hlinkClick r:id="" action="ppaction://noaction"/>
            <a:extLst>
              <a:ext uri="{FF2B5EF4-FFF2-40B4-BE49-F238E27FC236}">
                <a16:creationId xmlns:a16="http://schemas.microsoft.com/office/drawing/2014/main" id="{F7790886-A193-4B09-A3A6-0132E7DA88A9}"/>
              </a:ext>
            </a:extLst>
          </p:cNvPr>
          <p:cNvSpPr/>
          <p:nvPr/>
        </p:nvSpPr>
        <p:spPr>
          <a:xfrm>
            <a:off x="25698450" y="379955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hlinkClick r:id="" action="ppaction://noaction"/>
            <a:extLst>
              <a:ext uri="{FF2B5EF4-FFF2-40B4-BE49-F238E27FC236}">
                <a16:creationId xmlns:a16="http://schemas.microsoft.com/office/drawing/2014/main" id="{5AF01227-4BF8-4787-B84A-203E86E662C5}"/>
              </a:ext>
            </a:extLst>
          </p:cNvPr>
          <p:cNvSpPr/>
          <p:nvPr/>
        </p:nvSpPr>
        <p:spPr>
          <a:xfrm>
            <a:off x="25698450" y="516502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hlinkClick r:id="" action="ppaction://noaction"/>
            <a:extLst>
              <a:ext uri="{FF2B5EF4-FFF2-40B4-BE49-F238E27FC236}">
                <a16:creationId xmlns:a16="http://schemas.microsoft.com/office/drawing/2014/main" id="{7BFE6CA8-572E-4F3E-9539-BBE1CE79CCF5}"/>
              </a:ext>
            </a:extLst>
          </p:cNvPr>
          <p:cNvSpPr/>
          <p:nvPr/>
        </p:nvSpPr>
        <p:spPr>
          <a:xfrm>
            <a:off x="25698450" y="653049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hlinkClick r:id="" action="ppaction://noaction"/>
            <a:extLst>
              <a:ext uri="{FF2B5EF4-FFF2-40B4-BE49-F238E27FC236}">
                <a16:creationId xmlns:a16="http://schemas.microsoft.com/office/drawing/2014/main" id="{1BFD18DA-2C6D-4619-8ED1-4C04808E9755}"/>
              </a:ext>
            </a:extLst>
          </p:cNvPr>
          <p:cNvSpPr/>
          <p:nvPr/>
        </p:nvSpPr>
        <p:spPr>
          <a:xfrm>
            <a:off x="25698450" y="789596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hlinkClick r:id="" action="ppaction://noaction"/>
            <a:extLst>
              <a:ext uri="{FF2B5EF4-FFF2-40B4-BE49-F238E27FC236}">
                <a16:creationId xmlns:a16="http://schemas.microsoft.com/office/drawing/2014/main" id="{D45A448A-6A4F-40F2-8A70-2EAD84357E48}"/>
              </a:ext>
            </a:extLst>
          </p:cNvPr>
          <p:cNvSpPr/>
          <p:nvPr/>
        </p:nvSpPr>
        <p:spPr>
          <a:xfrm>
            <a:off x="25698450" y="926143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hlinkClick r:id="" action="ppaction://noaction"/>
            <a:extLst>
              <a:ext uri="{FF2B5EF4-FFF2-40B4-BE49-F238E27FC236}">
                <a16:creationId xmlns:a16="http://schemas.microsoft.com/office/drawing/2014/main" id="{2BE8278F-BB92-41BF-9083-BD8B17BD9AC2}"/>
              </a:ext>
            </a:extLst>
          </p:cNvPr>
          <p:cNvSpPr/>
          <p:nvPr/>
        </p:nvSpPr>
        <p:spPr>
          <a:xfrm>
            <a:off x="25698450" y="1062690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hlinkClick r:id="" action="ppaction://noaction"/>
            <a:extLst>
              <a:ext uri="{FF2B5EF4-FFF2-40B4-BE49-F238E27FC236}">
                <a16:creationId xmlns:a16="http://schemas.microsoft.com/office/drawing/2014/main" id="{5CB04BD4-E02D-4798-A26C-BEC145AB49DB}"/>
              </a:ext>
            </a:extLst>
          </p:cNvPr>
          <p:cNvSpPr/>
          <p:nvPr/>
        </p:nvSpPr>
        <p:spPr>
          <a:xfrm>
            <a:off x="25698450" y="1199237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hlinkClick r:id="" action="ppaction://noaction"/>
            <a:extLst>
              <a:ext uri="{FF2B5EF4-FFF2-40B4-BE49-F238E27FC236}">
                <a16:creationId xmlns:a16="http://schemas.microsoft.com/office/drawing/2014/main" id="{960EAC65-8800-4CAD-9FE7-2E32EA1A6592}"/>
              </a:ext>
            </a:extLst>
          </p:cNvPr>
          <p:cNvSpPr/>
          <p:nvPr/>
        </p:nvSpPr>
        <p:spPr>
          <a:xfrm>
            <a:off x="25698450" y="1335784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hlinkClick r:id="" action="ppaction://noaction"/>
            <a:extLst>
              <a:ext uri="{FF2B5EF4-FFF2-40B4-BE49-F238E27FC236}">
                <a16:creationId xmlns:a16="http://schemas.microsoft.com/office/drawing/2014/main" id="{DFA1BB0B-267B-4951-8EA3-AF3B56A46A59}"/>
              </a:ext>
            </a:extLst>
          </p:cNvPr>
          <p:cNvSpPr/>
          <p:nvPr/>
        </p:nvSpPr>
        <p:spPr>
          <a:xfrm>
            <a:off x="25698450" y="147233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hlinkClick r:id="" action="ppaction://noaction"/>
            <a:extLst>
              <a:ext uri="{FF2B5EF4-FFF2-40B4-BE49-F238E27FC236}">
                <a16:creationId xmlns:a16="http://schemas.microsoft.com/office/drawing/2014/main" id="{275EA8BE-60B0-4FF0-BA96-129F69F22E06}"/>
              </a:ext>
            </a:extLst>
          </p:cNvPr>
          <p:cNvSpPr/>
          <p:nvPr/>
        </p:nvSpPr>
        <p:spPr>
          <a:xfrm>
            <a:off x="25698450" y="16088788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22D3A13-EEE1-4B15-9C0B-5DC1A3E619F0}"/>
              </a:ext>
            </a:extLst>
          </p:cNvPr>
          <p:cNvSpPr/>
          <p:nvPr/>
        </p:nvSpPr>
        <p:spPr>
          <a:xfrm>
            <a:off x="23795500" y="16088788"/>
            <a:ext cx="1691586" cy="1456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 59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8F9B818D-929E-4ECD-A2BA-1263EA0889E7}"/>
              </a:ext>
            </a:extLst>
          </p:cNvPr>
          <p:cNvSpPr/>
          <p:nvPr/>
        </p:nvSpPr>
        <p:spPr>
          <a:xfrm>
            <a:off x="1116239" y="16270514"/>
            <a:ext cx="1248228" cy="12748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: Top Corners Rounded 61">
            <a:hlinkClick r:id="rId2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447800" y="2667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bject 2">
            <a:extLst>
              <a:ext uri="{FF2B5EF4-FFF2-40B4-BE49-F238E27FC236}">
                <a16:creationId xmlns:a16="http://schemas.microsoft.com/office/drawing/2014/main" id="{A7843B35-D7B0-42AB-9877-BA97342BDBE4}"/>
              </a:ext>
            </a:extLst>
          </p:cNvPr>
          <p:cNvSpPr txBox="1"/>
          <p:nvPr/>
        </p:nvSpPr>
        <p:spPr>
          <a:xfrm>
            <a:off x="3067050" y="1349288"/>
            <a:ext cx="6426393" cy="763029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25400" algn="ctr">
              <a:spcBef>
                <a:spcPts val="190"/>
              </a:spcBef>
            </a:pPr>
            <a:r>
              <a:rPr sz="4800" b="1" spc="-10" dirty="0">
                <a:latin typeface="Calibri"/>
                <a:cs typeface="Calibri"/>
              </a:rPr>
              <a:t>Goal</a:t>
            </a:r>
            <a:r>
              <a:rPr sz="4800" b="1" spc="-70" dirty="0">
                <a:latin typeface="Calibri"/>
                <a:cs typeface="Calibri"/>
              </a:rPr>
              <a:t> </a:t>
            </a:r>
            <a:r>
              <a:rPr sz="4800" b="1" spc="-10" dirty="0">
                <a:latin typeface="Calibri"/>
                <a:cs typeface="Calibri"/>
              </a:rPr>
              <a:t>Classification</a:t>
            </a:r>
            <a:endParaRPr sz="4800" dirty="0">
              <a:latin typeface="Calibri"/>
              <a:cs typeface="Calibri"/>
            </a:endParaRPr>
          </a:p>
        </p:txBody>
      </p:sp>
      <p:graphicFrame>
        <p:nvGraphicFramePr>
          <p:cNvPr id="33" name="object 5">
            <a:extLst>
              <a:ext uri="{FF2B5EF4-FFF2-40B4-BE49-F238E27FC236}">
                <a16:creationId xmlns:a16="http://schemas.microsoft.com/office/drawing/2014/main" id="{A02703A7-9334-429C-9DFA-A74E27BB1720}"/>
              </a:ext>
            </a:extLst>
          </p:cNvPr>
          <p:cNvGraphicFramePr>
            <a:graphicFrameLocks noGrp="1"/>
          </p:cNvGraphicFramePr>
          <p:nvPr/>
        </p:nvGraphicFramePr>
        <p:xfrm>
          <a:off x="1217932" y="2386786"/>
          <a:ext cx="11329025" cy="78405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245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6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55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17101">
                <a:tc>
                  <a:txBody>
                    <a:bodyPr/>
                    <a:lstStyle/>
                    <a:p>
                      <a:pPr algn="ctr">
                        <a:lnSpc>
                          <a:spcPts val="124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1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st 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Most</a:t>
                      </a:r>
                      <a:r>
                        <a:rPr sz="2400" spc="-9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Urgent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ts val="124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2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nd</a:t>
                      </a:r>
                      <a:r>
                        <a:rPr sz="2400" spc="127" baseline="27777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Urgent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 w="6350">
                      <a:noFill/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2319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  <a:lnT>
                      <a:noFill/>
                    </a:lnT>
                    <a:lnB w="635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  <a:lnT w="6350">
                      <a:noFill/>
                      <a:prstDash val="solid"/>
                    </a:lnT>
                    <a:lnB w="635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026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140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3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rd</a:t>
                      </a:r>
                      <a:r>
                        <a:rPr sz="2400" spc="127" baseline="27777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Important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T w="6350">
                      <a:noFill/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  <a:p>
                      <a:pPr marL="635" algn="ctr">
                        <a:lnSpc>
                          <a:spcPts val="140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4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th 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Not</a:t>
                      </a:r>
                      <a:r>
                        <a:rPr sz="2400" spc="-8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Important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T w="6350">
                      <a:noFill/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1" name="object 3">
            <a:extLst>
              <a:ext uri="{FF2B5EF4-FFF2-40B4-BE49-F238E27FC236}">
                <a16:creationId xmlns:a16="http://schemas.microsoft.com/office/drawing/2014/main" id="{B3BF3BDB-0074-43B2-B87B-F25407F3CCCC}"/>
              </a:ext>
            </a:extLst>
          </p:cNvPr>
          <p:cNvSpPr/>
          <p:nvPr/>
        </p:nvSpPr>
        <p:spPr>
          <a:xfrm>
            <a:off x="1128430" y="2597186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4" name="object 6">
            <a:extLst>
              <a:ext uri="{FF2B5EF4-FFF2-40B4-BE49-F238E27FC236}">
                <a16:creationId xmlns:a16="http://schemas.microsoft.com/office/drawing/2014/main" id="{21E2FD4A-C6E7-4B43-A044-B0A09935A1AD}"/>
              </a:ext>
            </a:extLst>
          </p:cNvPr>
          <p:cNvSpPr/>
          <p:nvPr/>
        </p:nvSpPr>
        <p:spPr>
          <a:xfrm>
            <a:off x="1174149" y="10358201"/>
            <a:ext cx="5434721" cy="6123022"/>
          </a:xfrm>
          <a:custGeom>
            <a:avLst/>
            <a:gdLst/>
            <a:ahLst/>
            <a:cxnLst/>
            <a:rect l="l" t="t" r="r" b="b"/>
            <a:pathLst>
              <a:path w="2962275" h="3431540">
                <a:moveTo>
                  <a:pt x="0" y="3431159"/>
                </a:moveTo>
                <a:lnTo>
                  <a:pt x="2961766" y="3431159"/>
                </a:lnTo>
                <a:lnTo>
                  <a:pt x="2961766" y="0"/>
                </a:lnTo>
                <a:lnTo>
                  <a:pt x="0" y="0"/>
                </a:lnTo>
                <a:lnTo>
                  <a:pt x="0" y="3431159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5" name="object 7">
            <a:extLst>
              <a:ext uri="{FF2B5EF4-FFF2-40B4-BE49-F238E27FC236}">
                <a16:creationId xmlns:a16="http://schemas.microsoft.com/office/drawing/2014/main" id="{1DA04D45-AB27-4535-801A-EBB6F25212E6}"/>
              </a:ext>
            </a:extLst>
          </p:cNvPr>
          <p:cNvSpPr/>
          <p:nvPr/>
        </p:nvSpPr>
        <p:spPr>
          <a:xfrm>
            <a:off x="1259497" y="10452544"/>
            <a:ext cx="5193566" cy="342900"/>
          </a:xfrm>
          <a:custGeom>
            <a:avLst/>
            <a:gdLst/>
            <a:ahLst/>
            <a:cxnLst/>
            <a:rect l="l" t="t" r="r" b="b"/>
            <a:pathLst>
              <a:path w="2830829" h="171450">
                <a:moveTo>
                  <a:pt x="0" y="170992"/>
                </a:moveTo>
                <a:lnTo>
                  <a:pt x="2830703" y="170992"/>
                </a:lnTo>
                <a:lnTo>
                  <a:pt x="2830703" y="0"/>
                </a:lnTo>
                <a:lnTo>
                  <a:pt x="0" y="0"/>
                </a:lnTo>
                <a:lnTo>
                  <a:pt x="0" y="170992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6" name="object 8">
            <a:extLst>
              <a:ext uri="{FF2B5EF4-FFF2-40B4-BE49-F238E27FC236}">
                <a16:creationId xmlns:a16="http://schemas.microsoft.com/office/drawing/2014/main" id="{263F33B8-7CE9-4385-82D8-ADE8AFAC5EB1}"/>
              </a:ext>
            </a:extLst>
          </p:cNvPr>
          <p:cNvSpPr/>
          <p:nvPr/>
        </p:nvSpPr>
        <p:spPr>
          <a:xfrm>
            <a:off x="6820235" y="10358201"/>
            <a:ext cx="5681004" cy="6123022"/>
          </a:xfrm>
          <a:custGeom>
            <a:avLst/>
            <a:gdLst/>
            <a:ahLst/>
            <a:cxnLst/>
            <a:rect l="l" t="t" r="r" b="b"/>
            <a:pathLst>
              <a:path w="3254375" h="3431540">
                <a:moveTo>
                  <a:pt x="0" y="3431159"/>
                </a:moveTo>
                <a:lnTo>
                  <a:pt x="3254375" y="3431159"/>
                </a:lnTo>
                <a:lnTo>
                  <a:pt x="3254375" y="0"/>
                </a:lnTo>
                <a:lnTo>
                  <a:pt x="0" y="0"/>
                </a:lnTo>
                <a:lnTo>
                  <a:pt x="0" y="3431159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8" name="object 10">
            <a:extLst>
              <a:ext uri="{FF2B5EF4-FFF2-40B4-BE49-F238E27FC236}">
                <a16:creationId xmlns:a16="http://schemas.microsoft.com/office/drawing/2014/main" id="{D74C18D9-9F6D-4E04-8FC5-58A05AFB1F12}"/>
              </a:ext>
            </a:extLst>
          </p:cNvPr>
          <p:cNvSpPr/>
          <p:nvPr/>
        </p:nvSpPr>
        <p:spPr>
          <a:xfrm>
            <a:off x="1128430" y="1044045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0" name="object 12">
            <a:extLst>
              <a:ext uri="{FF2B5EF4-FFF2-40B4-BE49-F238E27FC236}">
                <a16:creationId xmlns:a16="http://schemas.microsoft.com/office/drawing/2014/main" id="{E6BF1142-E064-4903-AE86-F24DC26A8991}"/>
              </a:ext>
            </a:extLst>
          </p:cNvPr>
          <p:cNvSpPr/>
          <p:nvPr/>
        </p:nvSpPr>
        <p:spPr>
          <a:xfrm>
            <a:off x="7423822" y="1044045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3" name="object 15">
            <a:extLst>
              <a:ext uri="{FF2B5EF4-FFF2-40B4-BE49-F238E27FC236}">
                <a16:creationId xmlns:a16="http://schemas.microsoft.com/office/drawing/2014/main" id="{F77D01BA-E477-42CE-85EB-7829C8ED25B8}"/>
              </a:ext>
            </a:extLst>
          </p:cNvPr>
          <p:cNvSpPr/>
          <p:nvPr/>
        </p:nvSpPr>
        <p:spPr>
          <a:xfrm>
            <a:off x="111623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4" name="object 16">
            <a:extLst>
              <a:ext uri="{FF2B5EF4-FFF2-40B4-BE49-F238E27FC236}">
                <a16:creationId xmlns:a16="http://schemas.microsoft.com/office/drawing/2014/main" id="{AFB6542E-FD74-4A5F-95CC-78FD45BE46E8}"/>
              </a:ext>
            </a:extLst>
          </p:cNvPr>
          <p:cNvSpPr/>
          <p:nvPr/>
        </p:nvSpPr>
        <p:spPr>
          <a:xfrm>
            <a:off x="111623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7" name="object 19">
            <a:extLst>
              <a:ext uri="{FF2B5EF4-FFF2-40B4-BE49-F238E27FC236}">
                <a16:creationId xmlns:a16="http://schemas.microsoft.com/office/drawing/2014/main" id="{4854EE60-2782-4E9C-9390-D4FF5F08A77E}"/>
              </a:ext>
            </a:extLst>
          </p:cNvPr>
          <p:cNvSpPr/>
          <p:nvPr/>
        </p:nvSpPr>
        <p:spPr>
          <a:xfrm>
            <a:off x="7051964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0" name="object 22">
            <a:extLst>
              <a:ext uri="{FF2B5EF4-FFF2-40B4-BE49-F238E27FC236}">
                <a16:creationId xmlns:a16="http://schemas.microsoft.com/office/drawing/2014/main" id="{C87A5974-E205-4B03-BC37-AEF7EA800BED}"/>
              </a:ext>
            </a:extLst>
          </p:cNvPr>
          <p:cNvSpPr/>
          <p:nvPr/>
        </p:nvSpPr>
        <p:spPr>
          <a:xfrm>
            <a:off x="741162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3" name="object 25">
            <a:extLst>
              <a:ext uri="{FF2B5EF4-FFF2-40B4-BE49-F238E27FC236}">
                <a16:creationId xmlns:a16="http://schemas.microsoft.com/office/drawing/2014/main" id="{4B47CB9A-3CF7-4B6F-ABCF-C72A09243204}"/>
              </a:ext>
            </a:extLst>
          </p:cNvPr>
          <p:cNvSpPr/>
          <p:nvPr/>
        </p:nvSpPr>
        <p:spPr>
          <a:xfrm>
            <a:off x="13935620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4" name="object 26">
            <a:extLst>
              <a:ext uri="{FF2B5EF4-FFF2-40B4-BE49-F238E27FC236}">
                <a16:creationId xmlns:a16="http://schemas.microsoft.com/office/drawing/2014/main" id="{739C951D-1F43-428D-AE98-1AF368E07A68}"/>
              </a:ext>
            </a:extLst>
          </p:cNvPr>
          <p:cNvSpPr/>
          <p:nvPr/>
        </p:nvSpPr>
        <p:spPr>
          <a:xfrm>
            <a:off x="13935620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graphicFrame>
        <p:nvGraphicFramePr>
          <p:cNvPr id="221" name="Table 3">
            <a:extLst>
              <a:ext uri="{FF2B5EF4-FFF2-40B4-BE49-F238E27FC236}">
                <a16:creationId xmlns:a16="http://schemas.microsoft.com/office/drawing/2014/main" id="{D47B43EA-9621-4B23-B48A-E337E935E4F0}"/>
              </a:ext>
            </a:extLst>
          </p:cNvPr>
          <p:cNvGraphicFramePr>
            <a:graphicFrameLocks noGrp="1"/>
          </p:cNvGraphicFramePr>
          <p:nvPr/>
        </p:nvGraphicFramePr>
        <p:xfrm>
          <a:off x="14774874" y="2597186"/>
          <a:ext cx="10062414" cy="135573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8111">
                  <a:extLst>
                    <a:ext uri="{9D8B030D-6E8A-4147-A177-3AD203B41FA5}">
                      <a16:colId xmlns:a16="http://schemas.microsoft.com/office/drawing/2014/main" val="329328549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858216296"/>
                    </a:ext>
                  </a:extLst>
                </a:gridCol>
                <a:gridCol w="3085341">
                  <a:extLst>
                    <a:ext uri="{9D8B030D-6E8A-4147-A177-3AD203B41FA5}">
                      <a16:colId xmlns:a16="http://schemas.microsoft.com/office/drawing/2014/main" val="2773723347"/>
                    </a:ext>
                  </a:extLst>
                </a:gridCol>
                <a:gridCol w="457847">
                  <a:extLst>
                    <a:ext uri="{9D8B030D-6E8A-4147-A177-3AD203B41FA5}">
                      <a16:colId xmlns:a16="http://schemas.microsoft.com/office/drawing/2014/main" val="3970924410"/>
                    </a:ext>
                  </a:extLst>
                </a:gridCol>
                <a:gridCol w="5712835">
                  <a:extLst>
                    <a:ext uri="{9D8B030D-6E8A-4147-A177-3AD203B41FA5}">
                      <a16:colId xmlns:a16="http://schemas.microsoft.com/office/drawing/2014/main" val="3653340704"/>
                    </a:ext>
                  </a:extLst>
                </a:gridCol>
              </a:tblGrid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10950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4194046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0321369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0016852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833699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7389317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85456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9126564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5621459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1653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009620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354245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112960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7287625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537558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566917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8250689"/>
                  </a:ext>
                </a:extLst>
              </a:tr>
            </a:tbl>
          </a:graphicData>
        </a:graphic>
      </p:graphicFrame>
      <p:sp>
        <p:nvSpPr>
          <p:cNvPr id="222" name="object 2">
            <a:extLst>
              <a:ext uri="{FF2B5EF4-FFF2-40B4-BE49-F238E27FC236}">
                <a16:creationId xmlns:a16="http://schemas.microsoft.com/office/drawing/2014/main" id="{76C1F3F8-23F1-4DE6-9536-DE5F080AFA19}"/>
              </a:ext>
            </a:extLst>
          </p:cNvPr>
          <p:cNvSpPr txBox="1"/>
          <p:nvPr/>
        </p:nvSpPr>
        <p:spPr>
          <a:xfrm>
            <a:off x="18086105" y="1447616"/>
            <a:ext cx="4163630" cy="763029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25400" algn="ctr">
              <a:spcBef>
                <a:spcPts val="190"/>
              </a:spcBef>
            </a:pPr>
            <a:r>
              <a:rPr lang="en-ZA" sz="4800" b="1" spc="-10" dirty="0">
                <a:latin typeface="Calibri"/>
                <a:cs typeface="Calibri"/>
              </a:rPr>
              <a:t>To Do</a:t>
            </a:r>
            <a:endParaRPr sz="4800" dirty="0">
              <a:latin typeface="Calibri"/>
              <a:cs typeface="Calibri"/>
            </a:endParaRP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344232" y="1167317"/>
            <a:ext cx="1133030" cy="16318600"/>
            <a:chOff x="1323946" y="1193258"/>
            <a:chExt cx="1133030" cy="16318600"/>
          </a:xfrm>
        </p:grpSpPr>
        <p:sp>
          <p:nvSpPr>
            <p:cNvPr id="61" name="Rectangle: Rounded Corners 16">
              <a:hlinkClick r:id="rId3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1323946" y="119325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3" name="Rectangle: Rounded Corners 17">
              <a:hlinkClick r:id="rId4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1323946" y="256294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4" name="Rectangle: Rounded Corners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1323946" y="393263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5" name="Rectangle: Rounded Corners 19">
              <a:hlinkClick r:id="rId6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1323946" y="529242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6" name="Rectangle: Rounded Corners 20">
              <a:hlinkClick r:id="rId7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1323946" y="667201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7" name="Rectangle: Rounded Corners 21">
              <a:hlinkClick r:id="rId8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1323946" y="805160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8" name="Rectangle: Rounded Corners 22">
              <a:hlinkClick r:id="rId9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1323946" y="9383895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9" name="Rectangle: Rounded Corners 23">
              <a:hlinkClick r:id="rId10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1323946" y="10757814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0" name="Rectangle: Rounded Corners 24">
              <a:hlinkClick r:id="rId11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1323946" y="12131733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1" name="Rectangle: Rounded Corners 25">
              <a:hlinkClick r:id="rId12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1323946" y="13505652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2" name="Rectangle: Rounded Corners 26">
              <a:hlinkClick r:id="rId13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1323946" y="14887139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3" name="Rectangle: Rounded Corners 27">
              <a:hlinkClick r:id="rId14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1323946" y="16268627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sp>
        <p:nvSpPr>
          <p:cNvPr id="74" name="Rectangle: Top Corners Rounded 61">
            <a:hlinkClick r:id="rId2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600200" y="4191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15871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Rectangle: Rounded Corners 524">
            <a:extLst>
              <a:ext uri="{FF2B5EF4-FFF2-40B4-BE49-F238E27FC236}">
                <a16:creationId xmlns:a16="http://schemas.microsoft.com/office/drawing/2014/main" id="{22661A40-0095-4402-BD28-29A32DFFC778}"/>
              </a:ext>
            </a:extLst>
          </p:cNvPr>
          <p:cNvSpPr/>
          <p:nvPr/>
        </p:nvSpPr>
        <p:spPr>
          <a:xfrm>
            <a:off x="1193035" y="1386053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Monday</a:t>
            </a:r>
          </a:p>
        </p:txBody>
      </p:sp>
      <p:graphicFrame>
        <p:nvGraphicFramePr>
          <p:cNvPr id="526" name="Table 526">
            <a:extLst>
              <a:ext uri="{FF2B5EF4-FFF2-40B4-BE49-F238E27FC236}">
                <a16:creationId xmlns:a16="http://schemas.microsoft.com/office/drawing/2014/main" id="{EF55DA1B-51F7-4344-838D-CDDB98178A93}"/>
              </a:ext>
            </a:extLst>
          </p:cNvPr>
          <p:cNvGraphicFramePr>
            <a:graphicFrameLocks noGrp="1"/>
          </p:cNvGraphicFramePr>
          <p:nvPr/>
        </p:nvGraphicFramePr>
        <p:xfrm>
          <a:off x="1224952" y="2106125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27" name="Rectangle: Rounded Corners 526">
            <a:extLst>
              <a:ext uri="{FF2B5EF4-FFF2-40B4-BE49-F238E27FC236}">
                <a16:creationId xmlns:a16="http://schemas.microsoft.com/office/drawing/2014/main" id="{802E2183-6E26-45DC-AA78-441749E0C855}"/>
              </a:ext>
            </a:extLst>
          </p:cNvPr>
          <p:cNvSpPr/>
          <p:nvPr/>
        </p:nvSpPr>
        <p:spPr>
          <a:xfrm>
            <a:off x="1224952" y="533292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Tuesday</a:t>
            </a:r>
          </a:p>
        </p:txBody>
      </p:sp>
      <p:graphicFrame>
        <p:nvGraphicFramePr>
          <p:cNvPr id="528" name="Table 526">
            <a:extLst>
              <a:ext uri="{FF2B5EF4-FFF2-40B4-BE49-F238E27FC236}">
                <a16:creationId xmlns:a16="http://schemas.microsoft.com/office/drawing/2014/main" id="{F3E6595C-8942-44BC-8112-AE82E4B2E65B}"/>
              </a:ext>
            </a:extLst>
          </p:cNvPr>
          <p:cNvGraphicFramePr>
            <a:graphicFrameLocks noGrp="1"/>
          </p:cNvGraphicFramePr>
          <p:nvPr/>
        </p:nvGraphicFramePr>
        <p:xfrm>
          <a:off x="1256869" y="605299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29" name="Rectangle: Rounded Corners 528">
            <a:extLst>
              <a:ext uri="{FF2B5EF4-FFF2-40B4-BE49-F238E27FC236}">
                <a16:creationId xmlns:a16="http://schemas.microsoft.com/office/drawing/2014/main" id="{F554E60D-9173-4374-9DC7-AE52FD0068D8}"/>
              </a:ext>
            </a:extLst>
          </p:cNvPr>
          <p:cNvSpPr/>
          <p:nvPr/>
        </p:nvSpPr>
        <p:spPr>
          <a:xfrm>
            <a:off x="1193035" y="9263228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Wednesday</a:t>
            </a:r>
          </a:p>
        </p:txBody>
      </p:sp>
      <p:graphicFrame>
        <p:nvGraphicFramePr>
          <p:cNvPr id="530" name="Table 526">
            <a:extLst>
              <a:ext uri="{FF2B5EF4-FFF2-40B4-BE49-F238E27FC236}">
                <a16:creationId xmlns:a16="http://schemas.microsoft.com/office/drawing/2014/main" id="{FA60CCC5-059D-4492-AE4E-7A25D734EC17}"/>
              </a:ext>
            </a:extLst>
          </p:cNvPr>
          <p:cNvGraphicFramePr>
            <a:graphicFrameLocks noGrp="1"/>
          </p:cNvGraphicFramePr>
          <p:nvPr/>
        </p:nvGraphicFramePr>
        <p:xfrm>
          <a:off x="1224952" y="9983300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1" name="Rectangle: Rounded Corners 530">
            <a:extLst>
              <a:ext uri="{FF2B5EF4-FFF2-40B4-BE49-F238E27FC236}">
                <a16:creationId xmlns:a16="http://schemas.microsoft.com/office/drawing/2014/main" id="{8D6290B4-8446-4A1C-A310-9D1E54796ED3}"/>
              </a:ext>
            </a:extLst>
          </p:cNvPr>
          <p:cNvSpPr/>
          <p:nvPr/>
        </p:nvSpPr>
        <p:spPr>
          <a:xfrm>
            <a:off x="1192526" y="1312134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Thursday</a:t>
            </a:r>
          </a:p>
        </p:txBody>
      </p:sp>
      <p:graphicFrame>
        <p:nvGraphicFramePr>
          <p:cNvPr id="532" name="Table 526">
            <a:extLst>
              <a:ext uri="{FF2B5EF4-FFF2-40B4-BE49-F238E27FC236}">
                <a16:creationId xmlns:a16="http://schemas.microsoft.com/office/drawing/2014/main" id="{D8343F4D-8B28-46AB-91B8-CE0B7F8AD754}"/>
              </a:ext>
            </a:extLst>
          </p:cNvPr>
          <p:cNvGraphicFramePr>
            <a:graphicFrameLocks noGrp="1"/>
          </p:cNvGraphicFramePr>
          <p:nvPr/>
        </p:nvGraphicFramePr>
        <p:xfrm>
          <a:off x="1224443" y="1384141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3" name="Rectangle: Rounded Corners 532">
            <a:extLst>
              <a:ext uri="{FF2B5EF4-FFF2-40B4-BE49-F238E27FC236}">
                <a16:creationId xmlns:a16="http://schemas.microsoft.com/office/drawing/2014/main" id="{C7332ED9-D87D-4C94-BE3D-A80A2F26E6FA}"/>
              </a:ext>
            </a:extLst>
          </p:cNvPr>
          <p:cNvSpPr/>
          <p:nvPr/>
        </p:nvSpPr>
        <p:spPr>
          <a:xfrm>
            <a:off x="22439927" y="1386053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Friday</a:t>
            </a:r>
          </a:p>
        </p:txBody>
      </p:sp>
      <p:graphicFrame>
        <p:nvGraphicFramePr>
          <p:cNvPr id="534" name="Table 526">
            <a:extLst>
              <a:ext uri="{FF2B5EF4-FFF2-40B4-BE49-F238E27FC236}">
                <a16:creationId xmlns:a16="http://schemas.microsoft.com/office/drawing/2014/main" id="{A4651587-3301-4BE4-B08A-A93921872368}"/>
              </a:ext>
            </a:extLst>
          </p:cNvPr>
          <p:cNvGraphicFramePr>
            <a:graphicFrameLocks noGrp="1"/>
          </p:cNvGraphicFramePr>
          <p:nvPr/>
        </p:nvGraphicFramePr>
        <p:xfrm>
          <a:off x="14066931" y="2106125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5" name="Rectangle: Rounded Corners 534">
            <a:extLst>
              <a:ext uri="{FF2B5EF4-FFF2-40B4-BE49-F238E27FC236}">
                <a16:creationId xmlns:a16="http://schemas.microsoft.com/office/drawing/2014/main" id="{D18545CF-A784-48FF-941B-96749C04EBED}"/>
              </a:ext>
            </a:extLst>
          </p:cNvPr>
          <p:cNvSpPr/>
          <p:nvPr/>
        </p:nvSpPr>
        <p:spPr>
          <a:xfrm>
            <a:off x="22408010" y="533292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Saturday</a:t>
            </a:r>
          </a:p>
        </p:txBody>
      </p:sp>
      <p:graphicFrame>
        <p:nvGraphicFramePr>
          <p:cNvPr id="536" name="Table 526">
            <a:extLst>
              <a:ext uri="{FF2B5EF4-FFF2-40B4-BE49-F238E27FC236}">
                <a16:creationId xmlns:a16="http://schemas.microsoft.com/office/drawing/2014/main" id="{5EA92FD2-DA63-4D12-88F7-FD598D788CDD}"/>
              </a:ext>
            </a:extLst>
          </p:cNvPr>
          <p:cNvGraphicFramePr>
            <a:graphicFrameLocks noGrp="1"/>
          </p:cNvGraphicFramePr>
          <p:nvPr/>
        </p:nvGraphicFramePr>
        <p:xfrm>
          <a:off x="14098848" y="605299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7" name="Rectangle: Rounded Corners 536">
            <a:extLst>
              <a:ext uri="{FF2B5EF4-FFF2-40B4-BE49-F238E27FC236}">
                <a16:creationId xmlns:a16="http://schemas.microsoft.com/office/drawing/2014/main" id="{F1473FCC-D503-4775-9987-B9E2D6C190C0}"/>
              </a:ext>
            </a:extLst>
          </p:cNvPr>
          <p:cNvSpPr/>
          <p:nvPr/>
        </p:nvSpPr>
        <p:spPr>
          <a:xfrm>
            <a:off x="22439927" y="9263228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Sunday</a:t>
            </a:r>
          </a:p>
        </p:txBody>
      </p:sp>
      <p:graphicFrame>
        <p:nvGraphicFramePr>
          <p:cNvPr id="538" name="Table 526">
            <a:extLst>
              <a:ext uri="{FF2B5EF4-FFF2-40B4-BE49-F238E27FC236}">
                <a16:creationId xmlns:a16="http://schemas.microsoft.com/office/drawing/2014/main" id="{6C0EFDD8-6F57-4D70-A037-BAC961600F78}"/>
              </a:ext>
            </a:extLst>
          </p:cNvPr>
          <p:cNvGraphicFramePr>
            <a:graphicFrameLocks noGrp="1"/>
          </p:cNvGraphicFramePr>
          <p:nvPr/>
        </p:nvGraphicFramePr>
        <p:xfrm>
          <a:off x="14066931" y="9983300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grpSp>
        <p:nvGrpSpPr>
          <p:cNvPr id="29" name="Group 28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344232" y="1167317"/>
            <a:ext cx="1133030" cy="16318600"/>
            <a:chOff x="1323946" y="1193258"/>
            <a:chExt cx="1133030" cy="16318600"/>
          </a:xfrm>
        </p:grpSpPr>
        <p:sp>
          <p:nvSpPr>
            <p:cNvPr id="30" name="Rectangle: Rounded Corners 16">
              <a:hlinkClick r:id="rId2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1323946" y="119325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1" name="Rectangle: Rounded Corners 17">
              <a:hlinkClick r:id="rId3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1323946" y="256294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2" name="Rectangle: Rounded Corners 18">
              <a:hlinkClick r:id="rId4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1323946" y="393263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3" name="Rectangle: Rounded Corners 19">
              <a:hlinkClick r:id="rId5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1323946" y="529242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4" name="Rectangle: Rounded Corners 20">
              <a:hlinkClick r:id="rId6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1323946" y="667201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5" name="Rectangle: Rounded Corners 21">
              <a:hlinkClick r:id="rId7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1323946" y="805160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6" name="Rectangle: Rounded Corners 22">
              <a:hlinkClick r:id="rId8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1323946" y="9383895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7" name="Rectangle: Rounded Corners 23">
              <a:hlinkClick r:id="rId9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1323946" y="10757814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8" name="Rectangle: Rounded Corners 24">
              <a:hlinkClick r:id="rId10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1323946" y="12131733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9" name="Rectangle: Rounded Corners 25">
              <a:hlinkClick r:id="rId11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1323946" y="13505652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0" name="Rectangle: Rounded Corners 26">
              <a:hlinkClick r:id="rId12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1323946" y="14887139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1" name="Rectangle: Rounded Corners 27">
              <a:hlinkClick r:id="rId13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1323946" y="16268627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sp>
        <p:nvSpPr>
          <p:cNvPr id="42" name="Rectangle: Top Corners Rounded 61">
            <a:hlinkClick r:id="rId14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600200" y="4191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72586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ageCurlDouble"/>
      </p:transition>
    </mc:Choice>
    <mc:Fallback xmlns="">
      <p:transition spd="slow" advClick="0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Rounded Corners 9">
            <a:hlinkClick r:id="" action="ppaction://noaction"/>
            <a:extLst>
              <a:ext uri="{FF2B5EF4-FFF2-40B4-BE49-F238E27FC236}">
                <a16:creationId xmlns:a16="http://schemas.microsoft.com/office/drawing/2014/main" id="{446C6CE9-07F3-4FF5-93FF-C749C9E8A595}"/>
              </a:ext>
            </a:extLst>
          </p:cNvPr>
          <p:cNvSpPr/>
          <p:nvPr/>
        </p:nvSpPr>
        <p:spPr>
          <a:xfrm>
            <a:off x="25698450" y="10686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hlinkClick r:id="" action="ppaction://noaction"/>
            <a:extLst>
              <a:ext uri="{FF2B5EF4-FFF2-40B4-BE49-F238E27FC236}">
                <a16:creationId xmlns:a16="http://schemas.microsoft.com/office/drawing/2014/main" id="{8255F68B-2F1A-4CD9-A876-123357C575D6}"/>
              </a:ext>
            </a:extLst>
          </p:cNvPr>
          <p:cNvSpPr/>
          <p:nvPr/>
        </p:nvSpPr>
        <p:spPr>
          <a:xfrm>
            <a:off x="25698450" y="243408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hlinkClick r:id="" action="ppaction://noaction"/>
            <a:extLst>
              <a:ext uri="{FF2B5EF4-FFF2-40B4-BE49-F238E27FC236}">
                <a16:creationId xmlns:a16="http://schemas.microsoft.com/office/drawing/2014/main" id="{F7790886-A193-4B09-A3A6-0132E7DA88A9}"/>
              </a:ext>
            </a:extLst>
          </p:cNvPr>
          <p:cNvSpPr/>
          <p:nvPr/>
        </p:nvSpPr>
        <p:spPr>
          <a:xfrm>
            <a:off x="25698450" y="379955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hlinkClick r:id="" action="ppaction://noaction"/>
            <a:extLst>
              <a:ext uri="{FF2B5EF4-FFF2-40B4-BE49-F238E27FC236}">
                <a16:creationId xmlns:a16="http://schemas.microsoft.com/office/drawing/2014/main" id="{5AF01227-4BF8-4787-B84A-203E86E662C5}"/>
              </a:ext>
            </a:extLst>
          </p:cNvPr>
          <p:cNvSpPr/>
          <p:nvPr/>
        </p:nvSpPr>
        <p:spPr>
          <a:xfrm>
            <a:off x="25698450" y="516502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hlinkClick r:id="" action="ppaction://noaction"/>
            <a:extLst>
              <a:ext uri="{FF2B5EF4-FFF2-40B4-BE49-F238E27FC236}">
                <a16:creationId xmlns:a16="http://schemas.microsoft.com/office/drawing/2014/main" id="{7BFE6CA8-572E-4F3E-9539-BBE1CE79CCF5}"/>
              </a:ext>
            </a:extLst>
          </p:cNvPr>
          <p:cNvSpPr/>
          <p:nvPr/>
        </p:nvSpPr>
        <p:spPr>
          <a:xfrm>
            <a:off x="25698450" y="653049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hlinkClick r:id="" action="ppaction://noaction"/>
            <a:extLst>
              <a:ext uri="{FF2B5EF4-FFF2-40B4-BE49-F238E27FC236}">
                <a16:creationId xmlns:a16="http://schemas.microsoft.com/office/drawing/2014/main" id="{1BFD18DA-2C6D-4619-8ED1-4C04808E9755}"/>
              </a:ext>
            </a:extLst>
          </p:cNvPr>
          <p:cNvSpPr/>
          <p:nvPr/>
        </p:nvSpPr>
        <p:spPr>
          <a:xfrm>
            <a:off x="25698450" y="789596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hlinkClick r:id="" action="ppaction://noaction"/>
            <a:extLst>
              <a:ext uri="{FF2B5EF4-FFF2-40B4-BE49-F238E27FC236}">
                <a16:creationId xmlns:a16="http://schemas.microsoft.com/office/drawing/2014/main" id="{D45A448A-6A4F-40F2-8A70-2EAD84357E48}"/>
              </a:ext>
            </a:extLst>
          </p:cNvPr>
          <p:cNvSpPr/>
          <p:nvPr/>
        </p:nvSpPr>
        <p:spPr>
          <a:xfrm>
            <a:off x="25698450" y="926143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hlinkClick r:id="" action="ppaction://noaction"/>
            <a:extLst>
              <a:ext uri="{FF2B5EF4-FFF2-40B4-BE49-F238E27FC236}">
                <a16:creationId xmlns:a16="http://schemas.microsoft.com/office/drawing/2014/main" id="{2BE8278F-BB92-41BF-9083-BD8B17BD9AC2}"/>
              </a:ext>
            </a:extLst>
          </p:cNvPr>
          <p:cNvSpPr/>
          <p:nvPr/>
        </p:nvSpPr>
        <p:spPr>
          <a:xfrm>
            <a:off x="25698450" y="1062690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hlinkClick r:id="" action="ppaction://noaction"/>
            <a:extLst>
              <a:ext uri="{FF2B5EF4-FFF2-40B4-BE49-F238E27FC236}">
                <a16:creationId xmlns:a16="http://schemas.microsoft.com/office/drawing/2014/main" id="{5CB04BD4-E02D-4798-A26C-BEC145AB49DB}"/>
              </a:ext>
            </a:extLst>
          </p:cNvPr>
          <p:cNvSpPr/>
          <p:nvPr/>
        </p:nvSpPr>
        <p:spPr>
          <a:xfrm>
            <a:off x="25698450" y="1199237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hlinkClick r:id="" action="ppaction://noaction"/>
            <a:extLst>
              <a:ext uri="{FF2B5EF4-FFF2-40B4-BE49-F238E27FC236}">
                <a16:creationId xmlns:a16="http://schemas.microsoft.com/office/drawing/2014/main" id="{960EAC65-8800-4CAD-9FE7-2E32EA1A6592}"/>
              </a:ext>
            </a:extLst>
          </p:cNvPr>
          <p:cNvSpPr/>
          <p:nvPr/>
        </p:nvSpPr>
        <p:spPr>
          <a:xfrm>
            <a:off x="25698450" y="1335784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hlinkClick r:id="" action="ppaction://noaction"/>
            <a:extLst>
              <a:ext uri="{FF2B5EF4-FFF2-40B4-BE49-F238E27FC236}">
                <a16:creationId xmlns:a16="http://schemas.microsoft.com/office/drawing/2014/main" id="{DFA1BB0B-267B-4951-8EA3-AF3B56A46A59}"/>
              </a:ext>
            </a:extLst>
          </p:cNvPr>
          <p:cNvSpPr/>
          <p:nvPr/>
        </p:nvSpPr>
        <p:spPr>
          <a:xfrm>
            <a:off x="25698450" y="147233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hlinkClick r:id="" action="ppaction://noaction"/>
            <a:extLst>
              <a:ext uri="{FF2B5EF4-FFF2-40B4-BE49-F238E27FC236}">
                <a16:creationId xmlns:a16="http://schemas.microsoft.com/office/drawing/2014/main" id="{275EA8BE-60B0-4FF0-BA96-129F69F22E06}"/>
              </a:ext>
            </a:extLst>
          </p:cNvPr>
          <p:cNvSpPr/>
          <p:nvPr/>
        </p:nvSpPr>
        <p:spPr>
          <a:xfrm>
            <a:off x="25698450" y="16088788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22D3A13-EEE1-4B15-9C0B-5DC1A3E619F0}"/>
              </a:ext>
            </a:extLst>
          </p:cNvPr>
          <p:cNvSpPr/>
          <p:nvPr/>
        </p:nvSpPr>
        <p:spPr>
          <a:xfrm>
            <a:off x="23795500" y="16088788"/>
            <a:ext cx="1691586" cy="1456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 59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8F9B818D-929E-4ECD-A2BA-1263EA0889E7}"/>
              </a:ext>
            </a:extLst>
          </p:cNvPr>
          <p:cNvSpPr/>
          <p:nvPr/>
        </p:nvSpPr>
        <p:spPr>
          <a:xfrm>
            <a:off x="1116239" y="16270514"/>
            <a:ext cx="1248228" cy="12748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: Top Corners Rounded 61">
            <a:hlinkClick r:id="rId2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447800" y="2667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bject 2">
            <a:extLst>
              <a:ext uri="{FF2B5EF4-FFF2-40B4-BE49-F238E27FC236}">
                <a16:creationId xmlns:a16="http://schemas.microsoft.com/office/drawing/2014/main" id="{A7843B35-D7B0-42AB-9877-BA97342BDBE4}"/>
              </a:ext>
            </a:extLst>
          </p:cNvPr>
          <p:cNvSpPr txBox="1"/>
          <p:nvPr/>
        </p:nvSpPr>
        <p:spPr>
          <a:xfrm>
            <a:off x="3067050" y="1349288"/>
            <a:ext cx="6426393" cy="763029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25400" algn="ctr">
              <a:spcBef>
                <a:spcPts val="190"/>
              </a:spcBef>
            </a:pPr>
            <a:r>
              <a:rPr sz="4800" b="1" spc="-10" dirty="0">
                <a:latin typeface="Calibri"/>
                <a:cs typeface="Calibri"/>
              </a:rPr>
              <a:t>Goal</a:t>
            </a:r>
            <a:r>
              <a:rPr sz="4800" b="1" spc="-70" dirty="0">
                <a:latin typeface="Calibri"/>
                <a:cs typeface="Calibri"/>
              </a:rPr>
              <a:t> </a:t>
            </a:r>
            <a:r>
              <a:rPr sz="4800" b="1" spc="-10" dirty="0">
                <a:latin typeface="Calibri"/>
                <a:cs typeface="Calibri"/>
              </a:rPr>
              <a:t>Classification</a:t>
            </a:r>
            <a:endParaRPr sz="4800" dirty="0">
              <a:latin typeface="Calibri"/>
              <a:cs typeface="Calibri"/>
            </a:endParaRPr>
          </a:p>
        </p:txBody>
      </p:sp>
      <p:graphicFrame>
        <p:nvGraphicFramePr>
          <p:cNvPr id="33" name="object 5">
            <a:extLst>
              <a:ext uri="{FF2B5EF4-FFF2-40B4-BE49-F238E27FC236}">
                <a16:creationId xmlns:a16="http://schemas.microsoft.com/office/drawing/2014/main" id="{A02703A7-9334-429C-9DFA-A74E27BB1720}"/>
              </a:ext>
            </a:extLst>
          </p:cNvPr>
          <p:cNvGraphicFramePr>
            <a:graphicFrameLocks noGrp="1"/>
          </p:cNvGraphicFramePr>
          <p:nvPr/>
        </p:nvGraphicFramePr>
        <p:xfrm>
          <a:off x="1217932" y="2386786"/>
          <a:ext cx="11329025" cy="78405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245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6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55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17101">
                <a:tc>
                  <a:txBody>
                    <a:bodyPr/>
                    <a:lstStyle/>
                    <a:p>
                      <a:pPr algn="ctr">
                        <a:lnSpc>
                          <a:spcPts val="124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1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st 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Most</a:t>
                      </a:r>
                      <a:r>
                        <a:rPr sz="2400" spc="-9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Urgent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ts val="124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2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nd</a:t>
                      </a:r>
                      <a:r>
                        <a:rPr sz="2400" spc="127" baseline="27777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Urgent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 w="6350">
                      <a:noFill/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2319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  <a:lnT>
                      <a:noFill/>
                    </a:lnT>
                    <a:lnB w="635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  <a:lnT w="6350">
                      <a:noFill/>
                      <a:prstDash val="solid"/>
                    </a:lnT>
                    <a:lnB w="635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026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140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3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rd</a:t>
                      </a:r>
                      <a:r>
                        <a:rPr sz="2400" spc="127" baseline="27777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Important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T w="6350">
                      <a:noFill/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  <a:p>
                      <a:pPr marL="635" algn="ctr">
                        <a:lnSpc>
                          <a:spcPts val="140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4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th 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Not</a:t>
                      </a:r>
                      <a:r>
                        <a:rPr sz="2400" spc="-8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Important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T w="6350">
                      <a:noFill/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1" name="object 3">
            <a:extLst>
              <a:ext uri="{FF2B5EF4-FFF2-40B4-BE49-F238E27FC236}">
                <a16:creationId xmlns:a16="http://schemas.microsoft.com/office/drawing/2014/main" id="{B3BF3BDB-0074-43B2-B87B-F25407F3CCCC}"/>
              </a:ext>
            </a:extLst>
          </p:cNvPr>
          <p:cNvSpPr/>
          <p:nvPr/>
        </p:nvSpPr>
        <p:spPr>
          <a:xfrm>
            <a:off x="1128430" y="2597186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4" name="object 6">
            <a:extLst>
              <a:ext uri="{FF2B5EF4-FFF2-40B4-BE49-F238E27FC236}">
                <a16:creationId xmlns:a16="http://schemas.microsoft.com/office/drawing/2014/main" id="{21E2FD4A-C6E7-4B43-A044-B0A09935A1AD}"/>
              </a:ext>
            </a:extLst>
          </p:cNvPr>
          <p:cNvSpPr/>
          <p:nvPr/>
        </p:nvSpPr>
        <p:spPr>
          <a:xfrm>
            <a:off x="1174149" y="10358201"/>
            <a:ext cx="5434721" cy="6123022"/>
          </a:xfrm>
          <a:custGeom>
            <a:avLst/>
            <a:gdLst/>
            <a:ahLst/>
            <a:cxnLst/>
            <a:rect l="l" t="t" r="r" b="b"/>
            <a:pathLst>
              <a:path w="2962275" h="3431540">
                <a:moveTo>
                  <a:pt x="0" y="3431159"/>
                </a:moveTo>
                <a:lnTo>
                  <a:pt x="2961766" y="3431159"/>
                </a:lnTo>
                <a:lnTo>
                  <a:pt x="2961766" y="0"/>
                </a:lnTo>
                <a:lnTo>
                  <a:pt x="0" y="0"/>
                </a:lnTo>
                <a:lnTo>
                  <a:pt x="0" y="3431159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5" name="object 7">
            <a:extLst>
              <a:ext uri="{FF2B5EF4-FFF2-40B4-BE49-F238E27FC236}">
                <a16:creationId xmlns:a16="http://schemas.microsoft.com/office/drawing/2014/main" id="{1DA04D45-AB27-4535-801A-EBB6F25212E6}"/>
              </a:ext>
            </a:extLst>
          </p:cNvPr>
          <p:cNvSpPr/>
          <p:nvPr/>
        </p:nvSpPr>
        <p:spPr>
          <a:xfrm>
            <a:off x="1259497" y="10452544"/>
            <a:ext cx="5193566" cy="342900"/>
          </a:xfrm>
          <a:custGeom>
            <a:avLst/>
            <a:gdLst/>
            <a:ahLst/>
            <a:cxnLst/>
            <a:rect l="l" t="t" r="r" b="b"/>
            <a:pathLst>
              <a:path w="2830829" h="171450">
                <a:moveTo>
                  <a:pt x="0" y="170992"/>
                </a:moveTo>
                <a:lnTo>
                  <a:pt x="2830703" y="170992"/>
                </a:lnTo>
                <a:lnTo>
                  <a:pt x="2830703" y="0"/>
                </a:lnTo>
                <a:lnTo>
                  <a:pt x="0" y="0"/>
                </a:lnTo>
                <a:lnTo>
                  <a:pt x="0" y="170992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6" name="object 8">
            <a:extLst>
              <a:ext uri="{FF2B5EF4-FFF2-40B4-BE49-F238E27FC236}">
                <a16:creationId xmlns:a16="http://schemas.microsoft.com/office/drawing/2014/main" id="{263F33B8-7CE9-4385-82D8-ADE8AFAC5EB1}"/>
              </a:ext>
            </a:extLst>
          </p:cNvPr>
          <p:cNvSpPr/>
          <p:nvPr/>
        </p:nvSpPr>
        <p:spPr>
          <a:xfrm>
            <a:off x="6820235" y="10358201"/>
            <a:ext cx="5681004" cy="6123022"/>
          </a:xfrm>
          <a:custGeom>
            <a:avLst/>
            <a:gdLst/>
            <a:ahLst/>
            <a:cxnLst/>
            <a:rect l="l" t="t" r="r" b="b"/>
            <a:pathLst>
              <a:path w="3254375" h="3431540">
                <a:moveTo>
                  <a:pt x="0" y="3431159"/>
                </a:moveTo>
                <a:lnTo>
                  <a:pt x="3254375" y="3431159"/>
                </a:lnTo>
                <a:lnTo>
                  <a:pt x="3254375" y="0"/>
                </a:lnTo>
                <a:lnTo>
                  <a:pt x="0" y="0"/>
                </a:lnTo>
                <a:lnTo>
                  <a:pt x="0" y="3431159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8" name="object 10">
            <a:extLst>
              <a:ext uri="{FF2B5EF4-FFF2-40B4-BE49-F238E27FC236}">
                <a16:creationId xmlns:a16="http://schemas.microsoft.com/office/drawing/2014/main" id="{D74C18D9-9F6D-4E04-8FC5-58A05AFB1F12}"/>
              </a:ext>
            </a:extLst>
          </p:cNvPr>
          <p:cNvSpPr/>
          <p:nvPr/>
        </p:nvSpPr>
        <p:spPr>
          <a:xfrm>
            <a:off x="1128430" y="1044045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0" name="object 12">
            <a:extLst>
              <a:ext uri="{FF2B5EF4-FFF2-40B4-BE49-F238E27FC236}">
                <a16:creationId xmlns:a16="http://schemas.microsoft.com/office/drawing/2014/main" id="{E6BF1142-E064-4903-AE86-F24DC26A8991}"/>
              </a:ext>
            </a:extLst>
          </p:cNvPr>
          <p:cNvSpPr/>
          <p:nvPr/>
        </p:nvSpPr>
        <p:spPr>
          <a:xfrm>
            <a:off x="7423822" y="1044045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3" name="object 15">
            <a:extLst>
              <a:ext uri="{FF2B5EF4-FFF2-40B4-BE49-F238E27FC236}">
                <a16:creationId xmlns:a16="http://schemas.microsoft.com/office/drawing/2014/main" id="{F77D01BA-E477-42CE-85EB-7829C8ED25B8}"/>
              </a:ext>
            </a:extLst>
          </p:cNvPr>
          <p:cNvSpPr/>
          <p:nvPr/>
        </p:nvSpPr>
        <p:spPr>
          <a:xfrm>
            <a:off x="111623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4" name="object 16">
            <a:extLst>
              <a:ext uri="{FF2B5EF4-FFF2-40B4-BE49-F238E27FC236}">
                <a16:creationId xmlns:a16="http://schemas.microsoft.com/office/drawing/2014/main" id="{AFB6542E-FD74-4A5F-95CC-78FD45BE46E8}"/>
              </a:ext>
            </a:extLst>
          </p:cNvPr>
          <p:cNvSpPr/>
          <p:nvPr/>
        </p:nvSpPr>
        <p:spPr>
          <a:xfrm>
            <a:off x="111623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7" name="object 19">
            <a:extLst>
              <a:ext uri="{FF2B5EF4-FFF2-40B4-BE49-F238E27FC236}">
                <a16:creationId xmlns:a16="http://schemas.microsoft.com/office/drawing/2014/main" id="{4854EE60-2782-4E9C-9390-D4FF5F08A77E}"/>
              </a:ext>
            </a:extLst>
          </p:cNvPr>
          <p:cNvSpPr/>
          <p:nvPr/>
        </p:nvSpPr>
        <p:spPr>
          <a:xfrm>
            <a:off x="7051964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0" name="object 22">
            <a:extLst>
              <a:ext uri="{FF2B5EF4-FFF2-40B4-BE49-F238E27FC236}">
                <a16:creationId xmlns:a16="http://schemas.microsoft.com/office/drawing/2014/main" id="{C87A5974-E205-4B03-BC37-AEF7EA800BED}"/>
              </a:ext>
            </a:extLst>
          </p:cNvPr>
          <p:cNvSpPr/>
          <p:nvPr/>
        </p:nvSpPr>
        <p:spPr>
          <a:xfrm>
            <a:off x="741162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3" name="object 25">
            <a:extLst>
              <a:ext uri="{FF2B5EF4-FFF2-40B4-BE49-F238E27FC236}">
                <a16:creationId xmlns:a16="http://schemas.microsoft.com/office/drawing/2014/main" id="{4B47CB9A-3CF7-4B6F-ABCF-C72A09243204}"/>
              </a:ext>
            </a:extLst>
          </p:cNvPr>
          <p:cNvSpPr/>
          <p:nvPr/>
        </p:nvSpPr>
        <p:spPr>
          <a:xfrm>
            <a:off x="13935620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4" name="object 26">
            <a:extLst>
              <a:ext uri="{FF2B5EF4-FFF2-40B4-BE49-F238E27FC236}">
                <a16:creationId xmlns:a16="http://schemas.microsoft.com/office/drawing/2014/main" id="{739C951D-1F43-428D-AE98-1AF368E07A68}"/>
              </a:ext>
            </a:extLst>
          </p:cNvPr>
          <p:cNvSpPr/>
          <p:nvPr/>
        </p:nvSpPr>
        <p:spPr>
          <a:xfrm>
            <a:off x="13935620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graphicFrame>
        <p:nvGraphicFramePr>
          <p:cNvPr id="221" name="Table 3">
            <a:extLst>
              <a:ext uri="{FF2B5EF4-FFF2-40B4-BE49-F238E27FC236}">
                <a16:creationId xmlns:a16="http://schemas.microsoft.com/office/drawing/2014/main" id="{D47B43EA-9621-4B23-B48A-E337E935E4F0}"/>
              </a:ext>
            </a:extLst>
          </p:cNvPr>
          <p:cNvGraphicFramePr>
            <a:graphicFrameLocks noGrp="1"/>
          </p:cNvGraphicFramePr>
          <p:nvPr/>
        </p:nvGraphicFramePr>
        <p:xfrm>
          <a:off x="14774874" y="2597186"/>
          <a:ext cx="10062414" cy="135573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8111">
                  <a:extLst>
                    <a:ext uri="{9D8B030D-6E8A-4147-A177-3AD203B41FA5}">
                      <a16:colId xmlns:a16="http://schemas.microsoft.com/office/drawing/2014/main" val="329328549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858216296"/>
                    </a:ext>
                  </a:extLst>
                </a:gridCol>
                <a:gridCol w="3085341">
                  <a:extLst>
                    <a:ext uri="{9D8B030D-6E8A-4147-A177-3AD203B41FA5}">
                      <a16:colId xmlns:a16="http://schemas.microsoft.com/office/drawing/2014/main" val="2773723347"/>
                    </a:ext>
                  </a:extLst>
                </a:gridCol>
                <a:gridCol w="457847">
                  <a:extLst>
                    <a:ext uri="{9D8B030D-6E8A-4147-A177-3AD203B41FA5}">
                      <a16:colId xmlns:a16="http://schemas.microsoft.com/office/drawing/2014/main" val="3970924410"/>
                    </a:ext>
                  </a:extLst>
                </a:gridCol>
                <a:gridCol w="5712835">
                  <a:extLst>
                    <a:ext uri="{9D8B030D-6E8A-4147-A177-3AD203B41FA5}">
                      <a16:colId xmlns:a16="http://schemas.microsoft.com/office/drawing/2014/main" val="3653340704"/>
                    </a:ext>
                  </a:extLst>
                </a:gridCol>
              </a:tblGrid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10950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4194046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0321369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0016852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833699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7389317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85456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9126564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5621459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1653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009620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354245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112960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7287625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537558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566917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8250689"/>
                  </a:ext>
                </a:extLst>
              </a:tr>
            </a:tbl>
          </a:graphicData>
        </a:graphic>
      </p:graphicFrame>
      <p:sp>
        <p:nvSpPr>
          <p:cNvPr id="222" name="object 2">
            <a:extLst>
              <a:ext uri="{FF2B5EF4-FFF2-40B4-BE49-F238E27FC236}">
                <a16:creationId xmlns:a16="http://schemas.microsoft.com/office/drawing/2014/main" id="{76C1F3F8-23F1-4DE6-9536-DE5F080AFA19}"/>
              </a:ext>
            </a:extLst>
          </p:cNvPr>
          <p:cNvSpPr txBox="1"/>
          <p:nvPr/>
        </p:nvSpPr>
        <p:spPr>
          <a:xfrm>
            <a:off x="18086105" y="1447616"/>
            <a:ext cx="4163630" cy="763029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25400" algn="ctr">
              <a:spcBef>
                <a:spcPts val="190"/>
              </a:spcBef>
            </a:pPr>
            <a:r>
              <a:rPr lang="en-ZA" sz="4800" b="1" spc="-10" dirty="0">
                <a:latin typeface="Calibri"/>
                <a:cs typeface="Calibri"/>
              </a:rPr>
              <a:t>To Do</a:t>
            </a:r>
            <a:endParaRPr sz="4800" dirty="0">
              <a:latin typeface="Calibri"/>
              <a:cs typeface="Calibri"/>
            </a:endParaRP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346067" y="1123772"/>
            <a:ext cx="26257258" cy="16289202"/>
            <a:chOff x="39432" y="1084399"/>
            <a:chExt cx="26257258" cy="16289202"/>
          </a:xfrm>
        </p:grpSpPr>
        <p:sp>
          <p:nvSpPr>
            <p:cNvPr id="61" name="Rectangle: Rounded Corners 16">
              <a:hlinkClick r:id="rId3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39432" y="108439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3" name="Rectangle: Rounded Corners 17">
              <a:hlinkClick r:id="rId4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163660" y="243648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4" name="Rectangle: Rounded Corners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25163660" y="380617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5" name="Rectangle: Rounded Corners 19">
              <a:hlinkClick r:id="rId6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6" name="Rectangle: Rounded Corners 20">
              <a:hlinkClick r:id="rId7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7" name="Rectangle: Rounded Corners 21">
              <a:hlinkClick r:id="rId8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8" name="Rectangle: Rounded Corners 22">
              <a:hlinkClick r:id="rId9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9" name="Rectangle: Rounded Corners 23">
              <a:hlinkClick r:id="rId10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0" name="Rectangle: Rounded Corners 24">
              <a:hlinkClick r:id="rId11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1" name="Rectangle: Rounded Corners 25">
              <a:hlinkClick r:id="rId12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2" name="Rectangle: Rounded Corners 26">
              <a:hlinkClick r:id="rId13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3" name="Rectangle: Rounded Corners 27">
              <a:hlinkClick r:id="rId14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</p:spTree>
    <p:extLst>
      <p:ext uri="{BB962C8B-B14F-4D97-AF65-F5344CB8AC3E}">
        <p14:creationId xmlns:p14="http://schemas.microsoft.com/office/powerpoint/2010/main" val="5876920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Rounded Corners 9">
            <a:hlinkClick r:id="" action="ppaction://noaction"/>
            <a:extLst>
              <a:ext uri="{FF2B5EF4-FFF2-40B4-BE49-F238E27FC236}">
                <a16:creationId xmlns:a16="http://schemas.microsoft.com/office/drawing/2014/main" id="{446C6CE9-07F3-4FF5-93FF-C749C9E8A595}"/>
              </a:ext>
            </a:extLst>
          </p:cNvPr>
          <p:cNvSpPr/>
          <p:nvPr/>
        </p:nvSpPr>
        <p:spPr>
          <a:xfrm>
            <a:off x="25698450" y="10686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hlinkClick r:id="" action="ppaction://noaction"/>
            <a:extLst>
              <a:ext uri="{FF2B5EF4-FFF2-40B4-BE49-F238E27FC236}">
                <a16:creationId xmlns:a16="http://schemas.microsoft.com/office/drawing/2014/main" id="{8255F68B-2F1A-4CD9-A876-123357C575D6}"/>
              </a:ext>
            </a:extLst>
          </p:cNvPr>
          <p:cNvSpPr/>
          <p:nvPr/>
        </p:nvSpPr>
        <p:spPr>
          <a:xfrm>
            <a:off x="25698450" y="243408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hlinkClick r:id="" action="ppaction://noaction"/>
            <a:extLst>
              <a:ext uri="{FF2B5EF4-FFF2-40B4-BE49-F238E27FC236}">
                <a16:creationId xmlns:a16="http://schemas.microsoft.com/office/drawing/2014/main" id="{F7790886-A193-4B09-A3A6-0132E7DA88A9}"/>
              </a:ext>
            </a:extLst>
          </p:cNvPr>
          <p:cNvSpPr/>
          <p:nvPr/>
        </p:nvSpPr>
        <p:spPr>
          <a:xfrm>
            <a:off x="25698450" y="379955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hlinkClick r:id="" action="ppaction://noaction"/>
            <a:extLst>
              <a:ext uri="{FF2B5EF4-FFF2-40B4-BE49-F238E27FC236}">
                <a16:creationId xmlns:a16="http://schemas.microsoft.com/office/drawing/2014/main" id="{5AF01227-4BF8-4787-B84A-203E86E662C5}"/>
              </a:ext>
            </a:extLst>
          </p:cNvPr>
          <p:cNvSpPr/>
          <p:nvPr/>
        </p:nvSpPr>
        <p:spPr>
          <a:xfrm>
            <a:off x="25698450" y="516502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hlinkClick r:id="" action="ppaction://noaction"/>
            <a:extLst>
              <a:ext uri="{FF2B5EF4-FFF2-40B4-BE49-F238E27FC236}">
                <a16:creationId xmlns:a16="http://schemas.microsoft.com/office/drawing/2014/main" id="{7BFE6CA8-572E-4F3E-9539-BBE1CE79CCF5}"/>
              </a:ext>
            </a:extLst>
          </p:cNvPr>
          <p:cNvSpPr/>
          <p:nvPr/>
        </p:nvSpPr>
        <p:spPr>
          <a:xfrm>
            <a:off x="25698450" y="653049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hlinkClick r:id="" action="ppaction://noaction"/>
            <a:extLst>
              <a:ext uri="{FF2B5EF4-FFF2-40B4-BE49-F238E27FC236}">
                <a16:creationId xmlns:a16="http://schemas.microsoft.com/office/drawing/2014/main" id="{1BFD18DA-2C6D-4619-8ED1-4C04808E9755}"/>
              </a:ext>
            </a:extLst>
          </p:cNvPr>
          <p:cNvSpPr/>
          <p:nvPr/>
        </p:nvSpPr>
        <p:spPr>
          <a:xfrm>
            <a:off x="25698450" y="789596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hlinkClick r:id="" action="ppaction://noaction"/>
            <a:extLst>
              <a:ext uri="{FF2B5EF4-FFF2-40B4-BE49-F238E27FC236}">
                <a16:creationId xmlns:a16="http://schemas.microsoft.com/office/drawing/2014/main" id="{D45A448A-6A4F-40F2-8A70-2EAD84357E48}"/>
              </a:ext>
            </a:extLst>
          </p:cNvPr>
          <p:cNvSpPr/>
          <p:nvPr/>
        </p:nvSpPr>
        <p:spPr>
          <a:xfrm>
            <a:off x="25698450" y="926143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hlinkClick r:id="" action="ppaction://noaction"/>
            <a:extLst>
              <a:ext uri="{FF2B5EF4-FFF2-40B4-BE49-F238E27FC236}">
                <a16:creationId xmlns:a16="http://schemas.microsoft.com/office/drawing/2014/main" id="{2BE8278F-BB92-41BF-9083-BD8B17BD9AC2}"/>
              </a:ext>
            </a:extLst>
          </p:cNvPr>
          <p:cNvSpPr/>
          <p:nvPr/>
        </p:nvSpPr>
        <p:spPr>
          <a:xfrm>
            <a:off x="25698450" y="1062690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hlinkClick r:id="" action="ppaction://noaction"/>
            <a:extLst>
              <a:ext uri="{FF2B5EF4-FFF2-40B4-BE49-F238E27FC236}">
                <a16:creationId xmlns:a16="http://schemas.microsoft.com/office/drawing/2014/main" id="{5CB04BD4-E02D-4798-A26C-BEC145AB49DB}"/>
              </a:ext>
            </a:extLst>
          </p:cNvPr>
          <p:cNvSpPr/>
          <p:nvPr/>
        </p:nvSpPr>
        <p:spPr>
          <a:xfrm>
            <a:off x="25698450" y="1199237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hlinkClick r:id="" action="ppaction://noaction"/>
            <a:extLst>
              <a:ext uri="{FF2B5EF4-FFF2-40B4-BE49-F238E27FC236}">
                <a16:creationId xmlns:a16="http://schemas.microsoft.com/office/drawing/2014/main" id="{960EAC65-8800-4CAD-9FE7-2E32EA1A6592}"/>
              </a:ext>
            </a:extLst>
          </p:cNvPr>
          <p:cNvSpPr/>
          <p:nvPr/>
        </p:nvSpPr>
        <p:spPr>
          <a:xfrm>
            <a:off x="25698450" y="1335784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hlinkClick r:id="" action="ppaction://noaction"/>
            <a:extLst>
              <a:ext uri="{FF2B5EF4-FFF2-40B4-BE49-F238E27FC236}">
                <a16:creationId xmlns:a16="http://schemas.microsoft.com/office/drawing/2014/main" id="{DFA1BB0B-267B-4951-8EA3-AF3B56A46A59}"/>
              </a:ext>
            </a:extLst>
          </p:cNvPr>
          <p:cNvSpPr/>
          <p:nvPr/>
        </p:nvSpPr>
        <p:spPr>
          <a:xfrm>
            <a:off x="25698450" y="147233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hlinkClick r:id="" action="ppaction://noaction"/>
            <a:extLst>
              <a:ext uri="{FF2B5EF4-FFF2-40B4-BE49-F238E27FC236}">
                <a16:creationId xmlns:a16="http://schemas.microsoft.com/office/drawing/2014/main" id="{275EA8BE-60B0-4FF0-BA96-129F69F22E06}"/>
              </a:ext>
            </a:extLst>
          </p:cNvPr>
          <p:cNvSpPr/>
          <p:nvPr/>
        </p:nvSpPr>
        <p:spPr>
          <a:xfrm>
            <a:off x="25698450" y="16088788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22D3A13-EEE1-4B15-9C0B-5DC1A3E619F0}"/>
              </a:ext>
            </a:extLst>
          </p:cNvPr>
          <p:cNvSpPr/>
          <p:nvPr/>
        </p:nvSpPr>
        <p:spPr>
          <a:xfrm>
            <a:off x="23795500" y="16088788"/>
            <a:ext cx="1691586" cy="1456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 59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8F9B818D-929E-4ECD-A2BA-1263EA0889E7}"/>
              </a:ext>
            </a:extLst>
          </p:cNvPr>
          <p:cNvSpPr/>
          <p:nvPr/>
        </p:nvSpPr>
        <p:spPr>
          <a:xfrm>
            <a:off x="1116239" y="16270514"/>
            <a:ext cx="1248228" cy="12748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: Top Corners Rounded 61">
            <a:hlinkClick r:id="rId2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447800" y="2667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bject 2">
            <a:extLst>
              <a:ext uri="{FF2B5EF4-FFF2-40B4-BE49-F238E27FC236}">
                <a16:creationId xmlns:a16="http://schemas.microsoft.com/office/drawing/2014/main" id="{A7843B35-D7B0-42AB-9877-BA97342BDBE4}"/>
              </a:ext>
            </a:extLst>
          </p:cNvPr>
          <p:cNvSpPr txBox="1"/>
          <p:nvPr/>
        </p:nvSpPr>
        <p:spPr>
          <a:xfrm>
            <a:off x="3067050" y="1349288"/>
            <a:ext cx="6426393" cy="763029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25400" algn="ctr">
              <a:spcBef>
                <a:spcPts val="190"/>
              </a:spcBef>
            </a:pPr>
            <a:r>
              <a:rPr sz="4800" b="1" spc="-10" dirty="0">
                <a:latin typeface="Calibri"/>
                <a:cs typeface="Calibri"/>
              </a:rPr>
              <a:t>Goal</a:t>
            </a:r>
            <a:r>
              <a:rPr sz="4800" b="1" spc="-70" dirty="0">
                <a:latin typeface="Calibri"/>
                <a:cs typeface="Calibri"/>
              </a:rPr>
              <a:t> </a:t>
            </a:r>
            <a:r>
              <a:rPr sz="4800" b="1" spc="-10" dirty="0">
                <a:latin typeface="Calibri"/>
                <a:cs typeface="Calibri"/>
              </a:rPr>
              <a:t>Classification</a:t>
            </a:r>
            <a:endParaRPr sz="4800" dirty="0">
              <a:latin typeface="Calibri"/>
              <a:cs typeface="Calibri"/>
            </a:endParaRPr>
          </a:p>
        </p:txBody>
      </p:sp>
      <p:graphicFrame>
        <p:nvGraphicFramePr>
          <p:cNvPr id="33" name="object 5">
            <a:extLst>
              <a:ext uri="{FF2B5EF4-FFF2-40B4-BE49-F238E27FC236}">
                <a16:creationId xmlns:a16="http://schemas.microsoft.com/office/drawing/2014/main" id="{A02703A7-9334-429C-9DFA-A74E27BB1720}"/>
              </a:ext>
            </a:extLst>
          </p:cNvPr>
          <p:cNvGraphicFramePr>
            <a:graphicFrameLocks noGrp="1"/>
          </p:cNvGraphicFramePr>
          <p:nvPr/>
        </p:nvGraphicFramePr>
        <p:xfrm>
          <a:off x="1217932" y="2386786"/>
          <a:ext cx="11329025" cy="78405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245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6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55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17101">
                <a:tc>
                  <a:txBody>
                    <a:bodyPr/>
                    <a:lstStyle/>
                    <a:p>
                      <a:pPr algn="ctr">
                        <a:lnSpc>
                          <a:spcPts val="124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1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st 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Most</a:t>
                      </a:r>
                      <a:r>
                        <a:rPr sz="2400" spc="-9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Urgent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ts val="124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2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nd</a:t>
                      </a:r>
                      <a:r>
                        <a:rPr sz="2400" spc="127" baseline="27777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Urgent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 w="6350">
                      <a:noFill/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2319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  <a:lnT>
                      <a:noFill/>
                    </a:lnT>
                    <a:lnB w="635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  <a:lnT w="6350">
                      <a:noFill/>
                      <a:prstDash val="solid"/>
                    </a:lnT>
                    <a:lnB w="635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026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140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3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rd</a:t>
                      </a:r>
                      <a:r>
                        <a:rPr sz="2400" spc="127" baseline="27777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Important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T w="6350">
                      <a:noFill/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  <a:p>
                      <a:pPr marL="635" algn="ctr">
                        <a:lnSpc>
                          <a:spcPts val="140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4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th 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Not</a:t>
                      </a:r>
                      <a:r>
                        <a:rPr sz="2400" spc="-8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Important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T w="6350">
                      <a:noFill/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1" name="object 3">
            <a:extLst>
              <a:ext uri="{FF2B5EF4-FFF2-40B4-BE49-F238E27FC236}">
                <a16:creationId xmlns:a16="http://schemas.microsoft.com/office/drawing/2014/main" id="{B3BF3BDB-0074-43B2-B87B-F25407F3CCCC}"/>
              </a:ext>
            </a:extLst>
          </p:cNvPr>
          <p:cNvSpPr/>
          <p:nvPr/>
        </p:nvSpPr>
        <p:spPr>
          <a:xfrm>
            <a:off x="1128430" y="2597186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4" name="object 6">
            <a:extLst>
              <a:ext uri="{FF2B5EF4-FFF2-40B4-BE49-F238E27FC236}">
                <a16:creationId xmlns:a16="http://schemas.microsoft.com/office/drawing/2014/main" id="{21E2FD4A-C6E7-4B43-A044-B0A09935A1AD}"/>
              </a:ext>
            </a:extLst>
          </p:cNvPr>
          <p:cNvSpPr/>
          <p:nvPr/>
        </p:nvSpPr>
        <p:spPr>
          <a:xfrm>
            <a:off x="1174149" y="10358201"/>
            <a:ext cx="5434721" cy="6123022"/>
          </a:xfrm>
          <a:custGeom>
            <a:avLst/>
            <a:gdLst/>
            <a:ahLst/>
            <a:cxnLst/>
            <a:rect l="l" t="t" r="r" b="b"/>
            <a:pathLst>
              <a:path w="2962275" h="3431540">
                <a:moveTo>
                  <a:pt x="0" y="3431159"/>
                </a:moveTo>
                <a:lnTo>
                  <a:pt x="2961766" y="3431159"/>
                </a:lnTo>
                <a:lnTo>
                  <a:pt x="2961766" y="0"/>
                </a:lnTo>
                <a:lnTo>
                  <a:pt x="0" y="0"/>
                </a:lnTo>
                <a:lnTo>
                  <a:pt x="0" y="3431159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5" name="object 7">
            <a:extLst>
              <a:ext uri="{FF2B5EF4-FFF2-40B4-BE49-F238E27FC236}">
                <a16:creationId xmlns:a16="http://schemas.microsoft.com/office/drawing/2014/main" id="{1DA04D45-AB27-4535-801A-EBB6F25212E6}"/>
              </a:ext>
            </a:extLst>
          </p:cNvPr>
          <p:cNvSpPr/>
          <p:nvPr/>
        </p:nvSpPr>
        <p:spPr>
          <a:xfrm>
            <a:off x="1259497" y="10452544"/>
            <a:ext cx="5193566" cy="342900"/>
          </a:xfrm>
          <a:custGeom>
            <a:avLst/>
            <a:gdLst/>
            <a:ahLst/>
            <a:cxnLst/>
            <a:rect l="l" t="t" r="r" b="b"/>
            <a:pathLst>
              <a:path w="2830829" h="171450">
                <a:moveTo>
                  <a:pt x="0" y="170992"/>
                </a:moveTo>
                <a:lnTo>
                  <a:pt x="2830703" y="170992"/>
                </a:lnTo>
                <a:lnTo>
                  <a:pt x="2830703" y="0"/>
                </a:lnTo>
                <a:lnTo>
                  <a:pt x="0" y="0"/>
                </a:lnTo>
                <a:lnTo>
                  <a:pt x="0" y="170992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6" name="object 8">
            <a:extLst>
              <a:ext uri="{FF2B5EF4-FFF2-40B4-BE49-F238E27FC236}">
                <a16:creationId xmlns:a16="http://schemas.microsoft.com/office/drawing/2014/main" id="{263F33B8-7CE9-4385-82D8-ADE8AFAC5EB1}"/>
              </a:ext>
            </a:extLst>
          </p:cNvPr>
          <p:cNvSpPr/>
          <p:nvPr/>
        </p:nvSpPr>
        <p:spPr>
          <a:xfrm>
            <a:off x="6820235" y="10358201"/>
            <a:ext cx="5681004" cy="6123022"/>
          </a:xfrm>
          <a:custGeom>
            <a:avLst/>
            <a:gdLst/>
            <a:ahLst/>
            <a:cxnLst/>
            <a:rect l="l" t="t" r="r" b="b"/>
            <a:pathLst>
              <a:path w="3254375" h="3431540">
                <a:moveTo>
                  <a:pt x="0" y="3431159"/>
                </a:moveTo>
                <a:lnTo>
                  <a:pt x="3254375" y="3431159"/>
                </a:lnTo>
                <a:lnTo>
                  <a:pt x="3254375" y="0"/>
                </a:lnTo>
                <a:lnTo>
                  <a:pt x="0" y="0"/>
                </a:lnTo>
                <a:lnTo>
                  <a:pt x="0" y="3431159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8" name="object 10">
            <a:extLst>
              <a:ext uri="{FF2B5EF4-FFF2-40B4-BE49-F238E27FC236}">
                <a16:creationId xmlns:a16="http://schemas.microsoft.com/office/drawing/2014/main" id="{D74C18D9-9F6D-4E04-8FC5-58A05AFB1F12}"/>
              </a:ext>
            </a:extLst>
          </p:cNvPr>
          <p:cNvSpPr/>
          <p:nvPr/>
        </p:nvSpPr>
        <p:spPr>
          <a:xfrm>
            <a:off x="1128430" y="1044045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0" name="object 12">
            <a:extLst>
              <a:ext uri="{FF2B5EF4-FFF2-40B4-BE49-F238E27FC236}">
                <a16:creationId xmlns:a16="http://schemas.microsoft.com/office/drawing/2014/main" id="{E6BF1142-E064-4903-AE86-F24DC26A8991}"/>
              </a:ext>
            </a:extLst>
          </p:cNvPr>
          <p:cNvSpPr/>
          <p:nvPr/>
        </p:nvSpPr>
        <p:spPr>
          <a:xfrm>
            <a:off x="7423822" y="1044045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3" name="object 15">
            <a:extLst>
              <a:ext uri="{FF2B5EF4-FFF2-40B4-BE49-F238E27FC236}">
                <a16:creationId xmlns:a16="http://schemas.microsoft.com/office/drawing/2014/main" id="{F77D01BA-E477-42CE-85EB-7829C8ED25B8}"/>
              </a:ext>
            </a:extLst>
          </p:cNvPr>
          <p:cNvSpPr/>
          <p:nvPr/>
        </p:nvSpPr>
        <p:spPr>
          <a:xfrm>
            <a:off x="111623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4" name="object 16">
            <a:extLst>
              <a:ext uri="{FF2B5EF4-FFF2-40B4-BE49-F238E27FC236}">
                <a16:creationId xmlns:a16="http://schemas.microsoft.com/office/drawing/2014/main" id="{AFB6542E-FD74-4A5F-95CC-78FD45BE46E8}"/>
              </a:ext>
            </a:extLst>
          </p:cNvPr>
          <p:cNvSpPr/>
          <p:nvPr/>
        </p:nvSpPr>
        <p:spPr>
          <a:xfrm>
            <a:off x="111623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7" name="object 19">
            <a:extLst>
              <a:ext uri="{FF2B5EF4-FFF2-40B4-BE49-F238E27FC236}">
                <a16:creationId xmlns:a16="http://schemas.microsoft.com/office/drawing/2014/main" id="{4854EE60-2782-4E9C-9390-D4FF5F08A77E}"/>
              </a:ext>
            </a:extLst>
          </p:cNvPr>
          <p:cNvSpPr/>
          <p:nvPr/>
        </p:nvSpPr>
        <p:spPr>
          <a:xfrm>
            <a:off x="7051964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0" name="object 22">
            <a:extLst>
              <a:ext uri="{FF2B5EF4-FFF2-40B4-BE49-F238E27FC236}">
                <a16:creationId xmlns:a16="http://schemas.microsoft.com/office/drawing/2014/main" id="{C87A5974-E205-4B03-BC37-AEF7EA800BED}"/>
              </a:ext>
            </a:extLst>
          </p:cNvPr>
          <p:cNvSpPr/>
          <p:nvPr/>
        </p:nvSpPr>
        <p:spPr>
          <a:xfrm>
            <a:off x="741162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3" name="object 25">
            <a:extLst>
              <a:ext uri="{FF2B5EF4-FFF2-40B4-BE49-F238E27FC236}">
                <a16:creationId xmlns:a16="http://schemas.microsoft.com/office/drawing/2014/main" id="{4B47CB9A-3CF7-4B6F-ABCF-C72A09243204}"/>
              </a:ext>
            </a:extLst>
          </p:cNvPr>
          <p:cNvSpPr/>
          <p:nvPr/>
        </p:nvSpPr>
        <p:spPr>
          <a:xfrm>
            <a:off x="13935620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4" name="object 26">
            <a:extLst>
              <a:ext uri="{FF2B5EF4-FFF2-40B4-BE49-F238E27FC236}">
                <a16:creationId xmlns:a16="http://schemas.microsoft.com/office/drawing/2014/main" id="{739C951D-1F43-428D-AE98-1AF368E07A68}"/>
              </a:ext>
            </a:extLst>
          </p:cNvPr>
          <p:cNvSpPr/>
          <p:nvPr/>
        </p:nvSpPr>
        <p:spPr>
          <a:xfrm>
            <a:off x="13935620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graphicFrame>
        <p:nvGraphicFramePr>
          <p:cNvPr id="221" name="Table 3">
            <a:extLst>
              <a:ext uri="{FF2B5EF4-FFF2-40B4-BE49-F238E27FC236}">
                <a16:creationId xmlns:a16="http://schemas.microsoft.com/office/drawing/2014/main" id="{D47B43EA-9621-4B23-B48A-E337E935E4F0}"/>
              </a:ext>
            </a:extLst>
          </p:cNvPr>
          <p:cNvGraphicFramePr>
            <a:graphicFrameLocks noGrp="1"/>
          </p:cNvGraphicFramePr>
          <p:nvPr/>
        </p:nvGraphicFramePr>
        <p:xfrm>
          <a:off x="14774874" y="2597186"/>
          <a:ext cx="10062414" cy="135573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8111">
                  <a:extLst>
                    <a:ext uri="{9D8B030D-6E8A-4147-A177-3AD203B41FA5}">
                      <a16:colId xmlns:a16="http://schemas.microsoft.com/office/drawing/2014/main" val="329328549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858216296"/>
                    </a:ext>
                  </a:extLst>
                </a:gridCol>
                <a:gridCol w="3085341">
                  <a:extLst>
                    <a:ext uri="{9D8B030D-6E8A-4147-A177-3AD203B41FA5}">
                      <a16:colId xmlns:a16="http://schemas.microsoft.com/office/drawing/2014/main" val="2773723347"/>
                    </a:ext>
                  </a:extLst>
                </a:gridCol>
                <a:gridCol w="457847">
                  <a:extLst>
                    <a:ext uri="{9D8B030D-6E8A-4147-A177-3AD203B41FA5}">
                      <a16:colId xmlns:a16="http://schemas.microsoft.com/office/drawing/2014/main" val="3970924410"/>
                    </a:ext>
                  </a:extLst>
                </a:gridCol>
                <a:gridCol w="5712835">
                  <a:extLst>
                    <a:ext uri="{9D8B030D-6E8A-4147-A177-3AD203B41FA5}">
                      <a16:colId xmlns:a16="http://schemas.microsoft.com/office/drawing/2014/main" val="3653340704"/>
                    </a:ext>
                  </a:extLst>
                </a:gridCol>
              </a:tblGrid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10950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4194046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0321369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0016852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833699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7389317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85456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9126564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5621459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1653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009620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354245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112960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7287625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537558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566917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8250689"/>
                  </a:ext>
                </a:extLst>
              </a:tr>
            </a:tbl>
          </a:graphicData>
        </a:graphic>
      </p:graphicFrame>
      <p:sp>
        <p:nvSpPr>
          <p:cNvPr id="222" name="object 2">
            <a:extLst>
              <a:ext uri="{FF2B5EF4-FFF2-40B4-BE49-F238E27FC236}">
                <a16:creationId xmlns:a16="http://schemas.microsoft.com/office/drawing/2014/main" id="{76C1F3F8-23F1-4DE6-9536-DE5F080AFA19}"/>
              </a:ext>
            </a:extLst>
          </p:cNvPr>
          <p:cNvSpPr txBox="1"/>
          <p:nvPr/>
        </p:nvSpPr>
        <p:spPr>
          <a:xfrm>
            <a:off x="18086105" y="1447616"/>
            <a:ext cx="4163630" cy="763029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25400" algn="ctr">
              <a:spcBef>
                <a:spcPts val="190"/>
              </a:spcBef>
            </a:pPr>
            <a:r>
              <a:rPr lang="en-ZA" sz="4800" b="1" spc="-10" dirty="0">
                <a:latin typeface="Calibri"/>
                <a:cs typeface="Calibri"/>
              </a:rPr>
              <a:t>To Do</a:t>
            </a:r>
            <a:endParaRPr sz="4800" dirty="0">
              <a:latin typeface="Calibri"/>
              <a:cs typeface="Calibri"/>
            </a:endParaRP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344232" y="1167317"/>
            <a:ext cx="1133030" cy="16318600"/>
            <a:chOff x="1323946" y="1193258"/>
            <a:chExt cx="1133030" cy="16318600"/>
          </a:xfrm>
        </p:grpSpPr>
        <p:sp>
          <p:nvSpPr>
            <p:cNvPr id="61" name="Rectangle: Rounded Corners 16">
              <a:hlinkClick r:id="rId3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1323946" y="119325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3" name="Rectangle: Rounded Corners 17">
              <a:hlinkClick r:id="rId4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1323946" y="256294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4" name="Rectangle: Rounded Corners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1323946" y="393263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5" name="Rectangle: Rounded Corners 19">
              <a:hlinkClick r:id="rId6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1323946" y="529242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6" name="Rectangle: Rounded Corners 20">
              <a:hlinkClick r:id="rId7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1323946" y="667201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7" name="Rectangle: Rounded Corners 21">
              <a:hlinkClick r:id="rId8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1323946" y="805160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8" name="Rectangle: Rounded Corners 22">
              <a:hlinkClick r:id="rId9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1323946" y="9383895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9" name="Rectangle: Rounded Corners 23">
              <a:hlinkClick r:id="rId10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1323946" y="10757814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0" name="Rectangle: Rounded Corners 24">
              <a:hlinkClick r:id="rId11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1323946" y="12131733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1" name="Rectangle: Rounded Corners 25">
              <a:hlinkClick r:id="rId12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1323946" y="13505652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2" name="Rectangle: Rounded Corners 26">
              <a:hlinkClick r:id="rId13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1323946" y="14887139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3" name="Rectangle: Rounded Corners 27">
              <a:hlinkClick r:id="rId14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1323946" y="16268627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sp>
        <p:nvSpPr>
          <p:cNvPr id="74" name="Rectangle: Top Corners Rounded 61">
            <a:hlinkClick r:id="rId2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600200" y="4191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81657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Rectangle: Rounded Corners 524">
            <a:extLst>
              <a:ext uri="{FF2B5EF4-FFF2-40B4-BE49-F238E27FC236}">
                <a16:creationId xmlns:a16="http://schemas.microsoft.com/office/drawing/2014/main" id="{22661A40-0095-4402-BD28-29A32DFFC778}"/>
              </a:ext>
            </a:extLst>
          </p:cNvPr>
          <p:cNvSpPr/>
          <p:nvPr/>
        </p:nvSpPr>
        <p:spPr>
          <a:xfrm>
            <a:off x="1193035" y="1386053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Monday</a:t>
            </a:r>
          </a:p>
        </p:txBody>
      </p:sp>
      <p:graphicFrame>
        <p:nvGraphicFramePr>
          <p:cNvPr id="526" name="Table 526">
            <a:extLst>
              <a:ext uri="{FF2B5EF4-FFF2-40B4-BE49-F238E27FC236}">
                <a16:creationId xmlns:a16="http://schemas.microsoft.com/office/drawing/2014/main" id="{EF55DA1B-51F7-4344-838D-CDDB98178A93}"/>
              </a:ext>
            </a:extLst>
          </p:cNvPr>
          <p:cNvGraphicFramePr>
            <a:graphicFrameLocks noGrp="1"/>
          </p:cNvGraphicFramePr>
          <p:nvPr/>
        </p:nvGraphicFramePr>
        <p:xfrm>
          <a:off x="1224952" y="2106125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27" name="Rectangle: Rounded Corners 526">
            <a:extLst>
              <a:ext uri="{FF2B5EF4-FFF2-40B4-BE49-F238E27FC236}">
                <a16:creationId xmlns:a16="http://schemas.microsoft.com/office/drawing/2014/main" id="{802E2183-6E26-45DC-AA78-441749E0C855}"/>
              </a:ext>
            </a:extLst>
          </p:cNvPr>
          <p:cNvSpPr/>
          <p:nvPr/>
        </p:nvSpPr>
        <p:spPr>
          <a:xfrm>
            <a:off x="1224952" y="533292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Tuesday</a:t>
            </a:r>
          </a:p>
        </p:txBody>
      </p:sp>
      <p:graphicFrame>
        <p:nvGraphicFramePr>
          <p:cNvPr id="528" name="Table 526">
            <a:extLst>
              <a:ext uri="{FF2B5EF4-FFF2-40B4-BE49-F238E27FC236}">
                <a16:creationId xmlns:a16="http://schemas.microsoft.com/office/drawing/2014/main" id="{F3E6595C-8942-44BC-8112-AE82E4B2E65B}"/>
              </a:ext>
            </a:extLst>
          </p:cNvPr>
          <p:cNvGraphicFramePr>
            <a:graphicFrameLocks noGrp="1"/>
          </p:cNvGraphicFramePr>
          <p:nvPr/>
        </p:nvGraphicFramePr>
        <p:xfrm>
          <a:off x="1256869" y="605299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29" name="Rectangle: Rounded Corners 528">
            <a:extLst>
              <a:ext uri="{FF2B5EF4-FFF2-40B4-BE49-F238E27FC236}">
                <a16:creationId xmlns:a16="http://schemas.microsoft.com/office/drawing/2014/main" id="{F554E60D-9173-4374-9DC7-AE52FD0068D8}"/>
              </a:ext>
            </a:extLst>
          </p:cNvPr>
          <p:cNvSpPr/>
          <p:nvPr/>
        </p:nvSpPr>
        <p:spPr>
          <a:xfrm>
            <a:off x="1193035" y="9263228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Wednesday</a:t>
            </a:r>
          </a:p>
        </p:txBody>
      </p:sp>
      <p:graphicFrame>
        <p:nvGraphicFramePr>
          <p:cNvPr id="530" name="Table 526">
            <a:extLst>
              <a:ext uri="{FF2B5EF4-FFF2-40B4-BE49-F238E27FC236}">
                <a16:creationId xmlns:a16="http://schemas.microsoft.com/office/drawing/2014/main" id="{FA60CCC5-059D-4492-AE4E-7A25D734EC17}"/>
              </a:ext>
            </a:extLst>
          </p:cNvPr>
          <p:cNvGraphicFramePr>
            <a:graphicFrameLocks noGrp="1"/>
          </p:cNvGraphicFramePr>
          <p:nvPr/>
        </p:nvGraphicFramePr>
        <p:xfrm>
          <a:off x="1224952" y="9983300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1" name="Rectangle: Rounded Corners 530">
            <a:extLst>
              <a:ext uri="{FF2B5EF4-FFF2-40B4-BE49-F238E27FC236}">
                <a16:creationId xmlns:a16="http://schemas.microsoft.com/office/drawing/2014/main" id="{8D6290B4-8446-4A1C-A310-9D1E54796ED3}"/>
              </a:ext>
            </a:extLst>
          </p:cNvPr>
          <p:cNvSpPr/>
          <p:nvPr/>
        </p:nvSpPr>
        <p:spPr>
          <a:xfrm>
            <a:off x="1192526" y="1312134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Thursday</a:t>
            </a:r>
          </a:p>
        </p:txBody>
      </p:sp>
      <p:graphicFrame>
        <p:nvGraphicFramePr>
          <p:cNvPr id="532" name="Table 526">
            <a:extLst>
              <a:ext uri="{FF2B5EF4-FFF2-40B4-BE49-F238E27FC236}">
                <a16:creationId xmlns:a16="http://schemas.microsoft.com/office/drawing/2014/main" id="{D8343F4D-8B28-46AB-91B8-CE0B7F8AD754}"/>
              </a:ext>
            </a:extLst>
          </p:cNvPr>
          <p:cNvGraphicFramePr>
            <a:graphicFrameLocks noGrp="1"/>
          </p:cNvGraphicFramePr>
          <p:nvPr/>
        </p:nvGraphicFramePr>
        <p:xfrm>
          <a:off x="1224443" y="1384141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3" name="Rectangle: Rounded Corners 532">
            <a:extLst>
              <a:ext uri="{FF2B5EF4-FFF2-40B4-BE49-F238E27FC236}">
                <a16:creationId xmlns:a16="http://schemas.microsoft.com/office/drawing/2014/main" id="{C7332ED9-D87D-4C94-BE3D-A80A2F26E6FA}"/>
              </a:ext>
            </a:extLst>
          </p:cNvPr>
          <p:cNvSpPr/>
          <p:nvPr/>
        </p:nvSpPr>
        <p:spPr>
          <a:xfrm>
            <a:off x="22439927" y="1386053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Friday</a:t>
            </a:r>
          </a:p>
        </p:txBody>
      </p:sp>
      <p:graphicFrame>
        <p:nvGraphicFramePr>
          <p:cNvPr id="534" name="Table 526">
            <a:extLst>
              <a:ext uri="{FF2B5EF4-FFF2-40B4-BE49-F238E27FC236}">
                <a16:creationId xmlns:a16="http://schemas.microsoft.com/office/drawing/2014/main" id="{A4651587-3301-4BE4-B08A-A93921872368}"/>
              </a:ext>
            </a:extLst>
          </p:cNvPr>
          <p:cNvGraphicFramePr>
            <a:graphicFrameLocks noGrp="1"/>
          </p:cNvGraphicFramePr>
          <p:nvPr/>
        </p:nvGraphicFramePr>
        <p:xfrm>
          <a:off x="14066931" y="2106125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5" name="Rectangle: Rounded Corners 534">
            <a:extLst>
              <a:ext uri="{FF2B5EF4-FFF2-40B4-BE49-F238E27FC236}">
                <a16:creationId xmlns:a16="http://schemas.microsoft.com/office/drawing/2014/main" id="{D18545CF-A784-48FF-941B-96749C04EBED}"/>
              </a:ext>
            </a:extLst>
          </p:cNvPr>
          <p:cNvSpPr/>
          <p:nvPr/>
        </p:nvSpPr>
        <p:spPr>
          <a:xfrm>
            <a:off x="22408010" y="533292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Saturday</a:t>
            </a:r>
          </a:p>
        </p:txBody>
      </p:sp>
      <p:graphicFrame>
        <p:nvGraphicFramePr>
          <p:cNvPr id="536" name="Table 526">
            <a:extLst>
              <a:ext uri="{FF2B5EF4-FFF2-40B4-BE49-F238E27FC236}">
                <a16:creationId xmlns:a16="http://schemas.microsoft.com/office/drawing/2014/main" id="{5EA92FD2-DA63-4D12-88F7-FD598D788CDD}"/>
              </a:ext>
            </a:extLst>
          </p:cNvPr>
          <p:cNvGraphicFramePr>
            <a:graphicFrameLocks noGrp="1"/>
          </p:cNvGraphicFramePr>
          <p:nvPr/>
        </p:nvGraphicFramePr>
        <p:xfrm>
          <a:off x="14098848" y="605299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7" name="Rectangle: Rounded Corners 536">
            <a:extLst>
              <a:ext uri="{FF2B5EF4-FFF2-40B4-BE49-F238E27FC236}">
                <a16:creationId xmlns:a16="http://schemas.microsoft.com/office/drawing/2014/main" id="{F1473FCC-D503-4775-9987-B9E2D6C190C0}"/>
              </a:ext>
            </a:extLst>
          </p:cNvPr>
          <p:cNvSpPr/>
          <p:nvPr/>
        </p:nvSpPr>
        <p:spPr>
          <a:xfrm>
            <a:off x="22439927" y="9263228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Sunday</a:t>
            </a:r>
          </a:p>
        </p:txBody>
      </p:sp>
      <p:graphicFrame>
        <p:nvGraphicFramePr>
          <p:cNvPr id="538" name="Table 526">
            <a:extLst>
              <a:ext uri="{FF2B5EF4-FFF2-40B4-BE49-F238E27FC236}">
                <a16:creationId xmlns:a16="http://schemas.microsoft.com/office/drawing/2014/main" id="{6C0EFDD8-6F57-4D70-A037-BAC961600F78}"/>
              </a:ext>
            </a:extLst>
          </p:cNvPr>
          <p:cNvGraphicFramePr>
            <a:graphicFrameLocks noGrp="1"/>
          </p:cNvGraphicFramePr>
          <p:nvPr/>
        </p:nvGraphicFramePr>
        <p:xfrm>
          <a:off x="14066931" y="9983300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grpSp>
        <p:nvGrpSpPr>
          <p:cNvPr id="29" name="Group 28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344232" y="1167317"/>
            <a:ext cx="1133030" cy="16318600"/>
            <a:chOff x="1323946" y="1193258"/>
            <a:chExt cx="1133030" cy="16318600"/>
          </a:xfrm>
        </p:grpSpPr>
        <p:sp>
          <p:nvSpPr>
            <p:cNvPr id="30" name="Rectangle: Rounded Corners 16">
              <a:hlinkClick r:id="rId2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1323946" y="119325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1" name="Rectangle: Rounded Corners 17">
              <a:hlinkClick r:id="rId3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1323946" y="256294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2" name="Rectangle: Rounded Corners 18">
              <a:hlinkClick r:id="rId4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1323946" y="393263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3" name="Rectangle: Rounded Corners 19">
              <a:hlinkClick r:id="rId5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1323946" y="529242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4" name="Rectangle: Rounded Corners 20">
              <a:hlinkClick r:id="rId6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1323946" y="667201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5" name="Rectangle: Rounded Corners 21">
              <a:hlinkClick r:id="rId7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1323946" y="805160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6" name="Rectangle: Rounded Corners 22">
              <a:hlinkClick r:id="rId8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1323946" y="9383895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7" name="Rectangle: Rounded Corners 23">
              <a:hlinkClick r:id="rId9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1323946" y="10757814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8" name="Rectangle: Rounded Corners 24">
              <a:hlinkClick r:id="rId10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1323946" y="12131733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9" name="Rectangle: Rounded Corners 25">
              <a:hlinkClick r:id="rId11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1323946" y="13505652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0" name="Rectangle: Rounded Corners 26">
              <a:hlinkClick r:id="rId12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1323946" y="14887139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1" name="Rectangle: Rounded Corners 27">
              <a:hlinkClick r:id="rId13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1323946" y="16268627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sp>
        <p:nvSpPr>
          <p:cNvPr id="42" name="Rectangle: Top Corners Rounded 61">
            <a:hlinkClick r:id="rId14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600200" y="4191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65347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ageCurlDouble"/>
      </p:transition>
    </mc:Choice>
    <mc:Fallback xmlns="">
      <p:transition spd="slow" advClick="0">
        <p:fade/>
      </p:transition>
    </mc:Fallback>
  </mc:AlternateContent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Rounded Corners 9">
            <a:hlinkClick r:id="" action="ppaction://noaction"/>
            <a:extLst>
              <a:ext uri="{FF2B5EF4-FFF2-40B4-BE49-F238E27FC236}">
                <a16:creationId xmlns:a16="http://schemas.microsoft.com/office/drawing/2014/main" id="{446C6CE9-07F3-4FF5-93FF-C749C9E8A595}"/>
              </a:ext>
            </a:extLst>
          </p:cNvPr>
          <p:cNvSpPr/>
          <p:nvPr/>
        </p:nvSpPr>
        <p:spPr>
          <a:xfrm>
            <a:off x="25698450" y="10686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hlinkClick r:id="" action="ppaction://noaction"/>
            <a:extLst>
              <a:ext uri="{FF2B5EF4-FFF2-40B4-BE49-F238E27FC236}">
                <a16:creationId xmlns:a16="http://schemas.microsoft.com/office/drawing/2014/main" id="{8255F68B-2F1A-4CD9-A876-123357C575D6}"/>
              </a:ext>
            </a:extLst>
          </p:cNvPr>
          <p:cNvSpPr/>
          <p:nvPr/>
        </p:nvSpPr>
        <p:spPr>
          <a:xfrm>
            <a:off x="25698450" y="243408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hlinkClick r:id="" action="ppaction://noaction"/>
            <a:extLst>
              <a:ext uri="{FF2B5EF4-FFF2-40B4-BE49-F238E27FC236}">
                <a16:creationId xmlns:a16="http://schemas.microsoft.com/office/drawing/2014/main" id="{F7790886-A193-4B09-A3A6-0132E7DA88A9}"/>
              </a:ext>
            </a:extLst>
          </p:cNvPr>
          <p:cNvSpPr/>
          <p:nvPr/>
        </p:nvSpPr>
        <p:spPr>
          <a:xfrm>
            <a:off x="25698450" y="379955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hlinkClick r:id="" action="ppaction://noaction"/>
            <a:extLst>
              <a:ext uri="{FF2B5EF4-FFF2-40B4-BE49-F238E27FC236}">
                <a16:creationId xmlns:a16="http://schemas.microsoft.com/office/drawing/2014/main" id="{5AF01227-4BF8-4787-B84A-203E86E662C5}"/>
              </a:ext>
            </a:extLst>
          </p:cNvPr>
          <p:cNvSpPr/>
          <p:nvPr/>
        </p:nvSpPr>
        <p:spPr>
          <a:xfrm>
            <a:off x="25698450" y="516502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hlinkClick r:id="" action="ppaction://noaction"/>
            <a:extLst>
              <a:ext uri="{FF2B5EF4-FFF2-40B4-BE49-F238E27FC236}">
                <a16:creationId xmlns:a16="http://schemas.microsoft.com/office/drawing/2014/main" id="{7BFE6CA8-572E-4F3E-9539-BBE1CE79CCF5}"/>
              </a:ext>
            </a:extLst>
          </p:cNvPr>
          <p:cNvSpPr/>
          <p:nvPr/>
        </p:nvSpPr>
        <p:spPr>
          <a:xfrm>
            <a:off x="25698450" y="653049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hlinkClick r:id="" action="ppaction://noaction"/>
            <a:extLst>
              <a:ext uri="{FF2B5EF4-FFF2-40B4-BE49-F238E27FC236}">
                <a16:creationId xmlns:a16="http://schemas.microsoft.com/office/drawing/2014/main" id="{1BFD18DA-2C6D-4619-8ED1-4C04808E9755}"/>
              </a:ext>
            </a:extLst>
          </p:cNvPr>
          <p:cNvSpPr/>
          <p:nvPr/>
        </p:nvSpPr>
        <p:spPr>
          <a:xfrm>
            <a:off x="25698450" y="789596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hlinkClick r:id="" action="ppaction://noaction"/>
            <a:extLst>
              <a:ext uri="{FF2B5EF4-FFF2-40B4-BE49-F238E27FC236}">
                <a16:creationId xmlns:a16="http://schemas.microsoft.com/office/drawing/2014/main" id="{D45A448A-6A4F-40F2-8A70-2EAD84357E48}"/>
              </a:ext>
            </a:extLst>
          </p:cNvPr>
          <p:cNvSpPr/>
          <p:nvPr/>
        </p:nvSpPr>
        <p:spPr>
          <a:xfrm>
            <a:off x="25698450" y="926143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hlinkClick r:id="" action="ppaction://noaction"/>
            <a:extLst>
              <a:ext uri="{FF2B5EF4-FFF2-40B4-BE49-F238E27FC236}">
                <a16:creationId xmlns:a16="http://schemas.microsoft.com/office/drawing/2014/main" id="{2BE8278F-BB92-41BF-9083-BD8B17BD9AC2}"/>
              </a:ext>
            </a:extLst>
          </p:cNvPr>
          <p:cNvSpPr/>
          <p:nvPr/>
        </p:nvSpPr>
        <p:spPr>
          <a:xfrm>
            <a:off x="25698450" y="1062690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hlinkClick r:id="" action="ppaction://noaction"/>
            <a:extLst>
              <a:ext uri="{FF2B5EF4-FFF2-40B4-BE49-F238E27FC236}">
                <a16:creationId xmlns:a16="http://schemas.microsoft.com/office/drawing/2014/main" id="{5CB04BD4-E02D-4798-A26C-BEC145AB49DB}"/>
              </a:ext>
            </a:extLst>
          </p:cNvPr>
          <p:cNvSpPr/>
          <p:nvPr/>
        </p:nvSpPr>
        <p:spPr>
          <a:xfrm>
            <a:off x="25698450" y="1199237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hlinkClick r:id="" action="ppaction://noaction"/>
            <a:extLst>
              <a:ext uri="{FF2B5EF4-FFF2-40B4-BE49-F238E27FC236}">
                <a16:creationId xmlns:a16="http://schemas.microsoft.com/office/drawing/2014/main" id="{960EAC65-8800-4CAD-9FE7-2E32EA1A6592}"/>
              </a:ext>
            </a:extLst>
          </p:cNvPr>
          <p:cNvSpPr/>
          <p:nvPr/>
        </p:nvSpPr>
        <p:spPr>
          <a:xfrm>
            <a:off x="25698450" y="1335784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hlinkClick r:id="" action="ppaction://noaction"/>
            <a:extLst>
              <a:ext uri="{FF2B5EF4-FFF2-40B4-BE49-F238E27FC236}">
                <a16:creationId xmlns:a16="http://schemas.microsoft.com/office/drawing/2014/main" id="{DFA1BB0B-267B-4951-8EA3-AF3B56A46A59}"/>
              </a:ext>
            </a:extLst>
          </p:cNvPr>
          <p:cNvSpPr/>
          <p:nvPr/>
        </p:nvSpPr>
        <p:spPr>
          <a:xfrm>
            <a:off x="25698450" y="147233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hlinkClick r:id="" action="ppaction://noaction"/>
            <a:extLst>
              <a:ext uri="{FF2B5EF4-FFF2-40B4-BE49-F238E27FC236}">
                <a16:creationId xmlns:a16="http://schemas.microsoft.com/office/drawing/2014/main" id="{275EA8BE-60B0-4FF0-BA96-129F69F22E06}"/>
              </a:ext>
            </a:extLst>
          </p:cNvPr>
          <p:cNvSpPr/>
          <p:nvPr/>
        </p:nvSpPr>
        <p:spPr>
          <a:xfrm>
            <a:off x="25698450" y="16088788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22D3A13-EEE1-4B15-9C0B-5DC1A3E619F0}"/>
              </a:ext>
            </a:extLst>
          </p:cNvPr>
          <p:cNvSpPr/>
          <p:nvPr/>
        </p:nvSpPr>
        <p:spPr>
          <a:xfrm>
            <a:off x="23795500" y="16088788"/>
            <a:ext cx="1691586" cy="1456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 59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8F9B818D-929E-4ECD-A2BA-1263EA0889E7}"/>
              </a:ext>
            </a:extLst>
          </p:cNvPr>
          <p:cNvSpPr/>
          <p:nvPr/>
        </p:nvSpPr>
        <p:spPr>
          <a:xfrm>
            <a:off x="1116239" y="16270514"/>
            <a:ext cx="1248228" cy="12748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: Top Corners Rounded 61">
            <a:hlinkClick r:id="rId2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447800" y="2667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bject 2">
            <a:extLst>
              <a:ext uri="{FF2B5EF4-FFF2-40B4-BE49-F238E27FC236}">
                <a16:creationId xmlns:a16="http://schemas.microsoft.com/office/drawing/2014/main" id="{A7843B35-D7B0-42AB-9877-BA97342BDBE4}"/>
              </a:ext>
            </a:extLst>
          </p:cNvPr>
          <p:cNvSpPr txBox="1"/>
          <p:nvPr/>
        </p:nvSpPr>
        <p:spPr>
          <a:xfrm>
            <a:off x="3067050" y="1349288"/>
            <a:ext cx="6426393" cy="763029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25400" algn="ctr">
              <a:spcBef>
                <a:spcPts val="190"/>
              </a:spcBef>
            </a:pPr>
            <a:r>
              <a:rPr sz="4800" b="1" spc="-10" dirty="0">
                <a:latin typeface="Calibri"/>
                <a:cs typeface="Calibri"/>
              </a:rPr>
              <a:t>Goal</a:t>
            </a:r>
            <a:r>
              <a:rPr sz="4800" b="1" spc="-70" dirty="0">
                <a:latin typeface="Calibri"/>
                <a:cs typeface="Calibri"/>
              </a:rPr>
              <a:t> </a:t>
            </a:r>
            <a:r>
              <a:rPr sz="4800" b="1" spc="-10" dirty="0">
                <a:latin typeface="Calibri"/>
                <a:cs typeface="Calibri"/>
              </a:rPr>
              <a:t>Classification</a:t>
            </a:r>
            <a:endParaRPr sz="4800" dirty="0">
              <a:latin typeface="Calibri"/>
              <a:cs typeface="Calibri"/>
            </a:endParaRPr>
          </a:p>
        </p:txBody>
      </p:sp>
      <p:graphicFrame>
        <p:nvGraphicFramePr>
          <p:cNvPr id="33" name="object 5">
            <a:extLst>
              <a:ext uri="{FF2B5EF4-FFF2-40B4-BE49-F238E27FC236}">
                <a16:creationId xmlns:a16="http://schemas.microsoft.com/office/drawing/2014/main" id="{A02703A7-9334-429C-9DFA-A74E27BB1720}"/>
              </a:ext>
            </a:extLst>
          </p:cNvPr>
          <p:cNvGraphicFramePr>
            <a:graphicFrameLocks noGrp="1"/>
          </p:cNvGraphicFramePr>
          <p:nvPr/>
        </p:nvGraphicFramePr>
        <p:xfrm>
          <a:off x="1217932" y="2386786"/>
          <a:ext cx="11329025" cy="78405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245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6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55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17101">
                <a:tc>
                  <a:txBody>
                    <a:bodyPr/>
                    <a:lstStyle/>
                    <a:p>
                      <a:pPr algn="ctr">
                        <a:lnSpc>
                          <a:spcPts val="124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1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st 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Most</a:t>
                      </a:r>
                      <a:r>
                        <a:rPr sz="2400" spc="-9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Urgent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ts val="124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2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nd</a:t>
                      </a:r>
                      <a:r>
                        <a:rPr sz="2400" spc="127" baseline="27777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Urgent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 w="6350">
                      <a:noFill/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2319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  <a:lnT>
                      <a:noFill/>
                    </a:lnT>
                    <a:lnB w="635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  <a:lnT w="6350">
                      <a:noFill/>
                      <a:prstDash val="solid"/>
                    </a:lnT>
                    <a:lnB w="635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026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140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3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rd</a:t>
                      </a:r>
                      <a:r>
                        <a:rPr sz="2400" spc="127" baseline="27777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Important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T w="6350">
                      <a:noFill/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  <a:p>
                      <a:pPr marL="635" algn="ctr">
                        <a:lnSpc>
                          <a:spcPts val="140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4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th 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Not</a:t>
                      </a:r>
                      <a:r>
                        <a:rPr sz="2400" spc="-8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Important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T w="6350">
                      <a:noFill/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1" name="object 3">
            <a:extLst>
              <a:ext uri="{FF2B5EF4-FFF2-40B4-BE49-F238E27FC236}">
                <a16:creationId xmlns:a16="http://schemas.microsoft.com/office/drawing/2014/main" id="{B3BF3BDB-0074-43B2-B87B-F25407F3CCCC}"/>
              </a:ext>
            </a:extLst>
          </p:cNvPr>
          <p:cNvSpPr/>
          <p:nvPr/>
        </p:nvSpPr>
        <p:spPr>
          <a:xfrm>
            <a:off x="1128430" y="2597186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4" name="object 6">
            <a:extLst>
              <a:ext uri="{FF2B5EF4-FFF2-40B4-BE49-F238E27FC236}">
                <a16:creationId xmlns:a16="http://schemas.microsoft.com/office/drawing/2014/main" id="{21E2FD4A-C6E7-4B43-A044-B0A09935A1AD}"/>
              </a:ext>
            </a:extLst>
          </p:cNvPr>
          <p:cNvSpPr/>
          <p:nvPr/>
        </p:nvSpPr>
        <p:spPr>
          <a:xfrm>
            <a:off x="1174149" y="10358201"/>
            <a:ext cx="5434721" cy="6123022"/>
          </a:xfrm>
          <a:custGeom>
            <a:avLst/>
            <a:gdLst/>
            <a:ahLst/>
            <a:cxnLst/>
            <a:rect l="l" t="t" r="r" b="b"/>
            <a:pathLst>
              <a:path w="2962275" h="3431540">
                <a:moveTo>
                  <a:pt x="0" y="3431159"/>
                </a:moveTo>
                <a:lnTo>
                  <a:pt x="2961766" y="3431159"/>
                </a:lnTo>
                <a:lnTo>
                  <a:pt x="2961766" y="0"/>
                </a:lnTo>
                <a:lnTo>
                  <a:pt x="0" y="0"/>
                </a:lnTo>
                <a:lnTo>
                  <a:pt x="0" y="3431159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5" name="object 7">
            <a:extLst>
              <a:ext uri="{FF2B5EF4-FFF2-40B4-BE49-F238E27FC236}">
                <a16:creationId xmlns:a16="http://schemas.microsoft.com/office/drawing/2014/main" id="{1DA04D45-AB27-4535-801A-EBB6F25212E6}"/>
              </a:ext>
            </a:extLst>
          </p:cNvPr>
          <p:cNvSpPr/>
          <p:nvPr/>
        </p:nvSpPr>
        <p:spPr>
          <a:xfrm>
            <a:off x="1259497" y="10452544"/>
            <a:ext cx="5193566" cy="342900"/>
          </a:xfrm>
          <a:custGeom>
            <a:avLst/>
            <a:gdLst/>
            <a:ahLst/>
            <a:cxnLst/>
            <a:rect l="l" t="t" r="r" b="b"/>
            <a:pathLst>
              <a:path w="2830829" h="171450">
                <a:moveTo>
                  <a:pt x="0" y="170992"/>
                </a:moveTo>
                <a:lnTo>
                  <a:pt x="2830703" y="170992"/>
                </a:lnTo>
                <a:lnTo>
                  <a:pt x="2830703" y="0"/>
                </a:lnTo>
                <a:lnTo>
                  <a:pt x="0" y="0"/>
                </a:lnTo>
                <a:lnTo>
                  <a:pt x="0" y="170992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6" name="object 8">
            <a:extLst>
              <a:ext uri="{FF2B5EF4-FFF2-40B4-BE49-F238E27FC236}">
                <a16:creationId xmlns:a16="http://schemas.microsoft.com/office/drawing/2014/main" id="{263F33B8-7CE9-4385-82D8-ADE8AFAC5EB1}"/>
              </a:ext>
            </a:extLst>
          </p:cNvPr>
          <p:cNvSpPr/>
          <p:nvPr/>
        </p:nvSpPr>
        <p:spPr>
          <a:xfrm>
            <a:off x="6820235" y="10358201"/>
            <a:ext cx="5681004" cy="6123022"/>
          </a:xfrm>
          <a:custGeom>
            <a:avLst/>
            <a:gdLst/>
            <a:ahLst/>
            <a:cxnLst/>
            <a:rect l="l" t="t" r="r" b="b"/>
            <a:pathLst>
              <a:path w="3254375" h="3431540">
                <a:moveTo>
                  <a:pt x="0" y="3431159"/>
                </a:moveTo>
                <a:lnTo>
                  <a:pt x="3254375" y="3431159"/>
                </a:lnTo>
                <a:lnTo>
                  <a:pt x="3254375" y="0"/>
                </a:lnTo>
                <a:lnTo>
                  <a:pt x="0" y="0"/>
                </a:lnTo>
                <a:lnTo>
                  <a:pt x="0" y="3431159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8" name="object 10">
            <a:extLst>
              <a:ext uri="{FF2B5EF4-FFF2-40B4-BE49-F238E27FC236}">
                <a16:creationId xmlns:a16="http://schemas.microsoft.com/office/drawing/2014/main" id="{D74C18D9-9F6D-4E04-8FC5-58A05AFB1F12}"/>
              </a:ext>
            </a:extLst>
          </p:cNvPr>
          <p:cNvSpPr/>
          <p:nvPr/>
        </p:nvSpPr>
        <p:spPr>
          <a:xfrm>
            <a:off x="1128430" y="1044045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0" name="object 12">
            <a:extLst>
              <a:ext uri="{FF2B5EF4-FFF2-40B4-BE49-F238E27FC236}">
                <a16:creationId xmlns:a16="http://schemas.microsoft.com/office/drawing/2014/main" id="{E6BF1142-E064-4903-AE86-F24DC26A8991}"/>
              </a:ext>
            </a:extLst>
          </p:cNvPr>
          <p:cNvSpPr/>
          <p:nvPr/>
        </p:nvSpPr>
        <p:spPr>
          <a:xfrm>
            <a:off x="7423822" y="1044045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3" name="object 15">
            <a:extLst>
              <a:ext uri="{FF2B5EF4-FFF2-40B4-BE49-F238E27FC236}">
                <a16:creationId xmlns:a16="http://schemas.microsoft.com/office/drawing/2014/main" id="{F77D01BA-E477-42CE-85EB-7829C8ED25B8}"/>
              </a:ext>
            </a:extLst>
          </p:cNvPr>
          <p:cNvSpPr/>
          <p:nvPr/>
        </p:nvSpPr>
        <p:spPr>
          <a:xfrm>
            <a:off x="111623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4" name="object 16">
            <a:extLst>
              <a:ext uri="{FF2B5EF4-FFF2-40B4-BE49-F238E27FC236}">
                <a16:creationId xmlns:a16="http://schemas.microsoft.com/office/drawing/2014/main" id="{AFB6542E-FD74-4A5F-95CC-78FD45BE46E8}"/>
              </a:ext>
            </a:extLst>
          </p:cNvPr>
          <p:cNvSpPr/>
          <p:nvPr/>
        </p:nvSpPr>
        <p:spPr>
          <a:xfrm>
            <a:off x="111623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7" name="object 19">
            <a:extLst>
              <a:ext uri="{FF2B5EF4-FFF2-40B4-BE49-F238E27FC236}">
                <a16:creationId xmlns:a16="http://schemas.microsoft.com/office/drawing/2014/main" id="{4854EE60-2782-4E9C-9390-D4FF5F08A77E}"/>
              </a:ext>
            </a:extLst>
          </p:cNvPr>
          <p:cNvSpPr/>
          <p:nvPr/>
        </p:nvSpPr>
        <p:spPr>
          <a:xfrm>
            <a:off x="7051964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0" name="object 22">
            <a:extLst>
              <a:ext uri="{FF2B5EF4-FFF2-40B4-BE49-F238E27FC236}">
                <a16:creationId xmlns:a16="http://schemas.microsoft.com/office/drawing/2014/main" id="{C87A5974-E205-4B03-BC37-AEF7EA800BED}"/>
              </a:ext>
            </a:extLst>
          </p:cNvPr>
          <p:cNvSpPr/>
          <p:nvPr/>
        </p:nvSpPr>
        <p:spPr>
          <a:xfrm>
            <a:off x="741162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3" name="object 25">
            <a:extLst>
              <a:ext uri="{FF2B5EF4-FFF2-40B4-BE49-F238E27FC236}">
                <a16:creationId xmlns:a16="http://schemas.microsoft.com/office/drawing/2014/main" id="{4B47CB9A-3CF7-4B6F-ABCF-C72A09243204}"/>
              </a:ext>
            </a:extLst>
          </p:cNvPr>
          <p:cNvSpPr/>
          <p:nvPr/>
        </p:nvSpPr>
        <p:spPr>
          <a:xfrm>
            <a:off x="13935620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4" name="object 26">
            <a:extLst>
              <a:ext uri="{FF2B5EF4-FFF2-40B4-BE49-F238E27FC236}">
                <a16:creationId xmlns:a16="http://schemas.microsoft.com/office/drawing/2014/main" id="{739C951D-1F43-428D-AE98-1AF368E07A68}"/>
              </a:ext>
            </a:extLst>
          </p:cNvPr>
          <p:cNvSpPr/>
          <p:nvPr/>
        </p:nvSpPr>
        <p:spPr>
          <a:xfrm>
            <a:off x="13935620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graphicFrame>
        <p:nvGraphicFramePr>
          <p:cNvPr id="221" name="Table 3">
            <a:extLst>
              <a:ext uri="{FF2B5EF4-FFF2-40B4-BE49-F238E27FC236}">
                <a16:creationId xmlns:a16="http://schemas.microsoft.com/office/drawing/2014/main" id="{D47B43EA-9621-4B23-B48A-E337E935E4F0}"/>
              </a:ext>
            </a:extLst>
          </p:cNvPr>
          <p:cNvGraphicFramePr>
            <a:graphicFrameLocks noGrp="1"/>
          </p:cNvGraphicFramePr>
          <p:nvPr/>
        </p:nvGraphicFramePr>
        <p:xfrm>
          <a:off x="14774874" y="2597186"/>
          <a:ext cx="10062414" cy="135573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8111">
                  <a:extLst>
                    <a:ext uri="{9D8B030D-6E8A-4147-A177-3AD203B41FA5}">
                      <a16:colId xmlns:a16="http://schemas.microsoft.com/office/drawing/2014/main" val="329328549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858216296"/>
                    </a:ext>
                  </a:extLst>
                </a:gridCol>
                <a:gridCol w="3085341">
                  <a:extLst>
                    <a:ext uri="{9D8B030D-6E8A-4147-A177-3AD203B41FA5}">
                      <a16:colId xmlns:a16="http://schemas.microsoft.com/office/drawing/2014/main" val="2773723347"/>
                    </a:ext>
                  </a:extLst>
                </a:gridCol>
                <a:gridCol w="457847">
                  <a:extLst>
                    <a:ext uri="{9D8B030D-6E8A-4147-A177-3AD203B41FA5}">
                      <a16:colId xmlns:a16="http://schemas.microsoft.com/office/drawing/2014/main" val="3970924410"/>
                    </a:ext>
                  </a:extLst>
                </a:gridCol>
                <a:gridCol w="5712835">
                  <a:extLst>
                    <a:ext uri="{9D8B030D-6E8A-4147-A177-3AD203B41FA5}">
                      <a16:colId xmlns:a16="http://schemas.microsoft.com/office/drawing/2014/main" val="3653340704"/>
                    </a:ext>
                  </a:extLst>
                </a:gridCol>
              </a:tblGrid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10950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4194046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0321369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0016852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833699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7389317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85456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9126564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5621459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1653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009620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354245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112960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7287625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537558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566917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8250689"/>
                  </a:ext>
                </a:extLst>
              </a:tr>
            </a:tbl>
          </a:graphicData>
        </a:graphic>
      </p:graphicFrame>
      <p:sp>
        <p:nvSpPr>
          <p:cNvPr id="222" name="object 2">
            <a:extLst>
              <a:ext uri="{FF2B5EF4-FFF2-40B4-BE49-F238E27FC236}">
                <a16:creationId xmlns:a16="http://schemas.microsoft.com/office/drawing/2014/main" id="{76C1F3F8-23F1-4DE6-9536-DE5F080AFA19}"/>
              </a:ext>
            </a:extLst>
          </p:cNvPr>
          <p:cNvSpPr txBox="1"/>
          <p:nvPr/>
        </p:nvSpPr>
        <p:spPr>
          <a:xfrm>
            <a:off x="18086105" y="1447616"/>
            <a:ext cx="4163630" cy="763029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25400" algn="ctr">
              <a:spcBef>
                <a:spcPts val="190"/>
              </a:spcBef>
            </a:pPr>
            <a:r>
              <a:rPr lang="en-ZA" sz="4800" b="1" spc="-10" dirty="0">
                <a:latin typeface="Calibri"/>
                <a:cs typeface="Calibri"/>
              </a:rPr>
              <a:t>To Do</a:t>
            </a:r>
            <a:endParaRPr sz="4800" dirty="0">
              <a:latin typeface="Calibri"/>
              <a:cs typeface="Calibri"/>
            </a:endParaRP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344232" y="1167317"/>
            <a:ext cx="1133030" cy="16318600"/>
            <a:chOff x="1323946" y="1193258"/>
            <a:chExt cx="1133030" cy="16318600"/>
          </a:xfrm>
        </p:grpSpPr>
        <p:sp>
          <p:nvSpPr>
            <p:cNvPr id="61" name="Rectangle: Rounded Corners 16">
              <a:hlinkClick r:id="rId3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1323946" y="119325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3" name="Rectangle: Rounded Corners 17">
              <a:hlinkClick r:id="rId4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1323946" y="256294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4" name="Rectangle: Rounded Corners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1323946" y="393263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5" name="Rectangle: Rounded Corners 19">
              <a:hlinkClick r:id="rId6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1323946" y="529242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6" name="Rectangle: Rounded Corners 20">
              <a:hlinkClick r:id="rId7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1323946" y="667201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7" name="Rectangle: Rounded Corners 21">
              <a:hlinkClick r:id="rId8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1323946" y="805160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8" name="Rectangle: Rounded Corners 22">
              <a:hlinkClick r:id="rId9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1323946" y="9383895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9" name="Rectangle: Rounded Corners 23">
              <a:hlinkClick r:id="rId10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1323946" y="10757814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0" name="Rectangle: Rounded Corners 24">
              <a:hlinkClick r:id="rId11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1323946" y="12131733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1" name="Rectangle: Rounded Corners 25">
              <a:hlinkClick r:id="rId12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1323946" y="13505652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2" name="Rectangle: Rounded Corners 26">
              <a:hlinkClick r:id="rId13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1323946" y="14887139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3" name="Rectangle: Rounded Corners 27">
              <a:hlinkClick r:id="rId14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1323946" y="16268627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sp>
        <p:nvSpPr>
          <p:cNvPr id="74" name="Rectangle: Top Corners Rounded 61">
            <a:hlinkClick r:id="rId2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600200" y="4191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96144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Rectangle: Rounded Corners 524">
            <a:extLst>
              <a:ext uri="{FF2B5EF4-FFF2-40B4-BE49-F238E27FC236}">
                <a16:creationId xmlns:a16="http://schemas.microsoft.com/office/drawing/2014/main" id="{22661A40-0095-4402-BD28-29A32DFFC778}"/>
              </a:ext>
            </a:extLst>
          </p:cNvPr>
          <p:cNvSpPr/>
          <p:nvPr/>
        </p:nvSpPr>
        <p:spPr>
          <a:xfrm>
            <a:off x="1193035" y="1386053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Monday</a:t>
            </a:r>
          </a:p>
        </p:txBody>
      </p:sp>
      <p:graphicFrame>
        <p:nvGraphicFramePr>
          <p:cNvPr id="526" name="Table 526">
            <a:extLst>
              <a:ext uri="{FF2B5EF4-FFF2-40B4-BE49-F238E27FC236}">
                <a16:creationId xmlns:a16="http://schemas.microsoft.com/office/drawing/2014/main" id="{EF55DA1B-51F7-4344-838D-CDDB98178A93}"/>
              </a:ext>
            </a:extLst>
          </p:cNvPr>
          <p:cNvGraphicFramePr>
            <a:graphicFrameLocks noGrp="1"/>
          </p:cNvGraphicFramePr>
          <p:nvPr/>
        </p:nvGraphicFramePr>
        <p:xfrm>
          <a:off x="1224952" y="2106125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27" name="Rectangle: Rounded Corners 526">
            <a:extLst>
              <a:ext uri="{FF2B5EF4-FFF2-40B4-BE49-F238E27FC236}">
                <a16:creationId xmlns:a16="http://schemas.microsoft.com/office/drawing/2014/main" id="{802E2183-6E26-45DC-AA78-441749E0C855}"/>
              </a:ext>
            </a:extLst>
          </p:cNvPr>
          <p:cNvSpPr/>
          <p:nvPr/>
        </p:nvSpPr>
        <p:spPr>
          <a:xfrm>
            <a:off x="1224952" y="533292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Tuesday</a:t>
            </a:r>
          </a:p>
        </p:txBody>
      </p:sp>
      <p:graphicFrame>
        <p:nvGraphicFramePr>
          <p:cNvPr id="528" name="Table 526">
            <a:extLst>
              <a:ext uri="{FF2B5EF4-FFF2-40B4-BE49-F238E27FC236}">
                <a16:creationId xmlns:a16="http://schemas.microsoft.com/office/drawing/2014/main" id="{F3E6595C-8942-44BC-8112-AE82E4B2E65B}"/>
              </a:ext>
            </a:extLst>
          </p:cNvPr>
          <p:cNvGraphicFramePr>
            <a:graphicFrameLocks noGrp="1"/>
          </p:cNvGraphicFramePr>
          <p:nvPr/>
        </p:nvGraphicFramePr>
        <p:xfrm>
          <a:off x="1256869" y="605299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29" name="Rectangle: Rounded Corners 528">
            <a:extLst>
              <a:ext uri="{FF2B5EF4-FFF2-40B4-BE49-F238E27FC236}">
                <a16:creationId xmlns:a16="http://schemas.microsoft.com/office/drawing/2014/main" id="{F554E60D-9173-4374-9DC7-AE52FD0068D8}"/>
              </a:ext>
            </a:extLst>
          </p:cNvPr>
          <p:cNvSpPr/>
          <p:nvPr/>
        </p:nvSpPr>
        <p:spPr>
          <a:xfrm>
            <a:off x="1193035" y="9263228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Wednesday</a:t>
            </a:r>
          </a:p>
        </p:txBody>
      </p:sp>
      <p:graphicFrame>
        <p:nvGraphicFramePr>
          <p:cNvPr id="530" name="Table 526">
            <a:extLst>
              <a:ext uri="{FF2B5EF4-FFF2-40B4-BE49-F238E27FC236}">
                <a16:creationId xmlns:a16="http://schemas.microsoft.com/office/drawing/2014/main" id="{FA60CCC5-059D-4492-AE4E-7A25D734EC17}"/>
              </a:ext>
            </a:extLst>
          </p:cNvPr>
          <p:cNvGraphicFramePr>
            <a:graphicFrameLocks noGrp="1"/>
          </p:cNvGraphicFramePr>
          <p:nvPr/>
        </p:nvGraphicFramePr>
        <p:xfrm>
          <a:off x="1224952" y="9983300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1" name="Rectangle: Rounded Corners 530">
            <a:extLst>
              <a:ext uri="{FF2B5EF4-FFF2-40B4-BE49-F238E27FC236}">
                <a16:creationId xmlns:a16="http://schemas.microsoft.com/office/drawing/2014/main" id="{8D6290B4-8446-4A1C-A310-9D1E54796ED3}"/>
              </a:ext>
            </a:extLst>
          </p:cNvPr>
          <p:cNvSpPr/>
          <p:nvPr/>
        </p:nvSpPr>
        <p:spPr>
          <a:xfrm>
            <a:off x="1192526" y="1312134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Thursday</a:t>
            </a:r>
          </a:p>
        </p:txBody>
      </p:sp>
      <p:graphicFrame>
        <p:nvGraphicFramePr>
          <p:cNvPr id="532" name="Table 526">
            <a:extLst>
              <a:ext uri="{FF2B5EF4-FFF2-40B4-BE49-F238E27FC236}">
                <a16:creationId xmlns:a16="http://schemas.microsoft.com/office/drawing/2014/main" id="{D8343F4D-8B28-46AB-91B8-CE0B7F8AD754}"/>
              </a:ext>
            </a:extLst>
          </p:cNvPr>
          <p:cNvGraphicFramePr>
            <a:graphicFrameLocks noGrp="1"/>
          </p:cNvGraphicFramePr>
          <p:nvPr/>
        </p:nvGraphicFramePr>
        <p:xfrm>
          <a:off x="1224443" y="1384141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3" name="Rectangle: Rounded Corners 532">
            <a:extLst>
              <a:ext uri="{FF2B5EF4-FFF2-40B4-BE49-F238E27FC236}">
                <a16:creationId xmlns:a16="http://schemas.microsoft.com/office/drawing/2014/main" id="{C7332ED9-D87D-4C94-BE3D-A80A2F26E6FA}"/>
              </a:ext>
            </a:extLst>
          </p:cNvPr>
          <p:cNvSpPr/>
          <p:nvPr/>
        </p:nvSpPr>
        <p:spPr>
          <a:xfrm>
            <a:off x="22439927" y="1386053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Friday</a:t>
            </a:r>
          </a:p>
        </p:txBody>
      </p:sp>
      <p:graphicFrame>
        <p:nvGraphicFramePr>
          <p:cNvPr id="534" name="Table 526">
            <a:extLst>
              <a:ext uri="{FF2B5EF4-FFF2-40B4-BE49-F238E27FC236}">
                <a16:creationId xmlns:a16="http://schemas.microsoft.com/office/drawing/2014/main" id="{A4651587-3301-4BE4-B08A-A93921872368}"/>
              </a:ext>
            </a:extLst>
          </p:cNvPr>
          <p:cNvGraphicFramePr>
            <a:graphicFrameLocks noGrp="1"/>
          </p:cNvGraphicFramePr>
          <p:nvPr/>
        </p:nvGraphicFramePr>
        <p:xfrm>
          <a:off x="14066931" y="2106125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5" name="Rectangle: Rounded Corners 534">
            <a:extLst>
              <a:ext uri="{FF2B5EF4-FFF2-40B4-BE49-F238E27FC236}">
                <a16:creationId xmlns:a16="http://schemas.microsoft.com/office/drawing/2014/main" id="{D18545CF-A784-48FF-941B-96749C04EBED}"/>
              </a:ext>
            </a:extLst>
          </p:cNvPr>
          <p:cNvSpPr/>
          <p:nvPr/>
        </p:nvSpPr>
        <p:spPr>
          <a:xfrm>
            <a:off x="22408010" y="533292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Saturday</a:t>
            </a:r>
          </a:p>
        </p:txBody>
      </p:sp>
      <p:graphicFrame>
        <p:nvGraphicFramePr>
          <p:cNvPr id="536" name="Table 526">
            <a:extLst>
              <a:ext uri="{FF2B5EF4-FFF2-40B4-BE49-F238E27FC236}">
                <a16:creationId xmlns:a16="http://schemas.microsoft.com/office/drawing/2014/main" id="{5EA92FD2-DA63-4D12-88F7-FD598D788CDD}"/>
              </a:ext>
            </a:extLst>
          </p:cNvPr>
          <p:cNvGraphicFramePr>
            <a:graphicFrameLocks noGrp="1"/>
          </p:cNvGraphicFramePr>
          <p:nvPr/>
        </p:nvGraphicFramePr>
        <p:xfrm>
          <a:off x="14098848" y="605299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7" name="Rectangle: Rounded Corners 536">
            <a:extLst>
              <a:ext uri="{FF2B5EF4-FFF2-40B4-BE49-F238E27FC236}">
                <a16:creationId xmlns:a16="http://schemas.microsoft.com/office/drawing/2014/main" id="{F1473FCC-D503-4775-9987-B9E2D6C190C0}"/>
              </a:ext>
            </a:extLst>
          </p:cNvPr>
          <p:cNvSpPr/>
          <p:nvPr/>
        </p:nvSpPr>
        <p:spPr>
          <a:xfrm>
            <a:off x="22439927" y="9263228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Sunday</a:t>
            </a:r>
          </a:p>
        </p:txBody>
      </p:sp>
      <p:graphicFrame>
        <p:nvGraphicFramePr>
          <p:cNvPr id="538" name="Table 526">
            <a:extLst>
              <a:ext uri="{FF2B5EF4-FFF2-40B4-BE49-F238E27FC236}">
                <a16:creationId xmlns:a16="http://schemas.microsoft.com/office/drawing/2014/main" id="{6C0EFDD8-6F57-4D70-A037-BAC961600F78}"/>
              </a:ext>
            </a:extLst>
          </p:cNvPr>
          <p:cNvGraphicFramePr>
            <a:graphicFrameLocks noGrp="1"/>
          </p:cNvGraphicFramePr>
          <p:nvPr/>
        </p:nvGraphicFramePr>
        <p:xfrm>
          <a:off x="14066931" y="9983300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grpSp>
        <p:nvGrpSpPr>
          <p:cNvPr id="29" name="Group 28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344232" y="1167317"/>
            <a:ext cx="1133030" cy="16318600"/>
            <a:chOff x="1323946" y="1193258"/>
            <a:chExt cx="1133030" cy="16318600"/>
          </a:xfrm>
        </p:grpSpPr>
        <p:sp>
          <p:nvSpPr>
            <p:cNvPr id="30" name="Rectangle: Rounded Corners 16">
              <a:hlinkClick r:id="rId2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1323946" y="119325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1" name="Rectangle: Rounded Corners 17">
              <a:hlinkClick r:id="rId3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1323946" y="256294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2" name="Rectangle: Rounded Corners 18">
              <a:hlinkClick r:id="rId4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1323946" y="393263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3" name="Rectangle: Rounded Corners 19">
              <a:hlinkClick r:id="rId5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1323946" y="529242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4" name="Rectangle: Rounded Corners 20">
              <a:hlinkClick r:id="rId6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1323946" y="667201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5" name="Rectangle: Rounded Corners 21">
              <a:hlinkClick r:id="rId7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1323946" y="805160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6" name="Rectangle: Rounded Corners 22">
              <a:hlinkClick r:id="rId8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1323946" y="9383895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7" name="Rectangle: Rounded Corners 23">
              <a:hlinkClick r:id="rId9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1323946" y="10757814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8" name="Rectangle: Rounded Corners 24">
              <a:hlinkClick r:id="rId10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1323946" y="12131733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9" name="Rectangle: Rounded Corners 25">
              <a:hlinkClick r:id="rId11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1323946" y="13505652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0" name="Rectangle: Rounded Corners 26">
              <a:hlinkClick r:id="rId12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1323946" y="14887139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1" name="Rectangle: Rounded Corners 27">
              <a:hlinkClick r:id="rId13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1323946" y="16268627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sp>
        <p:nvSpPr>
          <p:cNvPr id="42" name="Rectangle: Top Corners Rounded 61">
            <a:hlinkClick r:id="rId14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600200" y="4191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37285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ageCurlDouble"/>
      </p:transition>
    </mc:Choice>
    <mc:Fallback xmlns="">
      <p:transition spd="slow" advClick="0">
        <p:fade/>
      </p:transition>
    </mc:Fallback>
  </mc:AlternateContent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Rounded Corners 9">
            <a:hlinkClick r:id="" action="ppaction://noaction"/>
            <a:extLst>
              <a:ext uri="{FF2B5EF4-FFF2-40B4-BE49-F238E27FC236}">
                <a16:creationId xmlns:a16="http://schemas.microsoft.com/office/drawing/2014/main" id="{446C6CE9-07F3-4FF5-93FF-C749C9E8A595}"/>
              </a:ext>
            </a:extLst>
          </p:cNvPr>
          <p:cNvSpPr/>
          <p:nvPr/>
        </p:nvSpPr>
        <p:spPr>
          <a:xfrm>
            <a:off x="25698450" y="10686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hlinkClick r:id="" action="ppaction://noaction"/>
            <a:extLst>
              <a:ext uri="{FF2B5EF4-FFF2-40B4-BE49-F238E27FC236}">
                <a16:creationId xmlns:a16="http://schemas.microsoft.com/office/drawing/2014/main" id="{8255F68B-2F1A-4CD9-A876-123357C575D6}"/>
              </a:ext>
            </a:extLst>
          </p:cNvPr>
          <p:cNvSpPr/>
          <p:nvPr/>
        </p:nvSpPr>
        <p:spPr>
          <a:xfrm>
            <a:off x="25698450" y="243408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hlinkClick r:id="" action="ppaction://noaction"/>
            <a:extLst>
              <a:ext uri="{FF2B5EF4-FFF2-40B4-BE49-F238E27FC236}">
                <a16:creationId xmlns:a16="http://schemas.microsoft.com/office/drawing/2014/main" id="{F7790886-A193-4B09-A3A6-0132E7DA88A9}"/>
              </a:ext>
            </a:extLst>
          </p:cNvPr>
          <p:cNvSpPr/>
          <p:nvPr/>
        </p:nvSpPr>
        <p:spPr>
          <a:xfrm>
            <a:off x="25698450" y="379955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hlinkClick r:id="" action="ppaction://noaction"/>
            <a:extLst>
              <a:ext uri="{FF2B5EF4-FFF2-40B4-BE49-F238E27FC236}">
                <a16:creationId xmlns:a16="http://schemas.microsoft.com/office/drawing/2014/main" id="{5AF01227-4BF8-4787-B84A-203E86E662C5}"/>
              </a:ext>
            </a:extLst>
          </p:cNvPr>
          <p:cNvSpPr/>
          <p:nvPr/>
        </p:nvSpPr>
        <p:spPr>
          <a:xfrm>
            <a:off x="25698450" y="516502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hlinkClick r:id="" action="ppaction://noaction"/>
            <a:extLst>
              <a:ext uri="{FF2B5EF4-FFF2-40B4-BE49-F238E27FC236}">
                <a16:creationId xmlns:a16="http://schemas.microsoft.com/office/drawing/2014/main" id="{7BFE6CA8-572E-4F3E-9539-BBE1CE79CCF5}"/>
              </a:ext>
            </a:extLst>
          </p:cNvPr>
          <p:cNvSpPr/>
          <p:nvPr/>
        </p:nvSpPr>
        <p:spPr>
          <a:xfrm>
            <a:off x="25698450" y="653049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hlinkClick r:id="" action="ppaction://noaction"/>
            <a:extLst>
              <a:ext uri="{FF2B5EF4-FFF2-40B4-BE49-F238E27FC236}">
                <a16:creationId xmlns:a16="http://schemas.microsoft.com/office/drawing/2014/main" id="{1BFD18DA-2C6D-4619-8ED1-4C04808E9755}"/>
              </a:ext>
            </a:extLst>
          </p:cNvPr>
          <p:cNvSpPr/>
          <p:nvPr/>
        </p:nvSpPr>
        <p:spPr>
          <a:xfrm>
            <a:off x="25698450" y="789596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hlinkClick r:id="" action="ppaction://noaction"/>
            <a:extLst>
              <a:ext uri="{FF2B5EF4-FFF2-40B4-BE49-F238E27FC236}">
                <a16:creationId xmlns:a16="http://schemas.microsoft.com/office/drawing/2014/main" id="{D45A448A-6A4F-40F2-8A70-2EAD84357E48}"/>
              </a:ext>
            </a:extLst>
          </p:cNvPr>
          <p:cNvSpPr/>
          <p:nvPr/>
        </p:nvSpPr>
        <p:spPr>
          <a:xfrm>
            <a:off x="25698450" y="926143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hlinkClick r:id="" action="ppaction://noaction"/>
            <a:extLst>
              <a:ext uri="{FF2B5EF4-FFF2-40B4-BE49-F238E27FC236}">
                <a16:creationId xmlns:a16="http://schemas.microsoft.com/office/drawing/2014/main" id="{2BE8278F-BB92-41BF-9083-BD8B17BD9AC2}"/>
              </a:ext>
            </a:extLst>
          </p:cNvPr>
          <p:cNvSpPr/>
          <p:nvPr/>
        </p:nvSpPr>
        <p:spPr>
          <a:xfrm>
            <a:off x="25698450" y="1062690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hlinkClick r:id="" action="ppaction://noaction"/>
            <a:extLst>
              <a:ext uri="{FF2B5EF4-FFF2-40B4-BE49-F238E27FC236}">
                <a16:creationId xmlns:a16="http://schemas.microsoft.com/office/drawing/2014/main" id="{5CB04BD4-E02D-4798-A26C-BEC145AB49DB}"/>
              </a:ext>
            </a:extLst>
          </p:cNvPr>
          <p:cNvSpPr/>
          <p:nvPr/>
        </p:nvSpPr>
        <p:spPr>
          <a:xfrm>
            <a:off x="25698450" y="1199237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hlinkClick r:id="" action="ppaction://noaction"/>
            <a:extLst>
              <a:ext uri="{FF2B5EF4-FFF2-40B4-BE49-F238E27FC236}">
                <a16:creationId xmlns:a16="http://schemas.microsoft.com/office/drawing/2014/main" id="{960EAC65-8800-4CAD-9FE7-2E32EA1A6592}"/>
              </a:ext>
            </a:extLst>
          </p:cNvPr>
          <p:cNvSpPr/>
          <p:nvPr/>
        </p:nvSpPr>
        <p:spPr>
          <a:xfrm>
            <a:off x="25698450" y="1335784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hlinkClick r:id="" action="ppaction://noaction"/>
            <a:extLst>
              <a:ext uri="{FF2B5EF4-FFF2-40B4-BE49-F238E27FC236}">
                <a16:creationId xmlns:a16="http://schemas.microsoft.com/office/drawing/2014/main" id="{DFA1BB0B-267B-4951-8EA3-AF3B56A46A59}"/>
              </a:ext>
            </a:extLst>
          </p:cNvPr>
          <p:cNvSpPr/>
          <p:nvPr/>
        </p:nvSpPr>
        <p:spPr>
          <a:xfrm>
            <a:off x="25698450" y="147233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hlinkClick r:id="" action="ppaction://noaction"/>
            <a:extLst>
              <a:ext uri="{FF2B5EF4-FFF2-40B4-BE49-F238E27FC236}">
                <a16:creationId xmlns:a16="http://schemas.microsoft.com/office/drawing/2014/main" id="{275EA8BE-60B0-4FF0-BA96-129F69F22E06}"/>
              </a:ext>
            </a:extLst>
          </p:cNvPr>
          <p:cNvSpPr/>
          <p:nvPr/>
        </p:nvSpPr>
        <p:spPr>
          <a:xfrm>
            <a:off x="25698450" y="16088788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22D3A13-EEE1-4B15-9C0B-5DC1A3E619F0}"/>
              </a:ext>
            </a:extLst>
          </p:cNvPr>
          <p:cNvSpPr/>
          <p:nvPr/>
        </p:nvSpPr>
        <p:spPr>
          <a:xfrm>
            <a:off x="23795500" y="16088788"/>
            <a:ext cx="1691586" cy="1456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 59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8F9B818D-929E-4ECD-A2BA-1263EA0889E7}"/>
              </a:ext>
            </a:extLst>
          </p:cNvPr>
          <p:cNvSpPr/>
          <p:nvPr/>
        </p:nvSpPr>
        <p:spPr>
          <a:xfrm>
            <a:off x="1116239" y="16270514"/>
            <a:ext cx="1248228" cy="12748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: Top Corners Rounded 61">
            <a:hlinkClick r:id="rId2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447800" y="2667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bject 2">
            <a:extLst>
              <a:ext uri="{FF2B5EF4-FFF2-40B4-BE49-F238E27FC236}">
                <a16:creationId xmlns:a16="http://schemas.microsoft.com/office/drawing/2014/main" id="{A7843B35-D7B0-42AB-9877-BA97342BDBE4}"/>
              </a:ext>
            </a:extLst>
          </p:cNvPr>
          <p:cNvSpPr txBox="1"/>
          <p:nvPr/>
        </p:nvSpPr>
        <p:spPr>
          <a:xfrm>
            <a:off x="3067050" y="1349288"/>
            <a:ext cx="6426393" cy="763029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25400" algn="ctr">
              <a:spcBef>
                <a:spcPts val="190"/>
              </a:spcBef>
            </a:pPr>
            <a:r>
              <a:rPr sz="4800" b="1" spc="-10" dirty="0">
                <a:latin typeface="Calibri"/>
                <a:cs typeface="Calibri"/>
              </a:rPr>
              <a:t>Goal</a:t>
            </a:r>
            <a:r>
              <a:rPr sz="4800" b="1" spc="-70" dirty="0">
                <a:latin typeface="Calibri"/>
                <a:cs typeface="Calibri"/>
              </a:rPr>
              <a:t> </a:t>
            </a:r>
            <a:r>
              <a:rPr sz="4800" b="1" spc="-10" dirty="0">
                <a:latin typeface="Calibri"/>
                <a:cs typeface="Calibri"/>
              </a:rPr>
              <a:t>Classification</a:t>
            </a:r>
            <a:endParaRPr sz="4800" dirty="0">
              <a:latin typeface="Calibri"/>
              <a:cs typeface="Calibri"/>
            </a:endParaRPr>
          </a:p>
        </p:txBody>
      </p:sp>
      <p:graphicFrame>
        <p:nvGraphicFramePr>
          <p:cNvPr id="33" name="object 5">
            <a:extLst>
              <a:ext uri="{FF2B5EF4-FFF2-40B4-BE49-F238E27FC236}">
                <a16:creationId xmlns:a16="http://schemas.microsoft.com/office/drawing/2014/main" id="{A02703A7-9334-429C-9DFA-A74E27BB1720}"/>
              </a:ext>
            </a:extLst>
          </p:cNvPr>
          <p:cNvGraphicFramePr>
            <a:graphicFrameLocks noGrp="1"/>
          </p:cNvGraphicFramePr>
          <p:nvPr/>
        </p:nvGraphicFramePr>
        <p:xfrm>
          <a:off x="1217932" y="2386786"/>
          <a:ext cx="11329025" cy="78405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245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6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55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17101">
                <a:tc>
                  <a:txBody>
                    <a:bodyPr/>
                    <a:lstStyle/>
                    <a:p>
                      <a:pPr algn="ctr">
                        <a:lnSpc>
                          <a:spcPts val="124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1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st 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Most</a:t>
                      </a:r>
                      <a:r>
                        <a:rPr sz="2400" spc="-9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Urgent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ts val="124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2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nd</a:t>
                      </a:r>
                      <a:r>
                        <a:rPr sz="2400" spc="127" baseline="27777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Urgent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 w="6350">
                      <a:noFill/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2319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  <a:lnT>
                      <a:noFill/>
                    </a:lnT>
                    <a:lnB w="635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  <a:lnT w="6350">
                      <a:noFill/>
                      <a:prstDash val="solid"/>
                    </a:lnT>
                    <a:lnB w="635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026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140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3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rd</a:t>
                      </a:r>
                      <a:r>
                        <a:rPr sz="2400" spc="127" baseline="27777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Important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T w="6350">
                      <a:noFill/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  <a:p>
                      <a:pPr marL="635" algn="ctr">
                        <a:lnSpc>
                          <a:spcPts val="140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4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th 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Not</a:t>
                      </a:r>
                      <a:r>
                        <a:rPr sz="2400" spc="-8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Important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T w="6350">
                      <a:noFill/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1" name="object 3">
            <a:extLst>
              <a:ext uri="{FF2B5EF4-FFF2-40B4-BE49-F238E27FC236}">
                <a16:creationId xmlns:a16="http://schemas.microsoft.com/office/drawing/2014/main" id="{B3BF3BDB-0074-43B2-B87B-F25407F3CCCC}"/>
              </a:ext>
            </a:extLst>
          </p:cNvPr>
          <p:cNvSpPr/>
          <p:nvPr/>
        </p:nvSpPr>
        <p:spPr>
          <a:xfrm>
            <a:off x="1128430" y="2597186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4" name="object 6">
            <a:extLst>
              <a:ext uri="{FF2B5EF4-FFF2-40B4-BE49-F238E27FC236}">
                <a16:creationId xmlns:a16="http://schemas.microsoft.com/office/drawing/2014/main" id="{21E2FD4A-C6E7-4B43-A044-B0A09935A1AD}"/>
              </a:ext>
            </a:extLst>
          </p:cNvPr>
          <p:cNvSpPr/>
          <p:nvPr/>
        </p:nvSpPr>
        <p:spPr>
          <a:xfrm>
            <a:off x="1174149" y="10358201"/>
            <a:ext cx="5434721" cy="6123022"/>
          </a:xfrm>
          <a:custGeom>
            <a:avLst/>
            <a:gdLst/>
            <a:ahLst/>
            <a:cxnLst/>
            <a:rect l="l" t="t" r="r" b="b"/>
            <a:pathLst>
              <a:path w="2962275" h="3431540">
                <a:moveTo>
                  <a:pt x="0" y="3431159"/>
                </a:moveTo>
                <a:lnTo>
                  <a:pt x="2961766" y="3431159"/>
                </a:lnTo>
                <a:lnTo>
                  <a:pt x="2961766" y="0"/>
                </a:lnTo>
                <a:lnTo>
                  <a:pt x="0" y="0"/>
                </a:lnTo>
                <a:lnTo>
                  <a:pt x="0" y="3431159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5" name="object 7">
            <a:extLst>
              <a:ext uri="{FF2B5EF4-FFF2-40B4-BE49-F238E27FC236}">
                <a16:creationId xmlns:a16="http://schemas.microsoft.com/office/drawing/2014/main" id="{1DA04D45-AB27-4535-801A-EBB6F25212E6}"/>
              </a:ext>
            </a:extLst>
          </p:cNvPr>
          <p:cNvSpPr/>
          <p:nvPr/>
        </p:nvSpPr>
        <p:spPr>
          <a:xfrm>
            <a:off x="1259497" y="10452544"/>
            <a:ext cx="5193566" cy="342900"/>
          </a:xfrm>
          <a:custGeom>
            <a:avLst/>
            <a:gdLst/>
            <a:ahLst/>
            <a:cxnLst/>
            <a:rect l="l" t="t" r="r" b="b"/>
            <a:pathLst>
              <a:path w="2830829" h="171450">
                <a:moveTo>
                  <a:pt x="0" y="170992"/>
                </a:moveTo>
                <a:lnTo>
                  <a:pt x="2830703" y="170992"/>
                </a:lnTo>
                <a:lnTo>
                  <a:pt x="2830703" y="0"/>
                </a:lnTo>
                <a:lnTo>
                  <a:pt x="0" y="0"/>
                </a:lnTo>
                <a:lnTo>
                  <a:pt x="0" y="170992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6" name="object 8">
            <a:extLst>
              <a:ext uri="{FF2B5EF4-FFF2-40B4-BE49-F238E27FC236}">
                <a16:creationId xmlns:a16="http://schemas.microsoft.com/office/drawing/2014/main" id="{263F33B8-7CE9-4385-82D8-ADE8AFAC5EB1}"/>
              </a:ext>
            </a:extLst>
          </p:cNvPr>
          <p:cNvSpPr/>
          <p:nvPr/>
        </p:nvSpPr>
        <p:spPr>
          <a:xfrm>
            <a:off x="6820235" y="10358201"/>
            <a:ext cx="5681004" cy="6123022"/>
          </a:xfrm>
          <a:custGeom>
            <a:avLst/>
            <a:gdLst/>
            <a:ahLst/>
            <a:cxnLst/>
            <a:rect l="l" t="t" r="r" b="b"/>
            <a:pathLst>
              <a:path w="3254375" h="3431540">
                <a:moveTo>
                  <a:pt x="0" y="3431159"/>
                </a:moveTo>
                <a:lnTo>
                  <a:pt x="3254375" y="3431159"/>
                </a:lnTo>
                <a:lnTo>
                  <a:pt x="3254375" y="0"/>
                </a:lnTo>
                <a:lnTo>
                  <a:pt x="0" y="0"/>
                </a:lnTo>
                <a:lnTo>
                  <a:pt x="0" y="3431159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8" name="object 10">
            <a:extLst>
              <a:ext uri="{FF2B5EF4-FFF2-40B4-BE49-F238E27FC236}">
                <a16:creationId xmlns:a16="http://schemas.microsoft.com/office/drawing/2014/main" id="{D74C18D9-9F6D-4E04-8FC5-58A05AFB1F12}"/>
              </a:ext>
            </a:extLst>
          </p:cNvPr>
          <p:cNvSpPr/>
          <p:nvPr/>
        </p:nvSpPr>
        <p:spPr>
          <a:xfrm>
            <a:off x="1128430" y="1044045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0" name="object 12">
            <a:extLst>
              <a:ext uri="{FF2B5EF4-FFF2-40B4-BE49-F238E27FC236}">
                <a16:creationId xmlns:a16="http://schemas.microsoft.com/office/drawing/2014/main" id="{E6BF1142-E064-4903-AE86-F24DC26A8991}"/>
              </a:ext>
            </a:extLst>
          </p:cNvPr>
          <p:cNvSpPr/>
          <p:nvPr/>
        </p:nvSpPr>
        <p:spPr>
          <a:xfrm>
            <a:off x="7423822" y="1044045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3" name="object 15">
            <a:extLst>
              <a:ext uri="{FF2B5EF4-FFF2-40B4-BE49-F238E27FC236}">
                <a16:creationId xmlns:a16="http://schemas.microsoft.com/office/drawing/2014/main" id="{F77D01BA-E477-42CE-85EB-7829C8ED25B8}"/>
              </a:ext>
            </a:extLst>
          </p:cNvPr>
          <p:cNvSpPr/>
          <p:nvPr/>
        </p:nvSpPr>
        <p:spPr>
          <a:xfrm>
            <a:off x="111623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4" name="object 16">
            <a:extLst>
              <a:ext uri="{FF2B5EF4-FFF2-40B4-BE49-F238E27FC236}">
                <a16:creationId xmlns:a16="http://schemas.microsoft.com/office/drawing/2014/main" id="{AFB6542E-FD74-4A5F-95CC-78FD45BE46E8}"/>
              </a:ext>
            </a:extLst>
          </p:cNvPr>
          <p:cNvSpPr/>
          <p:nvPr/>
        </p:nvSpPr>
        <p:spPr>
          <a:xfrm>
            <a:off x="111623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7" name="object 19">
            <a:extLst>
              <a:ext uri="{FF2B5EF4-FFF2-40B4-BE49-F238E27FC236}">
                <a16:creationId xmlns:a16="http://schemas.microsoft.com/office/drawing/2014/main" id="{4854EE60-2782-4E9C-9390-D4FF5F08A77E}"/>
              </a:ext>
            </a:extLst>
          </p:cNvPr>
          <p:cNvSpPr/>
          <p:nvPr/>
        </p:nvSpPr>
        <p:spPr>
          <a:xfrm>
            <a:off x="7051964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0" name="object 22">
            <a:extLst>
              <a:ext uri="{FF2B5EF4-FFF2-40B4-BE49-F238E27FC236}">
                <a16:creationId xmlns:a16="http://schemas.microsoft.com/office/drawing/2014/main" id="{C87A5974-E205-4B03-BC37-AEF7EA800BED}"/>
              </a:ext>
            </a:extLst>
          </p:cNvPr>
          <p:cNvSpPr/>
          <p:nvPr/>
        </p:nvSpPr>
        <p:spPr>
          <a:xfrm>
            <a:off x="741162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3" name="object 25">
            <a:extLst>
              <a:ext uri="{FF2B5EF4-FFF2-40B4-BE49-F238E27FC236}">
                <a16:creationId xmlns:a16="http://schemas.microsoft.com/office/drawing/2014/main" id="{4B47CB9A-3CF7-4B6F-ABCF-C72A09243204}"/>
              </a:ext>
            </a:extLst>
          </p:cNvPr>
          <p:cNvSpPr/>
          <p:nvPr/>
        </p:nvSpPr>
        <p:spPr>
          <a:xfrm>
            <a:off x="13935620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4" name="object 26">
            <a:extLst>
              <a:ext uri="{FF2B5EF4-FFF2-40B4-BE49-F238E27FC236}">
                <a16:creationId xmlns:a16="http://schemas.microsoft.com/office/drawing/2014/main" id="{739C951D-1F43-428D-AE98-1AF368E07A68}"/>
              </a:ext>
            </a:extLst>
          </p:cNvPr>
          <p:cNvSpPr/>
          <p:nvPr/>
        </p:nvSpPr>
        <p:spPr>
          <a:xfrm>
            <a:off x="13935620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graphicFrame>
        <p:nvGraphicFramePr>
          <p:cNvPr id="221" name="Table 3">
            <a:extLst>
              <a:ext uri="{FF2B5EF4-FFF2-40B4-BE49-F238E27FC236}">
                <a16:creationId xmlns:a16="http://schemas.microsoft.com/office/drawing/2014/main" id="{D47B43EA-9621-4B23-B48A-E337E935E4F0}"/>
              </a:ext>
            </a:extLst>
          </p:cNvPr>
          <p:cNvGraphicFramePr>
            <a:graphicFrameLocks noGrp="1"/>
          </p:cNvGraphicFramePr>
          <p:nvPr/>
        </p:nvGraphicFramePr>
        <p:xfrm>
          <a:off x="14774874" y="2597186"/>
          <a:ext cx="10062414" cy="135573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8111">
                  <a:extLst>
                    <a:ext uri="{9D8B030D-6E8A-4147-A177-3AD203B41FA5}">
                      <a16:colId xmlns:a16="http://schemas.microsoft.com/office/drawing/2014/main" val="329328549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858216296"/>
                    </a:ext>
                  </a:extLst>
                </a:gridCol>
                <a:gridCol w="3085341">
                  <a:extLst>
                    <a:ext uri="{9D8B030D-6E8A-4147-A177-3AD203B41FA5}">
                      <a16:colId xmlns:a16="http://schemas.microsoft.com/office/drawing/2014/main" val="2773723347"/>
                    </a:ext>
                  </a:extLst>
                </a:gridCol>
                <a:gridCol w="457847">
                  <a:extLst>
                    <a:ext uri="{9D8B030D-6E8A-4147-A177-3AD203B41FA5}">
                      <a16:colId xmlns:a16="http://schemas.microsoft.com/office/drawing/2014/main" val="3970924410"/>
                    </a:ext>
                  </a:extLst>
                </a:gridCol>
                <a:gridCol w="5712835">
                  <a:extLst>
                    <a:ext uri="{9D8B030D-6E8A-4147-A177-3AD203B41FA5}">
                      <a16:colId xmlns:a16="http://schemas.microsoft.com/office/drawing/2014/main" val="3653340704"/>
                    </a:ext>
                  </a:extLst>
                </a:gridCol>
              </a:tblGrid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10950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4194046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0321369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0016852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833699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7389317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85456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9126564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5621459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1653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009620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354245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112960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7287625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537558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566917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8250689"/>
                  </a:ext>
                </a:extLst>
              </a:tr>
            </a:tbl>
          </a:graphicData>
        </a:graphic>
      </p:graphicFrame>
      <p:sp>
        <p:nvSpPr>
          <p:cNvPr id="222" name="object 2">
            <a:extLst>
              <a:ext uri="{FF2B5EF4-FFF2-40B4-BE49-F238E27FC236}">
                <a16:creationId xmlns:a16="http://schemas.microsoft.com/office/drawing/2014/main" id="{76C1F3F8-23F1-4DE6-9536-DE5F080AFA19}"/>
              </a:ext>
            </a:extLst>
          </p:cNvPr>
          <p:cNvSpPr txBox="1"/>
          <p:nvPr/>
        </p:nvSpPr>
        <p:spPr>
          <a:xfrm>
            <a:off x="18086105" y="1447616"/>
            <a:ext cx="4163630" cy="763029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25400" algn="ctr">
              <a:spcBef>
                <a:spcPts val="190"/>
              </a:spcBef>
            </a:pPr>
            <a:r>
              <a:rPr lang="en-ZA" sz="4800" b="1" spc="-10" dirty="0">
                <a:latin typeface="Calibri"/>
                <a:cs typeface="Calibri"/>
              </a:rPr>
              <a:t>To Do</a:t>
            </a:r>
            <a:endParaRPr sz="4800" dirty="0">
              <a:latin typeface="Calibri"/>
              <a:cs typeface="Calibri"/>
            </a:endParaRP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344232" y="1167317"/>
            <a:ext cx="1133030" cy="16318600"/>
            <a:chOff x="1323946" y="1193258"/>
            <a:chExt cx="1133030" cy="16318600"/>
          </a:xfrm>
        </p:grpSpPr>
        <p:sp>
          <p:nvSpPr>
            <p:cNvPr id="61" name="Rectangle: Rounded Corners 16">
              <a:hlinkClick r:id="rId3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1323946" y="119325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3" name="Rectangle: Rounded Corners 17">
              <a:hlinkClick r:id="rId4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1323946" y="256294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4" name="Rectangle: Rounded Corners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1323946" y="393263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5" name="Rectangle: Rounded Corners 19">
              <a:hlinkClick r:id="rId6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1323946" y="529242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6" name="Rectangle: Rounded Corners 20">
              <a:hlinkClick r:id="rId7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1323946" y="667201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7" name="Rectangle: Rounded Corners 21">
              <a:hlinkClick r:id="rId8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1323946" y="805160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8" name="Rectangle: Rounded Corners 22">
              <a:hlinkClick r:id="rId9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1323946" y="9383895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9" name="Rectangle: Rounded Corners 23">
              <a:hlinkClick r:id="rId10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1323946" y="10757814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0" name="Rectangle: Rounded Corners 24">
              <a:hlinkClick r:id="rId11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1323946" y="12131733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1" name="Rectangle: Rounded Corners 25">
              <a:hlinkClick r:id="rId12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1323946" y="13505652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2" name="Rectangle: Rounded Corners 26">
              <a:hlinkClick r:id="rId13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1323946" y="14887139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3" name="Rectangle: Rounded Corners 27">
              <a:hlinkClick r:id="rId14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1323946" y="16268627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sp>
        <p:nvSpPr>
          <p:cNvPr id="74" name="Rectangle: Top Corners Rounded 61">
            <a:hlinkClick r:id="rId2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600200" y="4191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06499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Rectangle: Rounded Corners 524">
            <a:extLst>
              <a:ext uri="{FF2B5EF4-FFF2-40B4-BE49-F238E27FC236}">
                <a16:creationId xmlns:a16="http://schemas.microsoft.com/office/drawing/2014/main" id="{22661A40-0095-4402-BD28-29A32DFFC778}"/>
              </a:ext>
            </a:extLst>
          </p:cNvPr>
          <p:cNvSpPr/>
          <p:nvPr/>
        </p:nvSpPr>
        <p:spPr>
          <a:xfrm>
            <a:off x="1193035" y="1386053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Monday</a:t>
            </a:r>
          </a:p>
        </p:txBody>
      </p:sp>
      <p:graphicFrame>
        <p:nvGraphicFramePr>
          <p:cNvPr id="526" name="Table 526">
            <a:extLst>
              <a:ext uri="{FF2B5EF4-FFF2-40B4-BE49-F238E27FC236}">
                <a16:creationId xmlns:a16="http://schemas.microsoft.com/office/drawing/2014/main" id="{EF55DA1B-51F7-4344-838D-CDDB98178A93}"/>
              </a:ext>
            </a:extLst>
          </p:cNvPr>
          <p:cNvGraphicFramePr>
            <a:graphicFrameLocks noGrp="1"/>
          </p:cNvGraphicFramePr>
          <p:nvPr/>
        </p:nvGraphicFramePr>
        <p:xfrm>
          <a:off x="1224952" y="2106125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27" name="Rectangle: Rounded Corners 526">
            <a:extLst>
              <a:ext uri="{FF2B5EF4-FFF2-40B4-BE49-F238E27FC236}">
                <a16:creationId xmlns:a16="http://schemas.microsoft.com/office/drawing/2014/main" id="{802E2183-6E26-45DC-AA78-441749E0C855}"/>
              </a:ext>
            </a:extLst>
          </p:cNvPr>
          <p:cNvSpPr/>
          <p:nvPr/>
        </p:nvSpPr>
        <p:spPr>
          <a:xfrm>
            <a:off x="1224952" y="533292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Tuesday</a:t>
            </a:r>
          </a:p>
        </p:txBody>
      </p:sp>
      <p:graphicFrame>
        <p:nvGraphicFramePr>
          <p:cNvPr id="528" name="Table 526">
            <a:extLst>
              <a:ext uri="{FF2B5EF4-FFF2-40B4-BE49-F238E27FC236}">
                <a16:creationId xmlns:a16="http://schemas.microsoft.com/office/drawing/2014/main" id="{F3E6595C-8942-44BC-8112-AE82E4B2E65B}"/>
              </a:ext>
            </a:extLst>
          </p:cNvPr>
          <p:cNvGraphicFramePr>
            <a:graphicFrameLocks noGrp="1"/>
          </p:cNvGraphicFramePr>
          <p:nvPr/>
        </p:nvGraphicFramePr>
        <p:xfrm>
          <a:off x="1256869" y="605299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29" name="Rectangle: Rounded Corners 528">
            <a:extLst>
              <a:ext uri="{FF2B5EF4-FFF2-40B4-BE49-F238E27FC236}">
                <a16:creationId xmlns:a16="http://schemas.microsoft.com/office/drawing/2014/main" id="{F554E60D-9173-4374-9DC7-AE52FD0068D8}"/>
              </a:ext>
            </a:extLst>
          </p:cNvPr>
          <p:cNvSpPr/>
          <p:nvPr/>
        </p:nvSpPr>
        <p:spPr>
          <a:xfrm>
            <a:off x="1193035" y="9263228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Wednesday</a:t>
            </a:r>
          </a:p>
        </p:txBody>
      </p:sp>
      <p:graphicFrame>
        <p:nvGraphicFramePr>
          <p:cNvPr id="530" name="Table 526">
            <a:extLst>
              <a:ext uri="{FF2B5EF4-FFF2-40B4-BE49-F238E27FC236}">
                <a16:creationId xmlns:a16="http://schemas.microsoft.com/office/drawing/2014/main" id="{FA60CCC5-059D-4492-AE4E-7A25D734EC17}"/>
              </a:ext>
            </a:extLst>
          </p:cNvPr>
          <p:cNvGraphicFramePr>
            <a:graphicFrameLocks noGrp="1"/>
          </p:cNvGraphicFramePr>
          <p:nvPr/>
        </p:nvGraphicFramePr>
        <p:xfrm>
          <a:off x="1224952" y="9983300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1" name="Rectangle: Rounded Corners 530">
            <a:extLst>
              <a:ext uri="{FF2B5EF4-FFF2-40B4-BE49-F238E27FC236}">
                <a16:creationId xmlns:a16="http://schemas.microsoft.com/office/drawing/2014/main" id="{8D6290B4-8446-4A1C-A310-9D1E54796ED3}"/>
              </a:ext>
            </a:extLst>
          </p:cNvPr>
          <p:cNvSpPr/>
          <p:nvPr/>
        </p:nvSpPr>
        <p:spPr>
          <a:xfrm>
            <a:off x="1192526" y="1312134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Thursday</a:t>
            </a:r>
          </a:p>
        </p:txBody>
      </p:sp>
      <p:graphicFrame>
        <p:nvGraphicFramePr>
          <p:cNvPr id="532" name="Table 526">
            <a:extLst>
              <a:ext uri="{FF2B5EF4-FFF2-40B4-BE49-F238E27FC236}">
                <a16:creationId xmlns:a16="http://schemas.microsoft.com/office/drawing/2014/main" id="{D8343F4D-8B28-46AB-91B8-CE0B7F8AD754}"/>
              </a:ext>
            </a:extLst>
          </p:cNvPr>
          <p:cNvGraphicFramePr>
            <a:graphicFrameLocks noGrp="1"/>
          </p:cNvGraphicFramePr>
          <p:nvPr/>
        </p:nvGraphicFramePr>
        <p:xfrm>
          <a:off x="1224443" y="1384141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3" name="Rectangle: Rounded Corners 532">
            <a:extLst>
              <a:ext uri="{FF2B5EF4-FFF2-40B4-BE49-F238E27FC236}">
                <a16:creationId xmlns:a16="http://schemas.microsoft.com/office/drawing/2014/main" id="{C7332ED9-D87D-4C94-BE3D-A80A2F26E6FA}"/>
              </a:ext>
            </a:extLst>
          </p:cNvPr>
          <p:cNvSpPr/>
          <p:nvPr/>
        </p:nvSpPr>
        <p:spPr>
          <a:xfrm>
            <a:off x="22439927" y="1386053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Friday</a:t>
            </a:r>
          </a:p>
        </p:txBody>
      </p:sp>
      <p:graphicFrame>
        <p:nvGraphicFramePr>
          <p:cNvPr id="534" name="Table 526">
            <a:extLst>
              <a:ext uri="{FF2B5EF4-FFF2-40B4-BE49-F238E27FC236}">
                <a16:creationId xmlns:a16="http://schemas.microsoft.com/office/drawing/2014/main" id="{A4651587-3301-4BE4-B08A-A93921872368}"/>
              </a:ext>
            </a:extLst>
          </p:cNvPr>
          <p:cNvGraphicFramePr>
            <a:graphicFrameLocks noGrp="1"/>
          </p:cNvGraphicFramePr>
          <p:nvPr/>
        </p:nvGraphicFramePr>
        <p:xfrm>
          <a:off x="14066931" y="2106125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5" name="Rectangle: Rounded Corners 534">
            <a:extLst>
              <a:ext uri="{FF2B5EF4-FFF2-40B4-BE49-F238E27FC236}">
                <a16:creationId xmlns:a16="http://schemas.microsoft.com/office/drawing/2014/main" id="{D18545CF-A784-48FF-941B-96749C04EBED}"/>
              </a:ext>
            </a:extLst>
          </p:cNvPr>
          <p:cNvSpPr/>
          <p:nvPr/>
        </p:nvSpPr>
        <p:spPr>
          <a:xfrm>
            <a:off x="22408010" y="533292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Saturday</a:t>
            </a:r>
          </a:p>
        </p:txBody>
      </p:sp>
      <p:graphicFrame>
        <p:nvGraphicFramePr>
          <p:cNvPr id="536" name="Table 526">
            <a:extLst>
              <a:ext uri="{FF2B5EF4-FFF2-40B4-BE49-F238E27FC236}">
                <a16:creationId xmlns:a16="http://schemas.microsoft.com/office/drawing/2014/main" id="{5EA92FD2-DA63-4D12-88F7-FD598D788CDD}"/>
              </a:ext>
            </a:extLst>
          </p:cNvPr>
          <p:cNvGraphicFramePr>
            <a:graphicFrameLocks noGrp="1"/>
          </p:cNvGraphicFramePr>
          <p:nvPr/>
        </p:nvGraphicFramePr>
        <p:xfrm>
          <a:off x="14098848" y="605299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7" name="Rectangle: Rounded Corners 536">
            <a:extLst>
              <a:ext uri="{FF2B5EF4-FFF2-40B4-BE49-F238E27FC236}">
                <a16:creationId xmlns:a16="http://schemas.microsoft.com/office/drawing/2014/main" id="{F1473FCC-D503-4775-9987-B9E2D6C190C0}"/>
              </a:ext>
            </a:extLst>
          </p:cNvPr>
          <p:cNvSpPr/>
          <p:nvPr/>
        </p:nvSpPr>
        <p:spPr>
          <a:xfrm>
            <a:off x="22439927" y="9263228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Sunday</a:t>
            </a:r>
          </a:p>
        </p:txBody>
      </p:sp>
      <p:graphicFrame>
        <p:nvGraphicFramePr>
          <p:cNvPr id="538" name="Table 526">
            <a:extLst>
              <a:ext uri="{FF2B5EF4-FFF2-40B4-BE49-F238E27FC236}">
                <a16:creationId xmlns:a16="http://schemas.microsoft.com/office/drawing/2014/main" id="{6C0EFDD8-6F57-4D70-A037-BAC961600F78}"/>
              </a:ext>
            </a:extLst>
          </p:cNvPr>
          <p:cNvGraphicFramePr>
            <a:graphicFrameLocks noGrp="1"/>
          </p:cNvGraphicFramePr>
          <p:nvPr/>
        </p:nvGraphicFramePr>
        <p:xfrm>
          <a:off x="14066931" y="9983300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grpSp>
        <p:nvGrpSpPr>
          <p:cNvPr id="29" name="Group 28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344232" y="1167317"/>
            <a:ext cx="1133030" cy="16318600"/>
            <a:chOff x="1323946" y="1193258"/>
            <a:chExt cx="1133030" cy="16318600"/>
          </a:xfrm>
        </p:grpSpPr>
        <p:sp>
          <p:nvSpPr>
            <p:cNvPr id="30" name="Rectangle: Rounded Corners 16">
              <a:hlinkClick r:id="rId2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1323946" y="119325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1" name="Rectangle: Rounded Corners 17">
              <a:hlinkClick r:id="rId3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1323946" y="256294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2" name="Rectangle: Rounded Corners 18">
              <a:hlinkClick r:id="rId4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1323946" y="393263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3" name="Rectangle: Rounded Corners 19">
              <a:hlinkClick r:id="rId5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1323946" y="529242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4" name="Rectangle: Rounded Corners 20">
              <a:hlinkClick r:id="rId6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1323946" y="667201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5" name="Rectangle: Rounded Corners 21">
              <a:hlinkClick r:id="rId7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1323946" y="805160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6" name="Rectangle: Rounded Corners 22">
              <a:hlinkClick r:id="rId8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1323946" y="9383895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7" name="Rectangle: Rounded Corners 23">
              <a:hlinkClick r:id="rId9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1323946" y="10757814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8" name="Rectangle: Rounded Corners 24">
              <a:hlinkClick r:id="rId10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1323946" y="12131733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9" name="Rectangle: Rounded Corners 25">
              <a:hlinkClick r:id="rId11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1323946" y="13505652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0" name="Rectangle: Rounded Corners 26">
              <a:hlinkClick r:id="rId12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1323946" y="14887139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1" name="Rectangle: Rounded Corners 27">
              <a:hlinkClick r:id="rId13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1323946" y="16268627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sp>
        <p:nvSpPr>
          <p:cNvPr id="42" name="Rectangle: Top Corners Rounded 61">
            <a:hlinkClick r:id="rId14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600200" y="4191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38168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ageCurlDouble"/>
      </p:transition>
    </mc:Choice>
    <mc:Fallback xmlns="">
      <p:transition spd="slow" advClick="0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Rectangle: Rounded Corners 524">
            <a:extLst>
              <a:ext uri="{FF2B5EF4-FFF2-40B4-BE49-F238E27FC236}">
                <a16:creationId xmlns:a16="http://schemas.microsoft.com/office/drawing/2014/main" id="{22661A40-0095-4402-BD28-29A32DFFC778}"/>
              </a:ext>
            </a:extLst>
          </p:cNvPr>
          <p:cNvSpPr/>
          <p:nvPr/>
        </p:nvSpPr>
        <p:spPr>
          <a:xfrm>
            <a:off x="1193035" y="1386053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Monday</a:t>
            </a:r>
          </a:p>
        </p:txBody>
      </p:sp>
      <p:graphicFrame>
        <p:nvGraphicFramePr>
          <p:cNvPr id="526" name="Table 526">
            <a:extLst>
              <a:ext uri="{FF2B5EF4-FFF2-40B4-BE49-F238E27FC236}">
                <a16:creationId xmlns:a16="http://schemas.microsoft.com/office/drawing/2014/main" id="{EF55DA1B-51F7-4344-838D-CDDB98178A93}"/>
              </a:ext>
            </a:extLst>
          </p:cNvPr>
          <p:cNvGraphicFramePr>
            <a:graphicFrameLocks noGrp="1"/>
          </p:cNvGraphicFramePr>
          <p:nvPr/>
        </p:nvGraphicFramePr>
        <p:xfrm>
          <a:off x="1224952" y="2106125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27" name="Rectangle: Rounded Corners 526">
            <a:extLst>
              <a:ext uri="{FF2B5EF4-FFF2-40B4-BE49-F238E27FC236}">
                <a16:creationId xmlns:a16="http://schemas.microsoft.com/office/drawing/2014/main" id="{802E2183-6E26-45DC-AA78-441749E0C855}"/>
              </a:ext>
            </a:extLst>
          </p:cNvPr>
          <p:cNvSpPr/>
          <p:nvPr/>
        </p:nvSpPr>
        <p:spPr>
          <a:xfrm>
            <a:off x="1224952" y="533292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Tuesday</a:t>
            </a:r>
          </a:p>
        </p:txBody>
      </p:sp>
      <p:graphicFrame>
        <p:nvGraphicFramePr>
          <p:cNvPr id="528" name="Table 526">
            <a:extLst>
              <a:ext uri="{FF2B5EF4-FFF2-40B4-BE49-F238E27FC236}">
                <a16:creationId xmlns:a16="http://schemas.microsoft.com/office/drawing/2014/main" id="{F3E6595C-8942-44BC-8112-AE82E4B2E65B}"/>
              </a:ext>
            </a:extLst>
          </p:cNvPr>
          <p:cNvGraphicFramePr>
            <a:graphicFrameLocks noGrp="1"/>
          </p:cNvGraphicFramePr>
          <p:nvPr/>
        </p:nvGraphicFramePr>
        <p:xfrm>
          <a:off x="1256869" y="605299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29" name="Rectangle: Rounded Corners 528">
            <a:extLst>
              <a:ext uri="{FF2B5EF4-FFF2-40B4-BE49-F238E27FC236}">
                <a16:creationId xmlns:a16="http://schemas.microsoft.com/office/drawing/2014/main" id="{F554E60D-9173-4374-9DC7-AE52FD0068D8}"/>
              </a:ext>
            </a:extLst>
          </p:cNvPr>
          <p:cNvSpPr/>
          <p:nvPr/>
        </p:nvSpPr>
        <p:spPr>
          <a:xfrm>
            <a:off x="1193035" y="9263228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Wednesday</a:t>
            </a:r>
          </a:p>
        </p:txBody>
      </p:sp>
      <p:graphicFrame>
        <p:nvGraphicFramePr>
          <p:cNvPr id="530" name="Table 526">
            <a:extLst>
              <a:ext uri="{FF2B5EF4-FFF2-40B4-BE49-F238E27FC236}">
                <a16:creationId xmlns:a16="http://schemas.microsoft.com/office/drawing/2014/main" id="{FA60CCC5-059D-4492-AE4E-7A25D734EC17}"/>
              </a:ext>
            </a:extLst>
          </p:cNvPr>
          <p:cNvGraphicFramePr>
            <a:graphicFrameLocks noGrp="1"/>
          </p:cNvGraphicFramePr>
          <p:nvPr/>
        </p:nvGraphicFramePr>
        <p:xfrm>
          <a:off x="1224952" y="9983300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1" name="Rectangle: Rounded Corners 530">
            <a:extLst>
              <a:ext uri="{FF2B5EF4-FFF2-40B4-BE49-F238E27FC236}">
                <a16:creationId xmlns:a16="http://schemas.microsoft.com/office/drawing/2014/main" id="{8D6290B4-8446-4A1C-A310-9D1E54796ED3}"/>
              </a:ext>
            </a:extLst>
          </p:cNvPr>
          <p:cNvSpPr/>
          <p:nvPr/>
        </p:nvSpPr>
        <p:spPr>
          <a:xfrm>
            <a:off x="1192526" y="1312134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Thursday</a:t>
            </a:r>
          </a:p>
        </p:txBody>
      </p:sp>
      <p:graphicFrame>
        <p:nvGraphicFramePr>
          <p:cNvPr id="532" name="Table 526">
            <a:extLst>
              <a:ext uri="{FF2B5EF4-FFF2-40B4-BE49-F238E27FC236}">
                <a16:creationId xmlns:a16="http://schemas.microsoft.com/office/drawing/2014/main" id="{D8343F4D-8B28-46AB-91B8-CE0B7F8AD754}"/>
              </a:ext>
            </a:extLst>
          </p:cNvPr>
          <p:cNvGraphicFramePr>
            <a:graphicFrameLocks noGrp="1"/>
          </p:cNvGraphicFramePr>
          <p:nvPr/>
        </p:nvGraphicFramePr>
        <p:xfrm>
          <a:off x="1224443" y="1384141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3" name="Rectangle: Rounded Corners 532">
            <a:extLst>
              <a:ext uri="{FF2B5EF4-FFF2-40B4-BE49-F238E27FC236}">
                <a16:creationId xmlns:a16="http://schemas.microsoft.com/office/drawing/2014/main" id="{C7332ED9-D87D-4C94-BE3D-A80A2F26E6FA}"/>
              </a:ext>
            </a:extLst>
          </p:cNvPr>
          <p:cNvSpPr/>
          <p:nvPr/>
        </p:nvSpPr>
        <p:spPr>
          <a:xfrm>
            <a:off x="22439927" y="1386053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Friday</a:t>
            </a:r>
          </a:p>
        </p:txBody>
      </p:sp>
      <p:graphicFrame>
        <p:nvGraphicFramePr>
          <p:cNvPr id="534" name="Table 526">
            <a:extLst>
              <a:ext uri="{FF2B5EF4-FFF2-40B4-BE49-F238E27FC236}">
                <a16:creationId xmlns:a16="http://schemas.microsoft.com/office/drawing/2014/main" id="{A4651587-3301-4BE4-B08A-A93921872368}"/>
              </a:ext>
            </a:extLst>
          </p:cNvPr>
          <p:cNvGraphicFramePr>
            <a:graphicFrameLocks noGrp="1"/>
          </p:cNvGraphicFramePr>
          <p:nvPr/>
        </p:nvGraphicFramePr>
        <p:xfrm>
          <a:off x="14066931" y="2106125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5" name="Rectangle: Rounded Corners 534">
            <a:extLst>
              <a:ext uri="{FF2B5EF4-FFF2-40B4-BE49-F238E27FC236}">
                <a16:creationId xmlns:a16="http://schemas.microsoft.com/office/drawing/2014/main" id="{D18545CF-A784-48FF-941B-96749C04EBED}"/>
              </a:ext>
            </a:extLst>
          </p:cNvPr>
          <p:cNvSpPr/>
          <p:nvPr/>
        </p:nvSpPr>
        <p:spPr>
          <a:xfrm>
            <a:off x="22408010" y="533292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Saturday</a:t>
            </a:r>
          </a:p>
        </p:txBody>
      </p:sp>
      <p:graphicFrame>
        <p:nvGraphicFramePr>
          <p:cNvPr id="536" name="Table 526">
            <a:extLst>
              <a:ext uri="{FF2B5EF4-FFF2-40B4-BE49-F238E27FC236}">
                <a16:creationId xmlns:a16="http://schemas.microsoft.com/office/drawing/2014/main" id="{5EA92FD2-DA63-4D12-88F7-FD598D788CDD}"/>
              </a:ext>
            </a:extLst>
          </p:cNvPr>
          <p:cNvGraphicFramePr>
            <a:graphicFrameLocks noGrp="1"/>
          </p:cNvGraphicFramePr>
          <p:nvPr/>
        </p:nvGraphicFramePr>
        <p:xfrm>
          <a:off x="14098848" y="605299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7" name="Rectangle: Rounded Corners 536">
            <a:extLst>
              <a:ext uri="{FF2B5EF4-FFF2-40B4-BE49-F238E27FC236}">
                <a16:creationId xmlns:a16="http://schemas.microsoft.com/office/drawing/2014/main" id="{F1473FCC-D503-4775-9987-B9E2D6C190C0}"/>
              </a:ext>
            </a:extLst>
          </p:cNvPr>
          <p:cNvSpPr/>
          <p:nvPr/>
        </p:nvSpPr>
        <p:spPr>
          <a:xfrm>
            <a:off x="22439927" y="9263228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Sunday</a:t>
            </a:r>
          </a:p>
        </p:txBody>
      </p:sp>
      <p:graphicFrame>
        <p:nvGraphicFramePr>
          <p:cNvPr id="538" name="Table 526">
            <a:extLst>
              <a:ext uri="{FF2B5EF4-FFF2-40B4-BE49-F238E27FC236}">
                <a16:creationId xmlns:a16="http://schemas.microsoft.com/office/drawing/2014/main" id="{6C0EFDD8-6F57-4D70-A037-BAC961600F78}"/>
              </a:ext>
            </a:extLst>
          </p:cNvPr>
          <p:cNvGraphicFramePr>
            <a:graphicFrameLocks noGrp="1"/>
          </p:cNvGraphicFramePr>
          <p:nvPr/>
        </p:nvGraphicFramePr>
        <p:xfrm>
          <a:off x="14066931" y="9983300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grpSp>
        <p:nvGrpSpPr>
          <p:cNvPr id="29" name="Group 28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346067" y="1123772"/>
            <a:ext cx="26257258" cy="16289202"/>
            <a:chOff x="39432" y="1084399"/>
            <a:chExt cx="26257258" cy="16289202"/>
          </a:xfrm>
        </p:grpSpPr>
        <p:sp>
          <p:nvSpPr>
            <p:cNvPr id="30" name="Rectangle: Rounded Corners 16">
              <a:hlinkClick r:id="rId2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39432" y="108439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1" name="Rectangle: Rounded Corners 17">
              <a:hlinkClick r:id="rId3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163660" y="243648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2" name="Rectangle: Rounded Corners 18">
              <a:hlinkClick r:id="rId4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25163660" y="380617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3" name="Rectangle: Rounded Corners 19">
              <a:hlinkClick r:id="rId5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4" name="Rectangle: Rounded Corners 20">
              <a:hlinkClick r:id="rId6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5" name="Rectangle: Rounded Corners 21">
              <a:hlinkClick r:id="rId7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6" name="Rectangle: Rounded Corners 22">
              <a:hlinkClick r:id="rId8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7" name="Rectangle: Rounded Corners 23">
              <a:hlinkClick r:id="rId9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8" name="Rectangle: Rounded Corners 24">
              <a:hlinkClick r:id="rId10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9" name="Rectangle: Rounded Corners 25">
              <a:hlinkClick r:id="rId11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0" name="Rectangle: Rounded Corners 26">
              <a:hlinkClick r:id="rId12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1" name="Rectangle: Rounded Corners 27">
              <a:hlinkClick r:id="rId13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sp>
        <p:nvSpPr>
          <p:cNvPr id="42" name="Rectangle: Top Corners Rounded 61">
            <a:hlinkClick r:id="rId14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447800" y="2667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38264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ageCurlDouble"/>
      </p:transition>
    </mc:Choice>
    <mc:Fallback xmlns="">
      <p:transition spd="slow" advClick="0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949DCA2-CEE6-4282-9BD3-4994DF6AB768}"/>
              </a:ext>
            </a:extLst>
          </p:cNvPr>
          <p:cNvSpPr txBox="1"/>
          <p:nvPr/>
        </p:nvSpPr>
        <p:spPr>
          <a:xfrm>
            <a:off x="2454409" y="3260518"/>
            <a:ext cx="9419663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900" dirty="0"/>
              <a:t>February</a:t>
            </a:r>
          </a:p>
        </p:txBody>
      </p:sp>
      <p:sp>
        <p:nvSpPr>
          <p:cNvPr id="10" name="Rectangle: Rounded Corners 9">
            <a:hlinkClick r:id="" action="ppaction://noaction"/>
            <a:extLst>
              <a:ext uri="{FF2B5EF4-FFF2-40B4-BE49-F238E27FC236}">
                <a16:creationId xmlns:a16="http://schemas.microsoft.com/office/drawing/2014/main" id="{446C6CE9-07F3-4FF5-93FF-C749C9E8A595}"/>
              </a:ext>
            </a:extLst>
          </p:cNvPr>
          <p:cNvSpPr/>
          <p:nvPr/>
        </p:nvSpPr>
        <p:spPr>
          <a:xfrm>
            <a:off x="25698450" y="10686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hlinkClick r:id="" action="ppaction://noaction"/>
            <a:extLst>
              <a:ext uri="{FF2B5EF4-FFF2-40B4-BE49-F238E27FC236}">
                <a16:creationId xmlns:a16="http://schemas.microsoft.com/office/drawing/2014/main" id="{8255F68B-2F1A-4CD9-A876-123357C575D6}"/>
              </a:ext>
            </a:extLst>
          </p:cNvPr>
          <p:cNvSpPr/>
          <p:nvPr/>
        </p:nvSpPr>
        <p:spPr>
          <a:xfrm>
            <a:off x="25698450" y="243408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hlinkClick r:id="" action="ppaction://noaction"/>
            <a:extLst>
              <a:ext uri="{FF2B5EF4-FFF2-40B4-BE49-F238E27FC236}">
                <a16:creationId xmlns:a16="http://schemas.microsoft.com/office/drawing/2014/main" id="{F7790886-A193-4B09-A3A6-0132E7DA88A9}"/>
              </a:ext>
            </a:extLst>
          </p:cNvPr>
          <p:cNvSpPr/>
          <p:nvPr/>
        </p:nvSpPr>
        <p:spPr>
          <a:xfrm>
            <a:off x="25698450" y="379955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hlinkClick r:id="" action="ppaction://noaction"/>
            <a:extLst>
              <a:ext uri="{FF2B5EF4-FFF2-40B4-BE49-F238E27FC236}">
                <a16:creationId xmlns:a16="http://schemas.microsoft.com/office/drawing/2014/main" id="{5AF01227-4BF8-4787-B84A-203E86E662C5}"/>
              </a:ext>
            </a:extLst>
          </p:cNvPr>
          <p:cNvSpPr/>
          <p:nvPr/>
        </p:nvSpPr>
        <p:spPr>
          <a:xfrm>
            <a:off x="25698450" y="516502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hlinkClick r:id="" action="ppaction://noaction"/>
            <a:extLst>
              <a:ext uri="{FF2B5EF4-FFF2-40B4-BE49-F238E27FC236}">
                <a16:creationId xmlns:a16="http://schemas.microsoft.com/office/drawing/2014/main" id="{7BFE6CA8-572E-4F3E-9539-BBE1CE79CCF5}"/>
              </a:ext>
            </a:extLst>
          </p:cNvPr>
          <p:cNvSpPr/>
          <p:nvPr/>
        </p:nvSpPr>
        <p:spPr>
          <a:xfrm>
            <a:off x="25698450" y="653049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hlinkClick r:id="" action="ppaction://noaction"/>
            <a:extLst>
              <a:ext uri="{FF2B5EF4-FFF2-40B4-BE49-F238E27FC236}">
                <a16:creationId xmlns:a16="http://schemas.microsoft.com/office/drawing/2014/main" id="{1BFD18DA-2C6D-4619-8ED1-4C04808E9755}"/>
              </a:ext>
            </a:extLst>
          </p:cNvPr>
          <p:cNvSpPr/>
          <p:nvPr/>
        </p:nvSpPr>
        <p:spPr>
          <a:xfrm>
            <a:off x="25698450" y="789596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hlinkClick r:id="" action="ppaction://noaction"/>
            <a:extLst>
              <a:ext uri="{FF2B5EF4-FFF2-40B4-BE49-F238E27FC236}">
                <a16:creationId xmlns:a16="http://schemas.microsoft.com/office/drawing/2014/main" id="{D45A448A-6A4F-40F2-8A70-2EAD84357E48}"/>
              </a:ext>
            </a:extLst>
          </p:cNvPr>
          <p:cNvSpPr/>
          <p:nvPr/>
        </p:nvSpPr>
        <p:spPr>
          <a:xfrm>
            <a:off x="25698450" y="926143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hlinkClick r:id="" action="ppaction://noaction"/>
            <a:extLst>
              <a:ext uri="{FF2B5EF4-FFF2-40B4-BE49-F238E27FC236}">
                <a16:creationId xmlns:a16="http://schemas.microsoft.com/office/drawing/2014/main" id="{2BE8278F-BB92-41BF-9083-BD8B17BD9AC2}"/>
              </a:ext>
            </a:extLst>
          </p:cNvPr>
          <p:cNvSpPr/>
          <p:nvPr/>
        </p:nvSpPr>
        <p:spPr>
          <a:xfrm>
            <a:off x="25698450" y="1062690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hlinkClick r:id="" action="ppaction://noaction"/>
            <a:extLst>
              <a:ext uri="{FF2B5EF4-FFF2-40B4-BE49-F238E27FC236}">
                <a16:creationId xmlns:a16="http://schemas.microsoft.com/office/drawing/2014/main" id="{5CB04BD4-E02D-4798-A26C-BEC145AB49DB}"/>
              </a:ext>
            </a:extLst>
          </p:cNvPr>
          <p:cNvSpPr/>
          <p:nvPr/>
        </p:nvSpPr>
        <p:spPr>
          <a:xfrm>
            <a:off x="25698450" y="1199237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hlinkClick r:id="" action="ppaction://noaction"/>
            <a:extLst>
              <a:ext uri="{FF2B5EF4-FFF2-40B4-BE49-F238E27FC236}">
                <a16:creationId xmlns:a16="http://schemas.microsoft.com/office/drawing/2014/main" id="{960EAC65-8800-4CAD-9FE7-2E32EA1A6592}"/>
              </a:ext>
            </a:extLst>
          </p:cNvPr>
          <p:cNvSpPr/>
          <p:nvPr/>
        </p:nvSpPr>
        <p:spPr>
          <a:xfrm>
            <a:off x="25698450" y="1335784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hlinkClick r:id="" action="ppaction://noaction"/>
            <a:extLst>
              <a:ext uri="{FF2B5EF4-FFF2-40B4-BE49-F238E27FC236}">
                <a16:creationId xmlns:a16="http://schemas.microsoft.com/office/drawing/2014/main" id="{DFA1BB0B-267B-4951-8EA3-AF3B56A46A59}"/>
              </a:ext>
            </a:extLst>
          </p:cNvPr>
          <p:cNvSpPr/>
          <p:nvPr/>
        </p:nvSpPr>
        <p:spPr>
          <a:xfrm>
            <a:off x="25698450" y="147233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hlinkClick r:id="" action="ppaction://noaction"/>
            <a:extLst>
              <a:ext uri="{FF2B5EF4-FFF2-40B4-BE49-F238E27FC236}">
                <a16:creationId xmlns:a16="http://schemas.microsoft.com/office/drawing/2014/main" id="{275EA8BE-60B0-4FF0-BA96-129F69F22E06}"/>
              </a:ext>
            </a:extLst>
          </p:cNvPr>
          <p:cNvSpPr/>
          <p:nvPr/>
        </p:nvSpPr>
        <p:spPr>
          <a:xfrm>
            <a:off x="25698450" y="16088788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22D3A13-EEE1-4B15-9C0B-5DC1A3E619F0}"/>
              </a:ext>
            </a:extLst>
          </p:cNvPr>
          <p:cNvSpPr/>
          <p:nvPr/>
        </p:nvSpPr>
        <p:spPr>
          <a:xfrm>
            <a:off x="24238858" y="16270514"/>
            <a:ext cx="1248228" cy="12748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 59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8F9B818D-929E-4ECD-A2BA-1263EA0889E7}"/>
              </a:ext>
            </a:extLst>
          </p:cNvPr>
          <p:cNvSpPr/>
          <p:nvPr/>
        </p:nvSpPr>
        <p:spPr>
          <a:xfrm>
            <a:off x="1116239" y="16270514"/>
            <a:ext cx="1248228" cy="12748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: Top Corners Rounded 61">
            <a:hlinkClick r:id="rId2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447800" y="2667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" name="Table 3">
            <a:extLst>
              <a:ext uri="{FF2B5EF4-FFF2-40B4-BE49-F238E27FC236}">
                <a16:creationId xmlns:a16="http://schemas.microsoft.com/office/drawing/2014/main" id="{73F15DFB-614C-46AD-B02A-3BFBB6921647}"/>
              </a:ext>
            </a:extLst>
          </p:cNvPr>
          <p:cNvGraphicFramePr>
            <a:graphicFrameLocks noGrp="1"/>
          </p:cNvGraphicFramePr>
          <p:nvPr/>
        </p:nvGraphicFramePr>
        <p:xfrm>
          <a:off x="14729253" y="3355718"/>
          <a:ext cx="10058402" cy="127599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7447">
                  <a:extLst>
                    <a:ext uri="{9D8B030D-6E8A-4147-A177-3AD203B41FA5}">
                      <a16:colId xmlns:a16="http://schemas.microsoft.com/office/drawing/2014/main" val="3293285491"/>
                    </a:ext>
                  </a:extLst>
                </a:gridCol>
                <a:gridCol w="528489">
                  <a:extLst>
                    <a:ext uri="{9D8B030D-6E8A-4147-A177-3AD203B41FA5}">
                      <a16:colId xmlns:a16="http://schemas.microsoft.com/office/drawing/2014/main" val="858216296"/>
                    </a:ext>
                  </a:extLst>
                </a:gridCol>
                <a:gridCol w="7982466">
                  <a:extLst>
                    <a:ext uri="{9D8B030D-6E8A-4147-A177-3AD203B41FA5}">
                      <a16:colId xmlns:a16="http://schemas.microsoft.com/office/drawing/2014/main" val="2773723347"/>
                    </a:ext>
                  </a:extLst>
                </a:gridCol>
              </a:tblGrid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10950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4194046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0321369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0016852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833699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7389317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85456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9126564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5621459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1653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009620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354245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112960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7287625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537558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5669178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id="{8136963B-F885-4109-9D76-464C6F136F62}"/>
              </a:ext>
            </a:extLst>
          </p:cNvPr>
          <p:cNvSpPr txBox="1"/>
          <p:nvPr/>
        </p:nvSpPr>
        <p:spPr>
          <a:xfrm>
            <a:off x="14729253" y="2172383"/>
            <a:ext cx="100584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Goals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BBF48CA-B038-4D81-8D54-798C28C0C5B0}"/>
              </a:ext>
            </a:extLst>
          </p:cNvPr>
          <p:cNvSpPr txBox="1"/>
          <p:nvPr/>
        </p:nvSpPr>
        <p:spPr>
          <a:xfrm>
            <a:off x="1815670" y="10376168"/>
            <a:ext cx="100584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Week Ending _____________________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7F593EA-88D4-4C83-AE3A-D34D14D87FC8}"/>
              </a:ext>
            </a:extLst>
          </p:cNvPr>
          <p:cNvSpPr txBox="1"/>
          <p:nvPr/>
        </p:nvSpPr>
        <p:spPr>
          <a:xfrm>
            <a:off x="1815670" y="8108262"/>
            <a:ext cx="100584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Week Ending _____________________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33B7993-196D-47ED-B57E-9F50821AC9AD}"/>
              </a:ext>
            </a:extLst>
          </p:cNvPr>
          <p:cNvSpPr txBox="1"/>
          <p:nvPr/>
        </p:nvSpPr>
        <p:spPr>
          <a:xfrm>
            <a:off x="1815670" y="9242215"/>
            <a:ext cx="100584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Week Ending _____________________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642731E-9EF2-4CBC-A1F1-9611898E8FDE}"/>
              </a:ext>
            </a:extLst>
          </p:cNvPr>
          <p:cNvSpPr txBox="1"/>
          <p:nvPr/>
        </p:nvSpPr>
        <p:spPr>
          <a:xfrm>
            <a:off x="1815670" y="6974309"/>
            <a:ext cx="100584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Week Ending _____________________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BA2CA0E-577E-458F-9882-D9E1C81C8953}"/>
              </a:ext>
            </a:extLst>
          </p:cNvPr>
          <p:cNvSpPr txBox="1"/>
          <p:nvPr/>
        </p:nvSpPr>
        <p:spPr>
          <a:xfrm>
            <a:off x="1815670" y="11510121"/>
            <a:ext cx="100584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Week Ending _____________________</a:t>
            </a:r>
          </a:p>
        </p:txBody>
      </p:sp>
      <p:sp>
        <p:nvSpPr>
          <p:cNvPr id="35" name="Rectangle 34">
            <a:hlinkClick r:id="rId3" action="ppaction://hlinksldjump"/>
            <a:extLst>
              <a:ext uri="{FF2B5EF4-FFF2-40B4-BE49-F238E27FC236}">
                <a16:creationId xmlns:a16="http://schemas.microsoft.com/office/drawing/2014/main" id="{6BB5930F-DEDD-4695-B13E-A583BDFA8E54}"/>
              </a:ext>
            </a:extLst>
          </p:cNvPr>
          <p:cNvSpPr/>
          <p:nvPr/>
        </p:nvSpPr>
        <p:spPr>
          <a:xfrm>
            <a:off x="1447800" y="8105929"/>
            <a:ext cx="10671043" cy="959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36" name="Rectangle 35">
            <a:hlinkClick r:id="rId4" action="ppaction://hlinksldjump"/>
            <a:extLst>
              <a:ext uri="{FF2B5EF4-FFF2-40B4-BE49-F238E27FC236}">
                <a16:creationId xmlns:a16="http://schemas.microsoft.com/office/drawing/2014/main" id="{81D3C72D-5143-4A3C-9BE9-04627DD28EFC}"/>
              </a:ext>
            </a:extLst>
          </p:cNvPr>
          <p:cNvSpPr/>
          <p:nvPr/>
        </p:nvSpPr>
        <p:spPr>
          <a:xfrm>
            <a:off x="1447800" y="6974309"/>
            <a:ext cx="10671043" cy="98339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38" name="Rectangle 37">
            <a:hlinkClick r:id="rId5" action="ppaction://hlinksldjump"/>
            <a:extLst>
              <a:ext uri="{FF2B5EF4-FFF2-40B4-BE49-F238E27FC236}">
                <a16:creationId xmlns:a16="http://schemas.microsoft.com/office/drawing/2014/main" id="{28A20162-4F6F-49A9-BC30-D357994AB508}"/>
              </a:ext>
            </a:extLst>
          </p:cNvPr>
          <p:cNvSpPr/>
          <p:nvPr/>
        </p:nvSpPr>
        <p:spPr>
          <a:xfrm>
            <a:off x="1447800" y="9292284"/>
            <a:ext cx="10671043" cy="959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39" name="Rectangle 38">
            <a:hlinkClick r:id="rId6" action="ppaction://hlinksldjump"/>
            <a:extLst>
              <a:ext uri="{FF2B5EF4-FFF2-40B4-BE49-F238E27FC236}">
                <a16:creationId xmlns:a16="http://schemas.microsoft.com/office/drawing/2014/main" id="{63083591-8B9E-46A0-98E4-7075051DDB08}"/>
              </a:ext>
            </a:extLst>
          </p:cNvPr>
          <p:cNvSpPr/>
          <p:nvPr/>
        </p:nvSpPr>
        <p:spPr>
          <a:xfrm>
            <a:off x="1447800" y="11582962"/>
            <a:ext cx="10671043" cy="959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40" name="Rectangle 39">
            <a:hlinkClick r:id="rId7" action="ppaction://hlinksldjump"/>
            <a:extLst>
              <a:ext uri="{FF2B5EF4-FFF2-40B4-BE49-F238E27FC236}">
                <a16:creationId xmlns:a16="http://schemas.microsoft.com/office/drawing/2014/main" id="{7DE5849A-B7D8-4732-92A0-EA0BAD5E446F}"/>
              </a:ext>
            </a:extLst>
          </p:cNvPr>
          <p:cNvSpPr/>
          <p:nvPr/>
        </p:nvSpPr>
        <p:spPr>
          <a:xfrm>
            <a:off x="1447800" y="10430032"/>
            <a:ext cx="10664398" cy="959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25459160" y="1068614"/>
            <a:ext cx="1144165" cy="16347327"/>
            <a:chOff x="25152525" y="1026274"/>
            <a:chExt cx="1144165" cy="16347327"/>
          </a:xfrm>
        </p:grpSpPr>
        <p:sp>
          <p:nvSpPr>
            <p:cNvPr id="33" name="Rectangle: Rounded Corners 16">
              <a:hlinkClick r:id="rId8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163660" y="1026274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4" name="Rectangle: Rounded Corners 17">
              <a:hlinkClick r:id="rId9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163660" y="243648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7" name="Rectangle: Rounded Corners 18">
              <a:hlinkClick r:id="rId10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 userDrawn="1"/>
          </p:nvSpPr>
          <p:spPr>
            <a:xfrm>
              <a:off x="25163660" y="380617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1" name="Rectangle: Rounded Corners 19">
              <a:hlinkClick r:id="rId11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2" name="Rectangle: Rounded Corners 20">
              <a:hlinkClick r:id="rId12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3" name="Rectangle: Rounded Corners 21">
              <a:hlinkClick r:id="rId13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4" name="Rectangle: Rounded Corners 22">
              <a:hlinkClick r:id="rId14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5" name="Rectangle: Rounded Corners 23">
              <a:hlinkClick r:id="rId15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6" name="Rectangle: Rounded Corners 24">
              <a:hlinkClick r:id="rId16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7" name="Rectangle: Rounded Corners 25">
              <a:hlinkClick r:id="rId17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8" name="Rectangle: Rounded Corners 26">
              <a:hlinkClick r:id="rId18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9" name="Rectangle: Rounded Corners 27">
              <a:hlinkClick r:id="rId19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411381" y="1167317"/>
            <a:ext cx="25930687" cy="16180343"/>
            <a:chOff x="366003" y="1193258"/>
            <a:chExt cx="25930687" cy="16180343"/>
          </a:xfrm>
          <a:noFill/>
        </p:grpSpPr>
        <p:sp>
          <p:nvSpPr>
            <p:cNvPr id="51" name="Rectangle: Rounded Corners 16">
              <a:hlinkClick r:id="rId8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366003" y="1193258"/>
              <a:ext cx="1133030" cy="1243230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2" name="Rectangle: Rounded Corners 17">
              <a:hlinkClick r:id="rId9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366003" y="2562948"/>
              <a:ext cx="1133030" cy="1243230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3" name="Rectangle: Rounded Corners 18">
              <a:hlinkClick r:id="rId10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25163660" y="3806178"/>
              <a:ext cx="1133030" cy="1243230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4" name="Rectangle: Rounded Corners 19">
              <a:hlinkClick r:id="rId11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5" name="Rectangle: Rounded Corners 20">
              <a:hlinkClick r:id="rId12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6" name="Rectangle: Rounded Corners 21">
              <a:hlinkClick r:id="rId13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7" name="Rectangle: Rounded Corners 22">
              <a:hlinkClick r:id="rId14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9" name="Rectangle: Rounded Corners 23">
              <a:hlinkClick r:id="rId15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1" name="Rectangle: Rounded Corners 24">
              <a:hlinkClick r:id="rId16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3" name="Rectangle: Rounded Corners 25">
              <a:hlinkClick r:id="rId17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4" name="Rectangle: Rounded Corners 26">
              <a:hlinkClick r:id="rId18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5" name="Rectangle: Rounded Corners 27">
              <a:hlinkClick r:id="rId19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1793898" y="6974309"/>
            <a:ext cx="10101948" cy="5595861"/>
            <a:chOff x="1793898" y="6974309"/>
            <a:chExt cx="10101948" cy="5595861"/>
          </a:xfrm>
        </p:grpSpPr>
        <p:sp>
          <p:nvSpPr>
            <p:cNvPr id="67" name="Rounded Rectangle 66">
              <a:hlinkClick r:id="rId20" action="ppaction://hlinksldjump"/>
            </p:cNvPr>
            <p:cNvSpPr/>
            <p:nvPr/>
          </p:nvSpPr>
          <p:spPr>
            <a:xfrm>
              <a:off x="1815669" y="6974309"/>
              <a:ext cx="10058403" cy="980313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Rounded Rectangle 67">
              <a:hlinkClick r:id="rId21" action="ppaction://hlinksldjump"/>
            </p:cNvPr>
            <p:cNvSpPr/>
            <p:nvPr/>
          </p:nvSpPr>
          <p:spPr>
            <a:xfrm>
              <a:off x="1815671" y="8106429"/>
              <a:ext cx="10058403" cy="980313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Rounded Rectangle 68">
              <a:hlinkClick r:id="rId22" action="ppaction://hlinksldjump"/>
            </p:cNvPr>
            <p:cNvSpPr/>
            <p:nvPr/>
          </p:nvSpPr>
          <p:spPr>
            <a:xfrm>
              <a:off x="1815672" y="9325622"/>
              <a:ext cx="10058403" cy="980313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0" name="Rounded Rectangle 69">
              <a:hlinkClick r:id="rId23" action="ppaction://hlinksldjump"/>
            </p:cNvPr>
            <p:cNvSpPr/>
            <p:nvPr/>
          </p:nvSpPr>
          <p:spPr>
            <a:xfrm>
              <a:off x="1793898" y="10392416"/>
              <a:ext cx="10058403" cy="980313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Rounded Rectangle 70">
              <a:hlinkClick r:id="rId24" action="ppaction://hlinksldjump"/>
            </p:cNvPr>
            <p:cNvSpPr/>
            <p:nvPr/>
          </p:nvSpPr>
          <p:spPr>
            <a:xfrm>
              <a:off x="1837443" y="11589857"/>
              <a:ext cx="10058403" cy="980313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93983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Rounded Corners 9">
            <a:hlinkClick r:id="" action="ppaction://noaction"/>
            <a:extLst>
              <a:ext uri="{FF2B5EF4-FFF2-40B4-BE49-F238E27FC236}">
                <a16:creationId xmlns:a16="http://schemas.microsoft.com/office/drawing/2014/main" id="{446C6CE9-07F3-4FF5-93FF-C749C9E8A595}"/>
              </a:ext>
            </a:extLst>
          </p:cNvPr>
          <p:cNvSpPr/>
          <p:nvPr/>
        </p:nvSpPr>
        <p:spPr>
          <a:xfrm>
            <a:off x="25698450" y="10686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hlinkClick r:id="" action="ppaction://noaction"/>
            <a:extLst>
              <a:ext uri="{FF2B5EF4-FFF2-40B4-BE49-F238E27FC236}">
                <a16:creationId xmlns:a16="http://schemas.microsoft.com/office/drawing/2014/main" id="{8255F68B-2F1A-4CD9-A876-123357C575D6}"/>
              </a:ext>
            </a:extLst>
          </p:cNvPr>
          <p:cNvSpPr/>
          <p:nvPr/>
        </p:nvSpPr>
        <p:spPr>
          <a:xfrm>
            <a:off x="25698450" y="243408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hlinkClick r:id="" action="ppaction://noaction"/>
            <a:extLst>
              <a:ext uri="{FF2B5EF4-FFF2-40B4-BE49-F238E27FC236}">
                <a16:creationId xmlns:a16="http://schemas.microsoft.com/office/drawing/2014/main" id="{F7790886-A193-4B09-A3A6-0132E7DA88A9}"/>
              </a:ext>
            </a:extLst>
          </p:cNvPr>
          <p:cNvSpPr/>
          <p:nvPr/>
        </p:nvSpPr>
        <p:spPr>
          <a:xfrm>
            <a:off x="25698450" y="379955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hlinkClick r:id="" action="ppaction://noaction"/>
            <a:extLst>
              <a:ext uri="{FF2B5EF4-FFF2-40B4-BE49-F238E27FC236}">
                <a16:creationId xmlns:a16="http://schemas.microsoft.com/office/drawing/2014/main" id="{5AF01227-4BF8-4787-B84A-203E86E662C5}"/>
              </a:ext>
            </a:extLst>
          </p:cNvPr>
          <p:cNvSpPr/>
          <p:nvPr/>
        </p:nvSpPr>
        <p:spPr>
          <a:xfrm>
            <a:off x="25698450" y="516502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hlinkClick r:id="" action="ppaction://noaction"/>
            <a:extLst>
              <a:ext uri="{FF2B5EF4-FFF2-40B4-BE49-F238E27FC236}">
                <a16:creationId xmlns:a16="http://schemas.microsoft.com/office/drawing/2014/main" id="{7BFE6CA8-572E-4F3E-9539-BBE1CE79CCF5}"/>
              </a:ext>
            </a:extLst>
          </p:cNvPr>
          <p:cNvSpPr/>
          <p:nvPr/>
        </p:nvSpPr>
        <p:spPr>
          <a:xfrm>
            <a:off x="25698450" y="653049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hlinkClick r:id="" action="ppaction://noaction"/>
            <a:extLst>
              <a:ext uri="{FF2B5EF4-FFF2-40B4-BE49-F238E27FC236}">
                <a16:creationId xmlns:a16="http://schemas.microsoft.com/office/drawing/2014/main" id="{1BFD18DA-2C6D-4619-8ED1-4C04808E9755}"/>
              </a:ext>
            </a:extLst>
          </p:cNvPr>
          <p:cNvSpPr/>
          <p:nvPr/>
        </p:nvSpPr>
        <p:spPr>
          <a:xfrm>
            <a:off x="25698450" y="789596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hlinkClick r:id="" action="ppaction://noaction"/>
            <a:extLst>
              <a:ext uri="{FF2B5EF4-FFF2-40B4-BE49-F238E27FC236}">
                <a16:creationId xmlns:a16="http://schemas.microsoft.com/office/drawing/2014/main" id="{D45A448A-6A4F-40F2-8A70-2EAD84357E48}"/>
              </a:ext>
            </a:extLst>
          </p:cNvPr>
          <p:cNvSpPr/>
          <p:nvPr/>
        </p:nvSpPr>
        <p:spPr>
          <a:xfrm>
            <a:off x="25698450" y="926143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hlinkClick r:id="" action="ppaction://noaction"/>
            <a:extLst>
              <a:ext uri="{FF2B5EF4-FFF2-40B4-BE49-F238E27FC236}">
                <a16:creationId xmlns:a16="http://schemas.microsoft.com/office/drawing/2014/main" id="{2BE8278F-BB92-41BF-9083-BD8B17BD9AC2}"/>
              </a:ext>
            </a:extLst>
          </p:cNvPr>
          <p:cNvSpPr/>
          <p:nvPr/>
        </p:nvSpPr>
        <p:spPr>
          <a:xfrm>
            <a:off x="25698450" y="1062690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hlinkClick r:id="" action="ppaction://noaction"/>
            <a:extLst>
              <a:ext uri="{FF2B5EF4-FFF2-40B4-BE49-F238E27FC236}">
                <a16:creationId xmlns:a16="http://schemas.microsoft.com/office/drawing/2014/main" id="{5CB04BD4-E02D-4798-A26C-BEC145AB49DB}"/>
              </a:ext>
            </a:extLst>
          </p:cNvPr>
          <p:cNvSpPr/>
          <p:nvPr/>
        </p:nvSpPr>
        <p:spPr>
          <a:xfrm>
            <a:off x="25698450" y="1199237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hlinkClick r:id="" action="ppaction://noaction"/>
            <a:extLst>
              <a:ext uri="{FF2B5EF4-FFF2-40B4-BE49-F238E27FC236}">
                <a16:creationId xmlns:a16="http://schemas.microsoft.com/office/drawing/2014/main" id="{960EAC65-8800-4CAD-9FE7-2E32EA1A6592}"/>
              </a:ext>
            </a:extLst>
          </p:cNvPr>
          <p:cNvSpPr/>
          <p:nvPr/>
        </p:nvSpPr>
        <p:spPr>
          <a:xfrm>
            <a:off x="25698450" y="1335784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hlinkClick r:id="" action="ppaction://noaction"/>
            <a:extLst>
              <a:ext uri="{FF2B5EF4-FFF2-40B4-BE49-F238E27FC236}">
                <a16:creationId xmlns:a16="http://schemas.microsoft.com/office/drawing/2014/main" id="{DFA1BB0B-267B-4951-8EA3-AF3B56A46A59}"/>
              </a:ext>
            </a:extLst>
          </p:cNvPr>
          <p:cNvSpPr/>
          <p:nvPr/>
        </p:nvSpPr>
        <p:spPr>
          <a:xfrm>
            <a:off x="25698450" y="147233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hlinkClick r:id="" action="ppaction://noaction"/>
            <a:extLst>
              <a:ext uri="{FF2B5EF4-FFF2-40B4-BE49-F238E27FC236}">
                <a16:creationId xmlns:a16="http://schemas.microsoft.com/office/drawing/2014/main" id="{275EA8BE-60B0-4FF0-BA96-129F69F22E06}"/>
              </a:ext>
            </a:extLst>
          </p:cNvPr>
          <p:cNvSpPr/>
          <p:nvPr/>
        </p:nvSpPr>
        <p:spPr>
          <a:xfrm>
            <a:off x="25698450" y="16088788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22D3A13-EEE1-4B15-9C0B-5DC1A3E619F0}"/>
              </a:ext>
            </a:extLst>
          </p:cNvPr>
          <p:cNvSpPr/>
          <p:nvPr/>
        </p:nvSpPr>
        <p:spPr>
          <a:xfrm>
            <a:off x="23795500" y="16088788"/>
            <a:ext cx="1691586" cy="1456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 59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8F9B818D-929E-4ECD-A2BA-1263EA0889E7}"/>
              </a:ext>
            </a:extLst>
          </p:cNvPr>
          <p:cNvSpPr/>
          <p:nvPr/>
        </p:nvSpPr>
        <p:spPr>
          <a:xfrm>
            <a:off x="1116239" y="16270514"/>
            <a:ext cx="1248228" cy="12748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: Top Corners Rounded 61">
            <a:hlinkClick r:id="rId2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447800" y="2667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bject 2">
            <a:extLst>
              <a:ext uri="{FF2B5EF4-FFF2-40B4-BE49-F238E27FC236}">
                <a16:creationId xmlns:a16="http://schemas.microsoft.com/office/drawing/2014/main" id="{A7843B35-D7B0-42AB-9877-BA97342BDBE4}"/>
              </a:ext>
            </a:extLst>
          </p:cNvPr>
          <p:cNvSpPr txBox="1"/>
          <p:nvPr/>
        </p:nvSpPr>
        <p:spPr>
          <a:xfrm>
            <a:off x="3067050" y="1349288"/>
            <a:ext cx="6426393" cy="763029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25400" algn="ctr">
              <a:spcBef>
                <a:spcPts val="190"/>
              </a:spcBef>
            </a:pPr>
            <a:r>
              <a:rPr sz="4800" b="1" spc="-10" dirty="0">
                <a:latin typeface="Calibri"/>
                <a:cs typeface="Calibri"/>
              </a:rPr>
              <a:t>Goal</a:t>
            </a:r>
            <a:r>
              <a:rPr sz="4800" b="1" spc="-70" dirty="0">
                <a:latin typeface="Calibri"/>
                <a:cs typeface="Calibri"/>
              </a:rPr>
              <a:t> </a:t>
            </a:r>
            <a:r>
              <a:rPr sz="4800" b="1" spc="-10" dirty="0">
                <a:latin typeface="Calibri"/>
                <a:cs typeface="Calibri"/>
              </a:rPr>
              <a:t>Classification</a:t>
            </a:r>
            <a:endParaRPr sz="4800" dirty="0">
              <a:latin typeface="Calibri"/>
              <a:cs typeface="Calibri"/>
            </a:endParaRPr>
          </a:p>
        </p:txBody>
      </p:sp>
      <p:graphicFrame>
        <p:nvGraphicFramePr>
          <p:cNvPr id="33" name="object 5">
            <a:extLst>
              <a:ext uri="{FF2B5EF4-FFF2-40B4-BE49-F238E27FC236}">
                <a16:creationId xmlns:a16="http://schemas.microsoft.com/office/drawing/2014/main" id="{A02703A7-9334-429C-9DFA-A74E27BB1720}"/>
              </a:ext>
            </a:extLst>
          </p:cNvPr>
          <p:cNvGraphicFramePr>
            <a:graphicFrameLocks noGrp="1"/>
          </p:cNvGraphicFramePr>
          <p:nvPr/>
        </p:nvGraphicFramePr>
        <p:xfrm>
          <a:off x="1217932" y="2386786"/>
          <a:ext cx="11329025" cy="78405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245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6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55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17101">
                <a:tc>
                  <a:txBody>
                    <a:bodyPr/>
                    <a:lstStyle/>
                    <a:p>
                      <a:pPr algn="ctr">
                        <a:lnSpc>
                          <a:spcPts val="124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1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st 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Most</a:t>
                      </a:r>
                      <a:r>
                        <a:rPr sz="2400" spc="-9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Urgent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ts val="124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2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nd</a:t>
                      </a:r>
                      <a:r>
                        <a:rPr sz="2400" spc="127" baseline="27777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Urgent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 w="6350">
                      <a:noFill/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2319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  <a:lnT>
                      <a:noFill/>
                    </a:lnT>
                    <a:lnB w="635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  <a:lnT w="6350">
                      <a:noFill/>
                      <a:prstDash val="solid"/>
                    </a:lnT>
                    <a:lnB w="635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026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140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3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rd</a:t>
                      </a:r>
                      <a:r>
                        <a:rPr sz="2400" spc="127" baseline="27777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Important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T w="6350">
                      <a:noFill/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  <a:p>
                      <a:pPr marL="635" algn="ctr">
                        <a:lnSpc>
                          <a:spcPts val="140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4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th 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Not</a:t>
                      </a:r>
                      <a:r>
                        <a:rPr sz="2400" spc="-8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Important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T w="6350">
                      <a:noFill/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1" name="object 3">
            <a:extLst>
              <a:ext uri="{FF2B5EF4-FFF2-40B4-BE49-F238E27FC236}">
                <a16:creationId xmlns:a16="http://schemas.microsoft.com/office/drawing/2014/main" id="{B3BF3BDB-0074-43B2-B87B-F25407F3CCCC}"/>
              </a:ext>
            </a:extLst>
          </p:cNvPr>
          <p:cNvSpPr/>
          <p:nvPr/>
        </p:nvSpPr>
        <p:spPr>
          <a:xfrm>
            <a:off x="1128430" y="2597186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4" name="object 6">
            <a:extLst>
              <a:ext uri="{FF2B5EF4-FFF2-40B4-BE49-F238E27FC236}">
                <a16:creationId xmlns:a16="http://schemas.microsoft.com/office/drawing/2014/main" id="{21E2FD4A-C6E7-4B43-A044-B0A09935A1AD}"/>
              </a:ext>
            </a:extLst>
          </p:cNvPr>
          <p:cNvSpPr/>
          <p:nvPr/>
        </p:nvSpPr>
        <p:spPr>
          <a:xfrm>
            <a:off x="1174149" y="10358201"/>
            <a:ext cx="5434721" cy="6123022"/>
          </a:xfrm>
          <a:custGeom>
            <a:avLst/>
            <a:gdLst/>
            <a:ahLst/>
            <a:cxnLst/>
            <a:rect l="l" t="t" r="r" b="b"/>
            <a:pathLst>
              <a:path w="2962275" h="3431540">
                <a:moveTo>
                  <a:pt x="0" y="3431159"/>
                </a:moveTo>
                <a:lnTo>
                  <a:pt x="2961766" y="3431159"/>
                </a:lnTo>
                <a:lnTo>
                  <a:pt x="2961766" y="0"/>
                </a:lnTo>
                <a:lnTo>
                  <a:pt x="0" y="0"/>
                </a:lnTo>
                <a:lnTo>
                  <a:pt x="0" y="3431159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5" name="object 7">
            <a:extLst>
              <a:ext uri="{FF2B5EF4-FFF2-40B4-BE49-F238E27FC236}">
                <a16:creationId xmlns:a16="http://schemas.microsoft.com/office/drawing/2014/main" id="{1DA04D45-AB27-4535-801A-EBB6F25212E6}"/>
              </a:ext>
            </a:extLst>
          </p:cNvPr>
          <p:cNvSpPr/>
          <p:nvPr/>
        </p:nvSpPr>
        <p:spPr>
          <a:xfrm>
            <a:off x="1259497" y="10452544"/>
            <a:ext cx="5193566" cy="342900"/>
          </a:xfrm>
          <a:custGeom>
            <a:avLst/>
            <a:gdLst/>
            <a:ahLst/>
            <a:cxnLst/>
            <a:rect l="l" t="t" r="r" b="b"/>
            <a:pathLst>
              <a:path w="2830829" h="171450">
                <a:moveTo>
                  <a:pt x="0" y="170992"/>
                </a:moveTo>
                <a:lnTo>
                  <a:pt x="2830703" y="170992"/>
                </a:lnTo>
                <a:lnTo>
                  <a:pt x="2830703" y="0"/>
                </a:lnTo>
                <a:lnTo>
                  <a:pt x="0" y="0"/>
                </a:lnTo>
                <a:lnTo>
                  <a:pt x="0" y="170992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6" name="object 8">
            <a:extLst>
              <a:ext uri="{FF2B5EF4-FFF2-40B4-BE49-F238E27FC236}">
                <a16:creationId xmlns:a16="http://schemas.microsoft.com/office/drawing/2014/main" id="{263F33B8-7CE9-4385-82D8-ADE8AFAC5EB1}"/>
              </a:ext>
            </a:extLst>
          </p:cNvPr>
          <p:cNvSpPr/>
          <p:nvPr/>
        </p:nvSpPr>
        <p:spPr>
          <a:xfrm>
            <a:off x="6820235" y="10358201"/>
            <a:ext cx="5681004" cy="6123022"/>
          </a:xfrm>
          <a:custGeom>
            <a:avLst/>
            <a:gdLst/>
            <a:ahLst/>
            <a:cxnLst/>
            <a:rect l="l" t="t" r="r" b="b"/>
            <a:pathLst>
              <a:path w="3254375" h="3431540">
                <a:moveTo>
                  <a:pt x="0" y="3431159"/>
                </a:moveTo>
                <a:lnTo>
                  <a:pt x="3254375" y="3431159"/>
                </a:lnTo>
                <a:lnTo>
                  <a:pt x="3254375" y="0"/>
                </a:lnTo>
                <a:lnTo>
                  <a:pt x="0" y="0"/>
                </a:lnTo>
                <a:lnTo>
                  <a:pt x="0" y="3431159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8" name="object 10">
            <a:extLst>
              <a:ext uri="{FF2B5EF4-FFF2-40B4-BE49-F238E27FC236}">
                <a16:creationId xmlns:a16="http://schemas.microsoft.com/office/drawing/2014/main" id="{D74C18D9-9F6D-4E04-8FC5-58A05AFB1F12}"/>
              </a:ext>
            </a:extLst>
          </p:cNvPr>
          <p:cNvSpPr/>
          <p:nvPr/>
        </p:nvSpPr>
        <p:spPr>
          <a:xfrm>
            <a:off x="1128430" y="1044045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0" name="object 12">
            <a:extLst>
              <a:ext uri="{FF2B5EF4-FFF2-40B4-BE49-F238E27FC236}">
                <a16:creationId xmlns:a16="http://schemas.microsoft.com/office/drawing/2014/main" id="{E6BF1142-E064-4903-AE86-F24DC26A8991}"/>
              </a:ext>
            </a:extLst>
          </p:cNvPr>
          <p:cNvSpPr/>
          <p:nvPr/>
        </p:nvSpPr>
        <p:spPr>
          <a:xfrm>
            <a:off x="7423822" y="1044045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3" name="object 15">
            <a:extLst>
              <a:ext uri="{FF2B5EF4-FFF2-40B4-BE49-F238E27FC236}">
                <a16:creationId xmlns:a16="http://schemas.microsoft.com/office/drawing/2014/main" id="{F77D01BA-E477-42CE-85EB-7829C8ED25B8}"/>
              </a:ext>
            </a:extLst>
          </p:cNvPr>
          <p:cNvSpPr/>
          <p:nvPr/>
        </p:nvSpPr>
        <p:spPr>
          <a:xfrm>
            <a:off x="111623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4" name="object 16">
            <a:extLst>
              <a:ext uri="{FF2B5EF4-FFF2-40B4-BE49-F238E27FC236}">
                <a16:creationId xmlns:a16="http://schemas.microsoft.com/office/drawing/2014/main" id="{AFB6542E-FD74-4A5F-95CC-78FD45BE46E8}"/>
              </a:ext>
            </a:extLst>
          </p:cNvPr>
          <p:cNvSpPr/>
          <p:nvPr/>
        </p:nvSpPr>
        <p:spPr>
          <a:xfrm>
            <a:off x="111623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7" name="object 19">
            <a:extLst>
              <a:ext uri="{FF2B5EF4-FFF2-40B4-BE49-F238E27FC236}">
                <a16:creationId xmlns:a16="http://schemas.microsoft.com/office/drawing/2014/main" id="{4854EE60-2782-4E9C-9390-D4FF5F08A77E}"/>
              </a:ext>
            </a:extLst>
          </p:cNvPr>
          <p:cNvSpPr/>
          <p:nvPr/>
        </p:nvSpPr>
        <p:spPr>
          <a:xfrm>
            <a:off x="7051964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0" name="object 22">
            <a:extLst>
              <a:ext uri="{FF2B5EF4-FFF2-40B4-BE49-F238E27FC236}">
                <a16:creationId xmlns:a16="http://schemas.microsoft.com/office/drawing/2014/main" id="{C87A5974-E205-4B03-BC37-AEF7EA800BED}"/>
              </a:ext>
            </a:extLst>
          </p:cNvPr>
          <p:cNvSpPr/>
          <p:nvPr/>
        </p:nvSpPr>
        <p:spPr>
          <a:xfrm>
            <a:off x="741162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3" name="object 25">
            <a:extLst>
              <a:ext uri="{FF2B5EF4-FFF2-40B4-BE49-F238E27FC236}">
                <a16:creationId xmlns:a16="http://schemas.microsoft.com/office/drawing/2014/main" id="{4B47CB9A-3CF7-4B6F-ABCF-C72A09243204}"/>
              </a:ext>
            </a:extLst>
          </p:cNvPr>
          <p:cNvSpPr/>
          <p:nvPr/>
        </p:nvSpPr>
        <p:spPr>
          <a:xfrm>
            <a:off x="13935620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4" name="object 26">
            <a:extLst>
              <a:ext uri="{FF2B5EF4-FFF2-40B4-BE49-F238E27FC236}">
                <a16:creationId xmlns:a16="http://schemas.microsoft.com/office/drawing/2014/main" id="{739C951D-1F43-428D-AE98-1AF368E07A68}"/>
              </a:ext>
            </a:extLst>
          </p:cNvPr>
          <p:cNvSpPr/>
          <p:nvPr/>
        </p:nvSpPr>
        <p:spPr>
          <a:xfrm>
            <a:off x="13935620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graphicFrame>
        <p:nvGraphicFramePr>
          <p:cNvPr id="221" name="Table 3">
            <a:extLst>
              <a:ext uri="{FF2B5EF4-FFF2-40B4-BE49-F238E27FC236}">
                <a16:creationId xmlns:a16="http://schemas.microsoft.com/office/drawing/2014/main" id="{D47B43EA-9621-4B23-B48A-E337E935E4F0}"/>
              </a:ext>
            </a:extLst>
          </p:cNvPr>
          <p:cNvGraphicFramePr>
            <a:graphicFrameLocks noGrp="1"/>
          </p:cNvGraphicFramePr>
          <p:nvPr/>
        </p:nvGraphicFramePr>
        <p:xfrm>
          <a:off x="14774874" y="2597186"/>
          <a:ext cx="10062414" cy="135573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8111">
                  <a:extLst>
                    <a:ext uri="{9D8B030D-6E8A-4147-A177-3AD203B41FA5}">
                      <a16:colId xmlns:a16="http://schemas.microsoft.com/office/drawing/2014/main" val="329328549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858216296"/>
                    </a:ext>
                  </a:extLst>
                </a:gridCol>
                <a:gridCol w="3085341">
                  <a:extLst>
                    <a:ext uri="{9D8B030D-6E8A-4147-A177-3AD203B41FA5}">
                      <a16:colId xmlns:a16="http://schemas.microsoft.com/office/drawing/2014/main" val="2773723347"/>
                    </a:ext>
                  </a:extLst>
                </a:gridCol>
                <a:gridCol w="457847">
                  <a:extLst>
                    <a:ext uri="{9D8B030D-6E8A-4147-A177-3AD203B41FA5}">
                      <a16:colId xmlns:a16="http://schemas.microsoft.com/office/drawing/2014/main" val="3970924410"/>
                    </a:ext>
                  </a:extLst>
                </a:gridCol>
                <a:gridCol w="5712835">
                  <a:extLst>
                    <a:ext uri="{9D8B030D-6E8A-4147-A177-3AD203B41FA5}">
                      <a16:colId xmlns:a16="http://schemas.microsoft.com/office/drawing/2014/main" val="3653340704"/>
                    </a:ext>
                  </a:extLst>
                </a:gridCol>
              </a:tblGrid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10950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4194046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0321369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0016852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833699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7389317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85456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9126564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5621459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1653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009620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354245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112960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7287625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537558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566917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8250689"/>
                  </a:ext>
                </a:extLst>
              </a:tr>
            </a:tbl>
          </a:graphicData>
        </a:graphic>
      </p:graphicFrame>
      <p:sp>
        <p:nvSpPr>
          <p:cNvPr id="222" name="object 2">
            <a:extLst>
              <a:ext uri="{FF2B5EF4-FFF2-40B4-BE49-F238E27FC236}">
                <a16:creationId xmlns:a16="http://schemas.microsoft.com/office/drawing/2014/main" id="{76C1F3F8-23F1-4DE6-9536-DE5F080AFA19}"/>
              </a:ext>
            </a:extLst>
          </p:cNvPr>
          <p:cNvSpPr txBox="1"/>
          <p:nvPr/>
        </p:nvSpPr>
        <p:spPr>
          <a:xfrm>
            <a:off x="18086105" y="1447616"/>
            <a:ext cx="4163630" cy="763029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25400" algn="ctr">
              <a:spcBef>
                <a:spcPts val="190"/>
              </a:spcBef>
            </a:pPr>
            <a:r>
              <a:rPr lang="en-ZA" sz="4800" b="1" spc="-10" dirty="0">
                <a:latin typeface="Calibri"/>
                <a:cs typeface="Calibri"/>
              </a:rPr>
              <a:t>To Do</a:t>
            </a:r>
            <a:endParaRPr sz="4800" dirty="0">
              <a:latin typeface="Calibri"/>
              <a:cs typeface="Calibri"/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25459160" y="1068614"/>
            <a:ext cx="1144165" cy="16347327"/>
            <a:chOff x="25152525" y="1026274"/>
            <a:chExt cx="1144165" cy="16347327"/>
          </a:xfrm>
        </p:grpSpPr>
        <p:sp>
          <p:nvSpPr>
            <p:cNvPr id="39" name="Rectangle: Rounded Corners 16">
              <a:hlinkClick r:id="rId3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163660" y="1026274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1" name="Rectangle: Rounded Corners 17">
              <a:hlinkClick r:id="rId4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163660" y="243648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2" name="Rectangle: Rounded Corners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 userDrawn="1"/>
          </p:nvSpPr>
          <p:spPr>
            <a:xfrm>
              <a:off x="25163660" y="380617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5" name="Rectangle: Rounded Corners 19">
              <a:hlinkClick r:id="rId6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6" name="Rectangle: Rounded Corners 20">
              <a:hlinkClick r:id="rId7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8" name="Rectangle: Rounded Corners 21">
              <a:hlinkClick r:id="rId8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9" name="Rectangle: Rounded Corners 22">
              <a:hlinkClick r:id="rId9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1" name="Rectangle: Rounded Corners 23">
              <a:hlinkClick r:id="rId10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2" name="Rectangle: Rounded Corners 24">
              <a:hlinkClick r:id="rId11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5" name="Rectangle: Rounded Corners 25">
              <a:hlinkClick r:id="rId12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6" name="Rectangle: Rounded Corners 26">
              <a:hlinkClick r:id="rId13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7" name="Rectangle: Rounded Corners 27">
              <a:hlinkClick r:id="rId14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411381" y="1167317"/>
            <a:ext cx="25930687" cy="16180343"/>
            <a:chOff x="366003" y="1193258"/>
            <a:chExt cx="25930687" cy="16180343"/>
          </a:xfrm>
          <a:noFill/>
        </p:grpSpPr>
        <p:sp>
          <p:nvSpPr>
            <p:cNvPr id="61" name="Rectangle: Rounded Corners 16">
              <a:hlinkClick r:id="rId3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366003" y="1193258"/>
              <a:ext cx="1133030" cy="1243230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3" name="Rectangle: Rounded Corners 17">
              <a:hlinkClick r:id="rId4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366003" y="2562948"/>
              <a:ext cx="1133030" cy="1243230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4" name="Rectangle: Rounded Corners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25163660" y="3806178"/>
              <a:ext cx="1133030" cy="1243230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5" name="Rectangle: Rounded Corners 19">
              <a:hlinkClick r:id="rId6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6" name="Rectangle: Rounded Corners 20">
              <a:hlinkClick r:id="rId7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7" name="Rectangle: Rounded Corners 21">
              <a:hlinkClick r:id="rId8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8" name="Rectangle: Rounded Corners 22">
              <a:hlinkClick r:id="rId9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9" name="Rectangle: Rounded Corners 23">
              <a:hlinkClick r:id="rId10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0" name="Rectangle: Rounded Corners 24">
              <a:hlinkClick r:id="rId11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1" name="Rectangle: Rounded Corners 25">
              <a:hlinkClick r:id="rId12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2" name="Rectangle: Rounded Corners 26">
              <a:hlinkClick r:id="rId13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3" name="Rectangle: Rounded Corners 27">
              <a:hlinkClick r:id="rId14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</p:spTree>
    <p:extLst>
      <p:ext uri="{BB962C8B-B14F-4D97-AF65-F5344CB8AC3E}">
        <p14:creationId xmlns:p14="http://schemas.microsoft.com/office/powerpoint/2010/main" val="33881157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Rectangle: Rounded Corners 524">
            <a:extLst>
              <a:ext uri="{FF2B5EF4-FFF2-40B4-BE49-F238E27FC236}">
                <a16:creationId xmlns:a16="http://schemas.microsoft.com/office/drawing/2014/main" id="{22661A40-0095-4402-BD28-29A32DFFC778}"/>
              </a:ext>
            </a:extLst>
          </p:cNvPr>
          <p:cNvSpPr/>
          <p:nvPr/>
        </p:nvSpPr>
        <p:spPr>
          <a:xfrm>
            <a:off x="1193035" y="1386053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Monday</a:t>
            </a:r>
          </a:p>
        </p:txBody>
      </p:sp>
      <p:graphicFrame>
        <p:nvGraphicFramePr>
          <p:cNvPr id="526" name="Table 526">
            <a:extLst>
              <a:ext uri="{FF2B5EF4-FFF2-40B4-BE49-F238E27FC236}">
                <a16:creationId xmlns:a16="http://schemas.microsoft.com/office/drawing/2014/main" id="{EF55DA1B-51F7-4344-838D-CDDB98178A93}"/>
              </a:ext>
            </a:extLst>
          </p:cNvPr>
          <p:cNvGraphicFramePr>
            <a:graphicFrameLocks noGrp="1"/>
          </p:cNvGraphicFramePr>
          <p:nvPr/>
        </p:nvGraphicFramePr>
        <p:xfrm>
          <a:off x="1224952" y="2106125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27" name="Rectangle: Rounded Corners 526">
            <a:extLst>
              <a:ext uri="{FF2B5EF4-FFF2-40B4-BE49-F238E27FC236}">
                <a16:creationId xmlns:a16="http://schemas.microsoft.com/office/drawing/2014/main" id="{802E2183-6E26-45DC-AA78-441749E0C855}"/>
              </a:ext>
            </a:extLst>
          </p:cNvPr>
          <p:cNvSpPr/>
          <p:nvPr/>
        </p:nvSpPr>
        <p:spPr>
          <a:xfrm>
            <a:off x="1224952" y="533292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Tuesday</a:t>
            </a:r>
          </a:p>
        </p:txBody>
      </p:sp>
      <p:graphicFrame>
        <p:nvGraphicFramePr>
          <p:cNvPr id="528" name="Table 526">
            <a:extLst>
              <a:ext uri="{FF2B5EF4-FFF2-40B4-BE49-F238E27FC236}">
                <a16:creationId xmlns:a16="http://schemas.microsoft.com/office/drawing/2014/main" id="{F3E6595C-8942-44BC-8112-AE82E4B2E65B}"/>
              </a:ext>
            </a:extLst>
          </p:cNvPr>
          <p:cNvGraphicFramePr>
            <a:graphicFrameLocks noGrp="1"/>
          </p:cNvGraphicFramePr>
          <p:nvPr/>
        </p:nvGraphicFramePr>
        <p:xfrm>
          <a:off x="1256869" y="605299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29" name="Rectangle: Rounded Corners 528">
            <a:extLst>
              <a:ext uri="{FF2B5EF4-FFF2-40B4-BE49-F238E27FC236}">
                <a16:creationId xmlns:a16="http://schemas.microsoft.com/office/drawing/2014/main" id="{F554E60D-9173-4374-9DC7-AE52FD0068D8}"/>
              </a:ext>
            </a:extLst>
          </p:cNvPr>
          <p:cNvSpPr/>
          <p:nvPr/>
        </p:nvSpPr>
        <p:spPr>
          <a:xfrm>
            <a:off x="1193035" y="9263228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Wednesday</a:t>
            </a:r>
          </a:p>
        </p:txBody>
      </p:sp>
      <p:graphicFrame>
        <p:nvGraphicFramePr>
          <p:cNvPr id="530" name="Table 526">
            <a:extLst>
              <a:ext uri="{FF2B5EF4-FFF2-40B4-BE49-F238E27FC236}">
                <a16:creationId xmlns:a16="http://schemas.microsoft.com/office/drawing/2014/main" id="{FA60CCC5-059D-4492-AE4E-7A25D734EC17}"/>
              </a:ext>
            </a:extLst>
          </p:cNvPr>
          <p:cNvGraphicFramePr>
            <a:graphicFrameLocks noGrp="1"/>
          </p:cNvGraphicFramePr>
          <p:nvPr/>
        </p:nvGraphicFramePr>
        <p:xfrm>
          <a:off x="1224952" y="9983300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1" name="Rectangle: Rounded Corners 530">
            <a:extLst>
              <a:ext uri="{FF2B5EF4-FFF2-40B4-BE49-F238E27FC236}">
                <a16:creationId xmlns:a16="http://schemas.microsoft.com/office/drawing/2014/main" id="{8D6290B4-8446-4A1C-A310-9D1E54796ED3}"/>
              </a:ext>
            </a:extLst>
          </p:cNvPr>
          <p:cNvSpPr/>
          <p:nvPr/>
        </p:nvSpPr>
        <p:spPr>
          <a:xfrm>
            <a:off x="1192526" y="1312134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Thursday</a:t>
            </a:r>
          </a:p>
        </p:txBody>
      </p:sp>
      <p:graphicFrame>
        <p:nvGraphicFramePr>
          <p:cNvPr id="532" name="Table 526">
            <a:extLst>
              <a:ext uri="{FF2B5EF4-FFF2-40B4-BE49-F238E27FC236}">
                <a16:creationId xmlns:a16="http://schemas.microsoft.com/office/drawing/2014/main" id="{D8343F4D-8B28-46AB-91B8-CE0B7F8AD754}"/>
              </a:ext>
            </a:extLst>
          </p:cNvPr>
          <p:cNvGraphicFramePr>
            <a:graphicFrameLocks noGrp="1"/>
          </p:cNvGraphicFramePr>
          <p:nvPr/>
        </p:nvGraphicFramePr>
        <p:xfrm>
          <a:off x="1224443" y="1384141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3" name="Rectangle: Rounded Corners 532">
            <a:extLst>
              <a:ext uri="{FF2B5EF4-FFF2-40B4-BE49-F238E27FC236}">
                <a16:creationId xmlns:a16="http://schemas.microsoft.com/office/drawing/2014/main" id="{C7332ED9-D87D-4C94-BE3D-A80A2F26E6FA}"/>
              </a:ext>
            </a:extLst>
          </p:cNvPr>
          <p:cNvSpPr/>
          <p:nvPr/>
        </p:nvSpPr>
        <p:spPr>
          <a:xfrm>
            <a:off x="22439927" y="1386053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Friday</a:t>
            </a:r>
          </a:p>
        </p:txBody>
      </p:sp>
      <p:graphicFrame>
        <p:nvGraphicFramePr>
          <p:cNvPr id="534" name="Table 526">
            <a:extLst>
              <a:ext uri="{FF2B5EF4-FFF2-40B4-BE49-F238E27FC236}">
                <a16:creationId xmlns:a16="http://schemas.microsoft.com/office/drawing/2014/main" id="{A4651587-3301-4BE4-B08A-A93921872368}"/>
              </a:ext>
            </a:extLst>
          </p:cNvPr>
          <p:cNvGraphicFramePr>
            <a:graphicFrameLocks noGrp="1"/>
          </p:cNvGraphicFramePr>
          <p:nvPr/>
        </p:nvGraphicFramePr>
        <p:xfrm>
          <a:off x="14066931" y="2106125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5" name="Rectangle: Rounded Corners 534">
            <a:extLst>
              <a:ext uri="{FF2B5EF4-FFF2-40B4-BE49-F238E27FC236}">
                <a16:creationId xmlns:a16="http://schemas.microsoft.com/office/drawing/2014/main" id="{D18545CF-A784-48FF-941B-96749C04EBED}"/>
              </a:ext>
            </a:extLst>
          </p:cNvPr>
          <p:cNvSpPr/>
          <p:nvPr/>
        </p:nvSpPr>
        <p:spPr>
          <a:xfrm>
            <a:off x="22408010" y="533292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Saturday</a:t>
            </a:r>
          </a:p>
        </p:txBody>
      </p:sp>
      <p:graphicFrame>
        <p:nvGraphicFramePr>
          <p:cNvPr id="536" name="Table 526">
            <a:extLst>
              <a:ext uri="{FF2B5EF4-FFF2-40B4-BE49-F238E27FC236}">
                <a16:creationId xmlns:a16="http://schemas.microsoft.com/office/drawing/2014/main" id="{5EA92FD2-DA63-4D12-88F7-FD598D788CDD}"/>
              </a:ext>
            </a:extLst>
          </p:cNvPr>
          <p:cNvGraphicFramePr>
            <a:graphicFrameLocks noGrp="1"/>
          </p:cNvGraphicFramePr>
          <p:nvPr/>
        </p:nvGraphicFramePr>
        <p:xfrm>
          <a:off x="14098848" y="605299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7" name="Rectangle: Rounded Corners 536">
            <a:extLst>
              <a:ext uri="{FF2B5EF4-FFF2-40B4-BE49-F238E27FC236}">
                <a16:creationId xmlns:a16="http://schemas.microsoft.com/office/drawing/2014/main" id="{F1473FCC-D503-4775-9987-B9E2D6C190C0}"/>
              </a:ext>
            </a:extLst>
          </p:cNvPr>
          <p:cNvSpPr/>
          <p:nvPr/>
        </p:nvSpPr>
        <p:spPr>
          <a:xfrm>
            <a:off x="22439927" y="9263228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Sunday</a:t>
            </a:r>
          </a:p>
        </p:txBody>
      </p:sp>
      <p:graphicFrame>
        <p:nvGraphicFramePr>
          <p:cNvPr id="538" name="Table 526">
            <a:extLst>
              <a:ext uri="{FF2B5EF4-FFF2-40B4-BE49-F238E27FC236}">
                <a16:creationId xmlns:a16="http://schemas.microsoft.com/office/drawing/2014/main" id="{6C0EFDD8-6F57-4D70-A037-BAC961600F78}"/>
              </a:ext>
            </a:extLst>
          </p:cNvPr>
          <p:cNvGraphicFramePr>
            <a:graphicFrameLocks noGrp="1"/>
          </p:cNvGraphicFramePr>
          <p:nvPr/>
        </p:nvGraphicFramePr>
        <p:xfrm>
          <a:off x="14066931" y="9983300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grpSp>
        <p:nvGrpSpPr>
          <p:cNvPr id="16" name="Group 15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25459160" y="1068614"/>
            <a:ext cx="1144165" cy="16347327"/>
            <a:chOff x="25152525" y="1026274"/>
            <a:chExt cx="1144165" cy="16347327"/>
          </a:xfrm>
        </p:grpSpPr>
        <p:sp>
          <p:nvSpPr>
            <p:cNvPr id="17" name="Rectangle: Rounded Corners 16">
              <a:hlinkClick r:id="rId2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163660" y="1026274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18" name="Rectangle: Rounded Corners 17">
              <a:hlinkClick r:id="rId3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163660" y="243648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19" name="Rectangle: Rounded Corners 18">
              <a:hlinkClick r:id="rId4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 userDrawn="1"/>
          </p:nvSpPr>
          <p:spPr>
            <a:xfrm>
              <a:off x="25163660" y="380617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0" name="Rectangle: Rounded Corners 19">
              <a:hlinkClick r:id="rId5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1" name="Rectangle: Rounded Corners 20">
              <a:hlinkClick r:id="rId6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2" name="Rectangle: Rounded Corners 21">
              <a:hlinkClick r:id="rId7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3" name="Rectangle: Rounded Corners 22">
              <a:hlinkClick r:id="rId8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4" name="Rectangle: Rounded Corners 23">
              <a:hlinkClick r:id="rId9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5" name="Rectangle: Rounded Corners 24">
              <a:hlinkClick r:id="rId10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6" name="Rectangle: Rounded Corners 25">
              <a:hlinkClick r:id="rId11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7" name="Rectangle: Rounded Corners 26">
              <a:hlinkClick r:id="rId12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8" name="Rectangle: Rounded Corners 27">
              <a:hlinkClick r:id="rId13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411381" y="1167317"/>
            <a:ext cx="25930687" cy="16180343"/>
            <a:chOff x="366003" y="1193258"/>
            <a:chExt cx="25930687" cy="16180343"/>
          </a:xfrm>
          <a:noFill/>
        </p:grpSpPr>
        <p:sp>
          <p:nvSpPr>
            <p:cNvPr id="30" name="Rectangle: Rounded Corners 16">
              <a:hlinkClick r:id="rId2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366003" y="1193258"/>
              <a:ext cx="1133030" cy="1243230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1" name="Rectangle: Rounded Corners 17">
              <a:hlinkClick r:id="rId3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366003" y="2562948"/>
              <a:ext cx="1133030" cy="1243230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2" name="Rectangle: Rounded Corners 18">
              <a:hlinkClick r:id="rId4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25163660" y="3806178"/>
              <a:ext cx="1133030" cy="1243230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3" name="Rectangle: Rounded Corners 19">
              <a:hlinkClick r:id="rId5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4" name="Rectangle: Rounded Corners 20">
              <a:hlinkClick r:id="rId6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5" name="Rectangle: Rounded Corners 21">
              <a:hlinkClick r:id="rId7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6" name="Rectangle: Rounded Corners 22">
              <a:hlinkClick r:id="rId8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7" name="Rectangle: Rounded Corners 23">
              <a:hlinkClick r:id="rId9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8" name="Rectangle: Rounded Corners 24">
              <a:hlinkClick r:id="rId10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9" name="Rectangle: Rounded Corners 25">
              <a:hlinkClick r:id="rId11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0" name="Rectangle: Rounded Corners 26">
              <a:hlinkClick r:id="rId12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1" name="Rectangle: Rounded Corners 27">
              <a:hlinkClick r:id="rId13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sp>
        <p:nvSpPr>
          <p:cNvPr id="42" name="Rectangle: Top Corners Rounded 61">
            <a:hlinkClick r:id="rId14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447800" y="2667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70902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ageCurlDouble"/>
      </p:transition>
    </mc:Choice>
    <mc:Fallback xmlns="">
      <p:transition spd="slow" advClick="0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Rounded Corners 9">
            <a:hlinkClick r:id="" action="ppaction://noaction"/>
            <a:extLst>
              <a:ext uri="{FF2B5EF4-FFF2-40B4-BE49-F238E27FC236}">
                <a16:creationId xmlns:a16="http://schemas.microsoft.com/office/drawing/2014/main" id="{446C6CE9-07F3-4FF5-93FF-C749C9E8A595}"/>
              </a:ext>
            </a:extLst>
          </p:cNvPr>
          <p:cNvSpPr/>
          <p:nvPr/>
        </p:nvSpPr>
        <p:spPr>
          <a:xfrm>
            <a:off x="25698450" y="10686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hlinkClick r:id="" action="ppaction://noaction"/>
            <a:extLst>
              <a:ext uri="{FF2B5EF4-FFF2-40B4-BE49-F238E27FC236}">
                <a16:creationId xmlns:a16="http://schemas.microsoft.com/office/drawing/2014/main" id="{8255F68B-2F1A-4CD9-A876-123357C575D6}"/>
              </a:ext>
            </a:extLst>
          </p:cNvPr>
          <p:cNvSpPr/>
          <p:nvPr/>
        </p:nvSpPr>
        <p:spPr>
          <a:xfrm>
            <a:off x="25698450" y="243408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hlinkClick r:id="" action="ppaction://noaction"/>
            <a:extLst>
              <a:ext uri="{FF2B5EF4-FFF2-40B4-BE49-F238E27FC236}">
                <a16:creationId xmlns:a16="http://schemas.microsoft.com/office/drawing/2014/main" id="{F7790886-A193-4B09-A3A6-0132E7DA88A9}"/>
              </a:ext>
            </a:extLst>
          </p:cNvPr>
          <p:cNvSpPr/>
          <p:nvPr/>
        </p:nvSpPr>
        <p:spPr>
          <a:xfrm>
            <a:off x="25698450" y="379955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hlinkClick r:id="" action="ppaction://noaction"/>
            <a:extLst>
              <a:ext uri="{FF2B5EF4-FFF2-40B4-BE49-F238E27FC236}">
                <a16:creationId xmlns:a16="http://schemas.microsoft.com/office/drawing/2014/main" id="{5AF01227-4BF8-4787-B84A-203E86E662C5}"/>
              </a:ext>
            </a:extLst>
          </p:cNvPr>
          <p:cNvSpPr/>
          <p:nvPr/>
        </p:nvSpPr>
        <p:spPr>
          <a:xfrm>
            <a:off x="25698450" y="516502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hlinkClick r:id="" action="ppaction://noaction"/>
            <a:extLst>
              <a:ext uri="{FF2B5EF4-FFF2-40B4-BE49-F238E27FC236}">
                <a16:creationId xmlns:a16="http://schemas.microsoft.com/office/drawing/2014/main" id="{7BFE6CA8-572E-4F3E-9539-BBE1CE79CCF5}"/>
              </a:ext>
            </a:extLst>
          </p:cNvPr>
          <p:cNvSpPr/>
          <p:nvPr/>
        </p:nvSpPr>
        <p:spPr>
          <a:xfrm>
            <a:off x="25698450" y="653049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hlinkClick r:id="" action="ppaction://noaction"/>
            <a:extLst>
              <a:ext uri="{FF2B5EF4-FFF2-40B4-BE49-F238E27FC236}">
                <a16:creationId xmlns:a16="http://schemas.microsoft.com/office/drawing/2014/main" id="{1BFD18DA-2C6D-4619-8ED1-4C04808E9755}"/>
              </a:ext>
            </a:extLst>
          </p:cNvPr>
          <p:cNvSpPr/>
          <p:nvPr/>
        </p:nvSpPr>
        <p:spPr>
          <a:xfrm>
            <a:off x="25698450" y="789596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hlinkClick r:id="" action="ppaction://noaction"/>
            <a:extLst>
              <a:ext uri="{FF2B5EF4-FFF2-40B4-BE49-F238E27FC236}">
                <a16:creationId xmlns:a16="http://schemas.microsoft.com/office/drawing/2014/main" id="{D45A448A-6A4F-40F2-8A70-2EAD84357E48}"/>
              </a:ext>
            </a:extLst>
          </p:cNvPr>
          <p:cNvSpPr/>
          <p:nvPr/>
        </p:nvSpPr>
        <p:spPr>
          <a:xfrm>
            <a:off x="25698450" y="926143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hlinkClick r:id="" action="ppaction://noaction"/>
            <a:extLst>
              <a:ext uri="{FF2B5EF4-FFF2-40B4-BE49-F238E27FC236}">
                <a16:creationId xmlns:a16="http://schemas.microsoft.com/office/drawing/2014/main" id="{2BE8278F-BB92-41BF-9083-BD8B17BD9AC2}"/>
              </a:ext>
            </a:extLst>
          </p:cNvPr>
          <p:cNvSpPr/>
          <p:nvPr/>
        </p:nvSpPr>
        <p:spPr>
          <a:xfrm>
            <a:off x="25698450" y="1062690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hlinkClick r:id="" action="ppaction://noaction"/>
            <a:extLst>
              <a:ext uri="{FF2B5EF4-FFF2-40B4-BE49-F238E27FC236}">
                <a16:creationId xmlns:a16="http://schemas.microsoft.com/office/drawing/2014/main" id="{5CB04BD4-E02D-4798-A26C-BEC145AB49DB}"/>
              </a:ext>
            </a:extLst>
          </p:cNvPr>
          <p:cNvSpPr/>
          <p:nvPr/>
        </p:nvSpPr>
        <p:spPr>
          <a:xfrm>
            <a:off x="25698450" y="1199237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hlinkClick r:id="" action="ppaction://noaction"/>
            <a:extLst>
              <a:ext uri="{FF2B5EF4-FFF2-40B4-BE49-F238E27FC236}">
                <a16:creationId xmlns:a16="http://schemas.microsoft.com/office/drawing/2014/main" id="{960EAC65-8800-4CAD-9FE7-2E32EA1A6592}"/>
              </a:ext>
            </a:extLst>
          </p:cNvPr>
          <p:cNvSpPr/>
          <p:nvPr/>
        </p:nvSpPr>
        <p:spPr>
          <a:xfrm>
            <a:off x="25698450" y="1335784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hlinkClick r:id="" action="ppaction://noaction"/>
            <a:extLst>
              <a:ext uri="{FF2B5EF4-FFF2-40B4-BE49-F238E27FC236}">
                <a16:creationId xmlns:a16="http://schemas.microsoft.com/office/drawing/2014/main" id="{DFA1BB0B-267B-4951-8EA3-AF3B56A46A59}"/>
              </a:ext>
            </a:extLst>
          </p:cNvPr>
          <p:cNvSpPr/>
          <p:nvPr/>
        </p:nvSpPr>
        <p:spPr>
          <a:xfrm>
            <a:off x="25698450" y="147233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hlinkClick r:id="" action="ppaction://noaction"/>
            <a:extLst>
              <a:ext uri="{FF2B5EF4-FFF2-40B4-BE49-F238E27FC236}">
                <a16:creationId xmlns:a16="http://schemas.microsoft.com/office/drawing/2014/main" id="{275EA8BE-60B0-4FF0-BA96-129F69F22E06}"/>
              </a:ext>
            </a:extLst>
          </p:cNvPr>
          <p:cNvSpPr/>
          <p:nvPr/>
        </p:nvSpPr>
        <p:spPr>
          <a:xfrm>
            <a:off x="25698450" y="16088788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22D3A13-EEE1-4B15-9C0B-5DC1A3E619F0}"/>
              </a:ext>
            </a:extLst>
          </p:cNvPr>
          <p:cNvSpPr/>
          <p:nvPr/>
        </p:nvSpPr>
        <p:spPr>
          <a:xfrm>
            <a:off x="23795500" y="16088788"/>
            <a:ext cx="1691586" cy="1456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 59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8F9B818D-929E-4ECD-A2BA-1263EA0889E7}"/>
              </a:ext>
            </a:extLst>
          </p:cNvPr>
          <p:cNvSpPr/>
          <p:nvPr/>
        </p:nvSpPr>
        <p:spPr>
          <a:xfrm>
            <a:off x="1116239" y="16270514"/>
            <a:ext cx="1248228" cy="12748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: Top Corners Rounded 61">
            <a:hlinkClick r:id="rId2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447800" y="2667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bject 2">
            <a:extLst>
              <a:ext uri="{FF2B5EF4-FFF2-40B4-BE49-F238E27FC236}">
                <a16:creationId xmlns:a16="http://schemas.microsoft.com/office/drawing/2014/main" id="{A7843B35-D7B0-42AB-9877-BA97342BDBE4}"/>
              </a:ext>
            </a:extLst>
          </p:cNvPr>
          <p:cNvSpPr txBox="1"/>
          <p:nvPr/>
        </p:nvSpPr>
        <p:spPr>
          <a:xfrm>
            <a:off x="3067050" y="1349288"/>
            <a:ext cx="6426393" cy="763029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25400" algn="ctr">
              <a:spcBef>
                <a:spcPts val="190"/>
              </a:spcBef>
            </a:pPr>
            <a:r>
              <a:rPr sz="4800" b="1" spc="-10" dirty="0">
                <a:latin typeface="Calibri"/>
                <a:cs typeface="Calibri"/>
              </a:rPr>
              <a:t>Goal</a:t>
            </a:r>
            <a:r>
              <a:rPr sz="4800" b="1" spc="-70" dirty="0">
                <a:latin typeface="Calibri"/>
                <a:cs typeface="Calibri"/>
              </a:rPr>
              <a:t> </a:t>
            </a:r>
            <a:r>
              <a:rPr sz="4800" b="1" spc="-10" dirty="0">
                <a:latin typeface="Calibri"/>
                <a:cs typeface="Calibri"/>
              </a:rPr>
              <a:t>Classification</a:t>
            </a:r>
            <a:endParaRPr sz="4800" dirty="0">
              <a:latin typeface="Calibri"/>
              <a:cs typeface="Calibri"/>
            </a:endParaRPr>
          </a:p>
        </p:txBody>
      </p:sp>
      <p:graphicFrame>
        <p:nvGraphicFramePr>
          <p:cNvPr id="33" name="object 5">
            <a:extLst>
              <a:ext uri="{FF2B5EF4-FFF2-40B4-BE49-F238E27FC236}">
                <a16:creationId xmlns:a16="http://schemas.microsoft.com/office/drawing/2014/main" id="{A02703A7-9334-429C-9DFA-A74E27BB1720}"/>
              </a:ext>
            </a:extLst>
          </p:cNvPr>
          <p:cNvGraphicFramePr>
            <a:graphicFrameLocks noGrp="1"/>
          </p:cNvGraphicFramePr>
          <p:nvPr/>
        </p:nvGraphicFramePr>
        <p:xfrm>
          <a:off x="1217932" y="2386786"/>
          <a:ext cx="11329025" cy="78405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245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6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55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17101">
                <a:tc>
                  <a:txBody>
                    <a:bodyPr/>
                    <a:lstStyle/>
                    <a:p>
                      <a:pPr algn="ctr">
                        <a:lnSpc>
                          <a:spcPts val="124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1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st 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Most</a:t>
                      </a:r>
                      <a:r>
                        <a:rPr sz="2400" spc="-9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Urgent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ts val="124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2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nd</a:t>
                      </a:r>
                      <a:r>
                        <a:rPr sz="2400" spc="127" baseline="27777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Urgent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 w="6350">
                      <a:noFill/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2319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  <a:lnT>
                      <a:noFill/>
                    </a:lnT>
                    <a:lnB w="635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  <a:lnT w="6350">
                      <a:noFill/>
                      <a:prstDash val="solid"/>
                    </a:lnT>
                    <a:lnB w="635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026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140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3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rd</a:t>
                      </a:r>
                      <a:r>
                        <a:rPr sz="2400" spc="127" baseline="27777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Important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T w="6350">
                      <a:noFill/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  <a:p>
                      <a:pPr marL="635" algn="ctr">
                        <a:lnSpc>
                          <a:spcPts val="140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4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th 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Not</a:t>
                      </a:r>
                      <a:r>
                        <a:rPr sz="2400" spc="-8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Important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T w="6350">
                      <a:noFill/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1" name="object 3">
            <a:extLst>
              <a:ext uri="{FF2B5EF4-FFF2-40B4-BE49-F238E27FC236}">
                <a16:creationId xmlns:a16="http://schemas.microsoft.com/office/drawing/2014/main" id="{B3BF3BDB-0074-43B2-B87B-F25407F3CCCC}"/>
              </a:ext>
            </a:extLst>
          </p:cNvPr>
          <p:cNvSpPr/>
          <p:nvPr/>
        </p:nvSpPr>
        <p:spPr>
          <a:xfrm>
            <a:off x="1128430" y="2597186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4" name="object 6">
            <a:extLst>
              <a:ext uri="{FF2B5EF4-FFF2-40B4-BE49-F238E27FC236}">
                <a16:creationId xmlns:a16="http://schemas.microsoft.com/office/drawing/2014/main" id="{21E2FD4A-C6E7-4B43-A044-B0A09935A1AD}"/>
              </a:ext>
            </a:extLst>
          </p:cNvPr>
          <p:cNvSpPr/>
          <p:nvPr/>
        </p:nvSpPr>
        <p:spPr>
          <a:xfrm>
            <a:off x="1174149" y="10358201"/>
            <a:ext cx="5434721" cy="6123022"/>
          </a:xfrm>
          <a:custGeom>
            <a:avLst/>
            <a:gdLst/>
            <a:ahLst/>
            <a:cxnLst/>
            <a:rect l="l" t="t" r="r" b="b"/>
            <a:pathLst>
              <a:path w="2962275" h="3431540">
                <a:moveTo>
                  <a:pt x="0" y="3431159"/>
                </a:moveTo>
                <a:lnTo>
                  <a:pt x="2961766" y="3431159"/>
                </a:lnTo>
                <a:lnTo>
                  <a:pt x="2961766" y="0"/>
                </a:lnTo>
                <a:lnTo>
                  <a:pt x="0" y="0"/>
                </a:lnTo>
                <a:lnTo>
                  <a:pt x="0" y="3431159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5" name="object 7">
            <a:extLst>
              <a:ext uri="{FF2B5EF4-FFF2-40B4-BE49-F238E27FC236}">
                <a16:creationId xmlns:a16="http://schemas.microsoft.com/office/drawing/2014/main" id="{1DA04D45-AB27-4535-801A-EBB6F25212E6}"/>
              </a:ext>
            </a:extLst>
          </p:cNvPr>
          <p:cNvSpPr/>
          <p:nvPr/>
        </p:nvSpPr>
        <p:spPr>
          <a:xfrm>
            <a:off x="1259497" y="10452544"/>
            <a:ext cx="5193566" cy="342900"/>
          </a:xfrm>
          <a:custGeom>
            <a:avLst/>
            <a:gdLst/>
            <a:ahLst/>
            <a:cxnLst/>
            <a:rect l="l" t="t" r="r" b="b"/>
            <a:pathLst>
              <a:path w="2830829" h="171450">
                <a:moveTo>
                  <a:pt x="0" y="170992"/>
                </a:moveTo>
                <a:lnTo>
                  <a:pt x="2830703" y="170992"/>
                </a:lnTo>
                <a:lnTo>
                  <a:pt x="2830703" y="0"/>
                </a:lnTo>
                <a:lnTo>
                  <a:pt x="0" y="0"/>
                </a:lnTo>
                <a:lnTo>
                  <a:pt x="0" y="170992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6" name="object 8">
            <a:extLst>
              <a:ext uri="{FF2B5EF4-FFF2-40B4-BE49-F238E27FC236}">
                <a16:creationId xmlns:a16="http://schemas.microsoft.com/office/drawing/2014/main" id="{263F33B8-7CE9-4385-82D8-ADE8AFAC5EB1}"/>
              </a:ext>
            </a:extLst>
          </p:cNvPr>
          <p:cNvSpPr/>
          <p:nvPr/>
        </p:nvSpPr>
        <p:spPr>
          <a:xfrm>
            <a:off x="6820235" y="10358201"/>
            <a:ext cx="5681004" cy="6123022"/>
          </a:xfrm>
          <a:custGeom>
            <a:avLst/>
            <a:gdLst/>
            <a:ahLst/>
            <a:cxnLst/>
            <a:rect l="l" t="t" r="r" b="b"/>
            <a:pathLst>
              <a:path w="3254375" h="3431540">
                <a:moveTo>
                  <a:pt x="0" y="3431159"/>
                </a:moveTo>
                <a:lnTo>
                  <a:pt x="3254375" y="3431159"/>
                </a:lnTo>
                <a:lnTo>
                  <a:pt x="3254375" y="0"/>
                </a:lnTo>
                <a:lnTo>
                  <a:pt x="0" y="0"/>
                </a:lnTo>
                <a:lnTo>
                  <a:pt x="0" y="3431159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8" name="object 10">
            <a:extLst>
              <a:ext uri="{FF2B5EF4-FFF2-40B4-BE49-F238E27FC236}">
                <a16:creationId xmlns:a16="http://schemas.microsoft.com/office/drawing/2014/main" id="{D74C18D9-9F6D-4E04-8FC5-58A05AFB1F12}"/>
              </a:ext>
            </a:extLst>
          </p:cNvPr>
          <p:cNvSpPr/>
          <p:nvPr/>
        </p:nvSpPr>
        <p:spPr>
          <a:xfrm>
            <a:off x="1128430" y="1044045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0" name="object 12">
            <a:extLst>
              <a:ext uri="{FF2B5EF4-FFF2-40B4-BE49-F238E27FC236}">
                <a16:creationId xmlns:a16="http://schemas.microsoft.com/office/drawing/2014/main" id="{E6BF1142-E064-4903-AE86-F24DC26A8991}"/>
              </a:ext>
            </a:extLst>
          </p:cNvPr>
          <p:cNvSpPr/>
          <p:nvPr/>
        </p:nvSpPr>
        <p:spPr>
          <a:xfrm>
            <a:off x="7423822" y="1044045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3" name="object 15">
            <a:extLst>
              <a:ext uri="{FF2B5EF4-FFF2-40B4-BE49-F238E27FC236}">
                <a16:creationId xmlns:a16="http://schemas.microsoft.com/office/drawing/2014/main" id="{F77D01BA-E477-42CE-85EB-7829C8ED25B8}"/>
              </a:ext>
            </a:extLst>
          </p:cNvPr>
          <p:cNvSpPr/>
          <p:nvPr/>
        </p:nvSpPr>
        <p:spPr>
          <a:xfrm>
            <a:off x="111623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4" name="object 16">
            <a:extLst>
              <a:ext uri="{FF2B5EF4-FFF2-40B4-BE49-F238E27FC236}">
                <a16:creationId xmlns:a16="http://schemas.microsoft.com/office/drawing/2014/main" id="{AFB6542E-FD74-4A5F-95CC-78FD45BE46E8}"/>
              </a:ext>
            </a:extLst>
          </p:cNvPr>
          <p:cNvSpPr/>
          <p:nvPr/>
        </p:nvSpPr>
        <p:spPr>
          <a:xfrm>
            <a:off x="111623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7" name="object 19">
            <a:extLst>
              <a:ext uri="{FF2B5EF4-FFF2-40B4-BE49-F238E27FC236}">
                <a16:creationId xmlns:a16="http://schemas.microsoft.com/office/drawing/2014/main" id="{4854EE60-2782-4E9C-9390-D4FF5F08A77E}"/>
              </a:ext>
            </a:extLst>
          </p:cNvPr>
          <p:cNvSpPr/>
          <p:nvPr/>
        </p:nvSpPr>
        <p:spPr>
          <a:xfrm>
            <a:off x="7051964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0" name="object 22">
            <a:extLst>
              <a:ext uri="{FF2B5EF4-FFF2-40B4-BE49-F238E27FC236}">
                <a16:creationId xmlns:a16="http://schemas.microsoft.com/office/drawing/2014/main" id="{C87A5974-E205-4B03-BC37-AEF7EA800BED}"/>
              </a:ext>
            </a:extLst>
          </p:cNvPr>
          <p:cNvSpPr/>
          <p:nvPr/>
        </p:nvSpPr>
        <p:spPr>
          <a:xfrm>
            <a:off x="741162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3" name="object 25">
            <a:extLst>
              <a:ext uri="{FF2B5EF4-FFF2-40B4-BE49-F238E27FC236}">
                <a16:creationId xmlns:a16="http://schemas.microsoft.com/office/drawing/2014/main" id="{4B47CB9A-3CF7-4B6F-ABCF-C72A09243204}"/>
              </a:ext>
            </a:extLst>
          </p:cNvPr>
          <p:cNvSpPr/>
          <p:nvPr/>
        </p:nvSpPr>
        <p:spPr>
          <a:xfrm>
            <a:off x="13935620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4" name="object 26">
            <a:extLst>
              <a:ext uri="{FF2B5EF4-FFF2-40B4-BE49-F238E27FC236}">
                <a16:creationId xmlns:a16="http://schemas.microsoft.com/office/drawing/2014/main" id="{739C951D-1F43-428D-AE98-1AF368E07A68}"/>
              </a:ext>
            </a:extLst>
          </p:cNvPr>
          <p:cNvSpPr/>
          <p:nvPr/>
        </p:nvSpPr>
        <p:spPr>
          <a:xfrm>
            <a:off x="13935620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graphicFrame>
        <p:nvGraphicFramePr>
          <p:cNvPr id="221" name="Table 3">
            <a:extLst>
              <a:ext uri="{FF2B5EF4-FFF2-40B4-BE49-F238E27FC236}">
                <a16:creationId xmlns:a16="http://schemas.microsoft.com/office/drawing/2014/main" id="{D47B43EA-9621-4B23-B48A-E337E935E4F0}"/>
              </a:ext>
            </a:extLst>
          </p:cNvPr>
          <p:cNvGraphicFramePr>
            <a:graphicFrameLocks noGrp="1"/>
          </p:cNvGraphicFramePr>
          <p:nvPr/>
        </p:nvGraphicFramePr>
        <p:xfrm>
          <a:off x="14774874" y="2597186"/>
          <a:ext cx="10062414" cy="135573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8111">
                  <a:extLst>
                    <a:ext uri="{9D8B030D-6E8A-4147-A177-3AD203B41FA5}">
                      <a16:colId xmlns:a16="http://schemas.microsoft.com/office/drawing/2014/main" val="329328549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858216296"/>
                    </a:ext>
                  </a:extLst>
                </a:gridCol>
                <a:gridCol w="3085341">
                  <a:extLst>
                    <a:ext uri="{9D8B030D-6E8A-4147-A177-3AD203B41FA5}">
                      <a16:colId xmlns:a16="http://schemas.microsoft.com/office/drawing/2014/main" val="2773723347"/>
                    </a:ext>
                  </a:extLst>
                </a:gridCol>
                <a:gridCol w="457847">
                  <a:extLst>
                    <a:ext uri="{9D8B030D-6E8A-4147-A177-3AD203B41FA5}">
                      <a16:colId xmlns:a16="http://schemas.microsoft.com/office/drawing/2014/main" val="3970924410"/>
                    </a:ext>
                  </a:extLst>
                </a:gridCol>
                <a:gridCol w="5712835">
                  <a:extLst>
                    <a:ext uri="{9D8B030D-6E8A-4147-A177-3AD203B41FA5}">
                      <a16:colId xmlns:a16="http://schemas.microsoft.com/office/drawing/2014/main" val="3653340704"/>
                    </a:ext>
                  </a:extLst>
                </a:gridCol>
              </a:tblGrid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10950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4194046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0321369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0016852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833699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7389317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85456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9126564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5621459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1653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009620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354245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112960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7287625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537558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566917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8250689"/>
                  </a:ext>
                </a:extLst>
              </a:tr>
            </a:tbl>
          </a:graphicData>
        </a:graphic>
      </p:graphicFrame>
      <p:sp>
        <p:nvSpPr>
          <p:cNvPr id="222" name="object 2">
            <a:extLst>
              <a:ext uri="{FF2B5EF4-FFF2-40B4-BE49-F238E27FC236}">
                <a16:creationId xmlns:a16="http://schemas.microsoft.com/office/drawing/2014/main" id="{76C1F3F8-23F1-4DE6-9536-DE5F080AFA19}"/>
              </a:ext>
            </a:extLst>
          </p:cNvPr>
          <p:cNvSpPr txBox="1"/>
          <p:nvPr/>
        </p:nvSpPr>
        <p:spPr>
          <a:xfrm>
            <a:off x="18086105" y="1447616"/>
            <a:ext cx="4163630" cy="763029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25400" algn="ctr">
              <a:spcBef>
                <a:spcPts val="190"/>
              </a:spcBef>
            </a:pPr>
            <a:r>
              <a:rPr lang="en-ZA" sz="4800" b="1" spc="-10" dirty="0">
                <a:latin typeface="Calibri"/>
                <a:cs typeface="Calibri"/>
              </a:rPr>
              <a:t>To Do</a:t>
            </a:r>
            <a:endParaRPr sz="4800" dirty="0">
              <a:latin typeface="Calibri"/>
              <a:cs typeface="Calibri"/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25459160" y="1068614"/>
            <a:ext cx="1144165" cy="16347327"/>
            <a:chOff x="25152525" y="1026274"/>
            <a:chExt cx="1144165" cy="16347327"/>
          </a:xfrm>
        </p:grpSpPr>
        <p:sp>
          <p:nvSpPr>
            <p:cNvPr id="39" name="Rectangle: Rounded Corners 16">
              <a:hlinkClick r:id="rId3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163660" y="1026274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1" name="Rectangle: Rounded Corners 17">
              <a:hlinkClick r:id="rId4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163660" y="243648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2" name="Rectangle: Rounded Corners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 userDrawn="1"/>
          </p:nvSpPr>
          <p:spPr>
            <a:xfrm>
              <a:off x="25163660" y="380617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5" name="Rectangle: Rounded Corners 19">
              <a:hlinkClick r:id="rId6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6" name="Rectangle: Rounded Corners 20">
              <a:hlinkClick r:id="rId7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8" name="Rectangle: Rounded Corners 21">
              <a:hlinkClick r:id="rId8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9" name="Rectangle: Rounded Corners 22">
              <a:hlinkClick r:id="rId9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1" name="Rectangle: Rounded Corners 23">
              <a:hlinkClick r:id="rId10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2" name="Rectangle: Rounded Corners 24">
              <a:hlinkClick r:id="rId11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5" name="Rectangle: Rounded Corners 25">
              <a:hlinkClick r:id="rId12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6" name="Rectangle: Rounded Corners 26">
              <a:hlinkClick r:id="rId13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7" name="Rectangle: Rounded Corners 27">
              <a:hlinkClick r:id="rId14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411381" y="1167317"/>
            <a:ext cx="25930687" cy="16180343"/>
            <a:chOff x="366003" y="1193258"/>
            <a:chExt cx="25930687" cy="16180343"/>
          </a:xfrm>
          <a:noFill/>
        </p:grpSpPr>
        <p:sp>
          <p:nvSpPr>
            <p:cNvPr id="61" name="Rectangle: Rounded Corners 16">
              <a:hlinkClick r:id="rId3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366003" y="1193258"/>
              <a:ext cx="1133030" cy="1243230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3" name="Rectangle: Rounded Corners 17">
              <a:hlinkClick r:id="rId4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366003" y="2562948"/>
              <a:ext cx="1133030" cy="1243230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4" name="Rectangle: Rounded Corners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25163660" y="3806178"/>
              <a:ext cx="1133030" cy="1243230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5" name="Rectangle: Rounded Corners 19">
              <a:hlinkClick r:id="rId6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6" name="Rectangle: Rounded Corners 20">
              <a:hlinkClick r:id="rId7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7" name="Rectangle: Rounded Corners 21">
              <a:hlinkClick r:id="rId8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8" name="Rectangle: Rounded Corners 22">
              <a:hlinkClick r:id="rId9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9" name="Rectangle: Rounded Corners 23">
              <a:hlinkClick r:id="rId10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0" name="Rectangle: Rounded Corners 24">
              <a:hlinkClick r:id="rId11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1" name="Rectangle: Rounded Corners 25">
              <a:hlinkClick r:id="rId12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2" name="Rectangle: Rounded Corners 26">
              <a:hlinkClick r:id="rId13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3" name="Rectangle: Rounded Corners 27">
              <a:hlinkClick r:id="rId14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</p:spTree>
    <p:extLst>
      <p:ext uri="{BB962C8B-B14F-4D97-AF65-F5344CB8AC3E}">
        <p14:creationId xmlns:p14="http://schemas.microsoft.com/office/powerpoint/2010/main" val="987436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Rectangle: Rounded Corners 524">
            <a:extLst>
              <a:ext uri="{FF2B5EF4-FFF2-40B4-BE49-F238E27FC236}">
                <a16:creationId xmlns:a16="http://schemas.microsoft.com/office/drawing/2014/main" id="{22661A40-0095-4402-BD28-29A32DFFC778}"/>
              </a:ext>
            </a:extLst>
          </p:cNvPr>
          <p:cNvSpPr/>
          <p:nvPr/>
        </p:nvSpPr>
        <p:spPr>
          <a:xfrm>
            <a:off x="1193035" y="1386053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Monday</a:t>
            </a:r>
          </a:p>
        </p:txBody>
      </p:sp>
      <p:graphicFrame>
        <p:nvGraphicFramePr>
          <p:cNvPr id="526" name="Table 526">
            <a:extLst>
              <a:ext uri="{FF2B5EF4-FFF2-40B4-BE49-F238E27FC236}">
                <a16:creationId xmlns:a16="http://schemas.microsoft.com/office/drawing/2014/main" id="{EF55DA1B-51F7-4344-838D-CDDB98178A93}"/>
              </a:ext>
            </a:extLst>
          </p:cNvPr>
          <p:cNvGraphicFramePr>
            <a:graphicFrameLocks noGrp="1"/>
          </p:cNvGraphicFramePr>
          <p:nvPr/>
        </p:nvGraphicFramePr>
        <p:xfrm>
          <a:off x="1224952" y="2106125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27" name="Rectangle: Rounded Corners 526">
            <a:extLst>
              <a:ext uri="{FF2B5EF4-FFF2-40B4-BE49-F238E27FC236}">
                <a16:creationId xmlns:a16="http://schemas.microsoft.com/office/drawing/2014/main" id="{802E2183-6E26-45DC-AA78-441749E0C855}"/>
              </a:ext>
            </a:extLst>
          </p:cNvPr>
          <p:cNvSpPr/>
          <p:nvPr/>
        </p:nvSpPr>
        <p:spPr>
          <a:xfrm>
            <a:off x="1224952" y="533292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Tuesday</a:t>
            </a:r>
          </a:p>
        </p:txBody>
      </p:sp>
      <p:graphicFrame>
        <p:nvGraphicFramePr>
          <p:cNvPr id="528" name="Table 526">
            <a:extLst>
              <a:ext uri="{FF2B5EF4-FFF2-40B4-BE49-F238E27FC236}">
                <a16:creationId xmlns:a16="http://schemas.microsoft.com/office/drawing/2014/main" id="{F3E6595C-8942-44BC-8112-AE82E4B2E65B}"/>
              </a:ext>
            </a:extLst>
          </p:cNvPr>
          <p:cNvGraphicFramePr>
            <a:graphicFrameLocks noGrp="1"/>
          </p:cNvGraphicFramePr>
          <p:nvPr/>
        </p:nvGraphicFramePr>
        <p:xfrm>
          <a:off x="1256869" y="605299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29" name="Rectangle: Rounded Corners 528">
            <a:extLst>
              <a:ext uri="{FF2B5EF4-FFF2-40B4-BE49-F238E27FC236}">
                <a16:creationId xmlns:a16="http://schemas.microsoft.com/office/drawing/2014/main" id="{F554E60D-9173-4374-9DC7-AE52FD0068D8}"/>
              </a:ext>
            </a:extLst>
          </p:cNvPr>
          <p:cNvSpPr/>
          <p:nvPr/>
        </p:nvSpPr>
        <p:spPr>
          <a:xfrm>
            <a:off x="1193035" y="9263228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Wednesday</a:t>
            </a:r>
          </a:p>
        </p:txBody>
      </p:sp>
      <p:graphicFrame>
        <p:nvGraphicFramePr>
          <p:cNvPr id="530" name="Table 526">
            <a:extLst>
              <a:ext uri="{FF2B5EF4-FFF2-40B4-BE49-F238E27FC236}">
                <a16:creationId xmlns:a16="http://schemas.microsoft.com/office/drawing/2014/main" id="{FA60CCC5-059D-4492-AE4E-7A25D734EC17}"/>
              </a:ext>
            </a:extLst>
          </p:cNvPr>
          <p:cNvGraphicFramePr>
            <a:graphicFrameLocks noGrp="1"/>
          </p:cNvGraphicFramePr>
          <p:nvPr/>
        </p:nvGraphicFramePr>
        <p:xfrm>
          <a:off x="1224952" y="9983300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1" name="Rectangle: Rounded Corners 530">
            <a:extLst>
              <a:ext uri="{FF2B5EF4-FFF2-40B4-BE49-F238E27FC236}">
                <a16:creationId xmlns:a16="http://schemas.microsoft.com/office/drawing/2014/main" id="{8D6290B4-8446-4A1C-A310-9D1E54796ED3}"/>
              </a:ext>
            </a:extLst>
          </p:cNvPr>
          <p:cNvSpPr/>
          <p:nvPr/>
        </p:nvSpPr>
        <p:spPr>
          <a:xfrm>
            <a:off x="1192526" y="1312134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Thursday</a:t>
            </a:r>
          </a:p>
        </p:txBody>
      </p:sp>
      <p:graphicFrame>
        <p:nvGraphicFramePr>
          <p:cNvPr id="532" name="Table 526">
            <a:extLst>
              <a:ext uri="{FF2B5EF4-FFF2-40B4-BE49-F238E27FC236}">
                <a16:creationId xmlns:a16="http://schemas.microsoft.com/office/drawing/2014/main" id="{D8343F4D-8B28-46AB-91B8-CE0B7F8AD754}"/>
              </a:ext>
            </a:extLst>
          </p:cNvPr>
          <p:cNvGraphicFramePr>
            <a:graphicFrameLocks noGrp="1"/>
          </p:cNvGraphicFramePr>
          <p:nvPr/>
        </p:nvGraphicFramePr>
        <p:xfrm>
          <a:off x="1224443" y="1384141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3" name="Rectangle: Rounded Corners 532">
            <a:extLst>
              <a:ext uri="{FF2B5EF4-FFF2-40B4-BE49-F238E27FC236}">
                <a16:creationId xmlns:a16="http://schemas.microsoft.com/office/drawing/2014/main" id="{C7332ED9-D87D-4C94-BE3D-A80A2F26E6FA}"/>
              </a:ext>
            </a:extLst>
          </p:cNvPr>
          <p:cNvSpPr/>
          <p:nvPr/>
        </p:nvSpPr>
        <p:spPr>
          <a:xfrm>
            <a:off x="22439927" y="1386053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Friday</a:t>
            </a:r>
          </a:p>
        </p:txBody>
      </p:sp>
      <p:graphicFrame>
        <p:nvGraphicFramePr>
          <p:cNvPr id="534" name="Table 526">
            <a:extLst>
              <a:ext uri="{FF2B5EF4-FFF2-40B4-BE49-F238E27FC236}">
                <a16:creationId xmlns:a16="http://schemas.microsoft.com/office/drawing/2014/main" id="{A4651587-3301-4BE4-B08A-A93921872368}"/>
              </a:ext>
            </a:extLst>
          </p:cNvPr>
          <p:cNvGraphicFramePr>
            <a:graphicFrameLocks noGrp="1"/>
          </p:cNvGraphicFramePr>
          <p:nvPr/>
        </p:nvGraphicFramePr>
        <p:xfrm>
          <a:off x="14066931" y="2106125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5" name="Rectangle: Rounded Corners 534">
            <a:extLst>
              <a:ext uri="{FF2B5EF4-FFF2-40B4-BE49-F238E27FC236}">
                <a16:creationId xmlns:a16="http://schemas.microsoft.com/office/drawing/2014/main" id="{D18545CF-A784-48FF-941B-96749C04EBED}"/>
              </a:ext>
            </a:extLst>
          </p:cNvPr>
          <p:cNvSpPr/>
          <p:nvPr/>
        </p:nvSpPr>
        <p:spPr>
          <a:xfrm>
            <a:off x="22408010" y="533292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Saturday</a:t>
            </a:r>
          </a:p>
        </p:txBody>
      </p:sp>
      <p:graphicFrame>
        <p:nvGraphicFramePr>
          <p:cNvPr id="536" name="Table 526">
            <a:extLst>
              <a:ext uri="{FF2B5EF4-FFF2-40B4-BE49-F238E27FC236}">
                <a16:creationId xmlns:a16="http://schemas.microsoft.com/office/drawing/2014/main" id="{5EA92FD2-DA63-4D12-88F7-FD598D788CDD}"/>
              </a:ext>
            </a:extLst>
          </p:cNvPr>
          <p:cNvGraphicFramePr>
            <a:graphicFrameLocks noGrp="1"/>
          </p:cNvGraphicFramePr>
          <p:nvPr/>
        </p:nvGraphicFramePr>
        <p:xfrm>
          <a:off x="14098848" y="605299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7" name="Rectangle: Rounded Corners 536">
            <a:extLst>
              <a:ext uri="{FF2B5EF4-FFF2-40B4-BE49-F238E27FC236}">
                <a16:creationId xmlns:a16="http://schemas.microsoft.com/office/drawing/2014/main" id="{F1473FCC-D503-4775-9987-B9E2D6C190C0}"/>
              </a:ext>
            </a:extLst>
          </p:cNvPr>
          <p:cNvSpPr/>
          <p:nvPr/>
        </p:nvSpPr>
        <p:spPr>
          <a:xfrm>
            <a:off x="22439927" y="9263228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Sunday</a:t>
            </a:r>
          </a:p>
        </p:txBody>
      </p:sp>
      <p:graphicFrame>
        <p:nvGraphicFramePr>
          <p:cNvPr id="538" name="Table 526">
            <a:extLst>
              <a:ext uri="{FF2B5EF4-FFF2-40B4-BE49-F238E27FC236}">
                <a16:creationId xmlns:a16="http://schemas.microsoft.com/office/drawing/2014/main" id="{6C0EFDD8-6F57-4D70-A037-BAC961600F78}"/>
              </a:ext>
            </a:extLst>
          </p:cNvPr>
          <p:cNvGraphicFramePr>
            <a:graphicFrameLocks noGrp="1"/>
          </p:cNvGraphicFramePr>
          <p:nvPr/>
        </p:nvGraphicFramePr>
        <p:xfrm>
          <a:off x="14066931" y="9983300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grpSp>
        <p:nvGrpSpPr>
          <p:cNvPr id="16" name="Group 15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25459160" y="1068614"/>
            <a:ext cx="1144165" cy="16347327"/>
            <a:chOff x="25152525" y="1026274"/>
            <a:chExt cx="1144165" cy="16347327"/>
          </a:xfrm>
        </p:grpSpPr>
        <p:sp>
          <p:nvSpPr>
            <p:cNvPr id="17" name="Rectangle: Rounded Corners 16">
              <a:hlinkClick r:id="rId2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163660" y="1026274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18" name="Rectangle: Rounded Corners 17">
              <a:hlinkClick r:id="rId3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163660" y="243648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19" name="Rectangle: Rounded Corners 18">
              <a:hlinkClick r:id="rId4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 userDrawn="1"/>
          </p:nvSpPr>
          <p:spPr>
            <a:xfrm>
              <a:off x="25163660" y="380617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0" name="Rectangle: Rounded Corners 19">
              <a:hlinkClick r:id="rId5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1" name="Rectangle: Rounded Corners 20">
              <a:hlinkClick r:id="rId6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2" name="Rectangle: Rounded Corners 21">
              <a:hlinkClick r:id="rId7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3" name="Rectangle: Rounded Corners 22">
              <a:hlinkClick r:id="rId8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4" name="Rectangle: Rounded Corners 23">
              <a:hlinkClick r:id="rId9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5" name="Rectangle: Rounded Corners 24">
              <a:hlinkClick r:id="rId10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6" name="Rectangle: Rounded Corners 25">
              <a:hlinkClick r:id="rId11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7" name="Rectangle: Rounded Corners 26">
              <a:hlinkClick r:id="rId12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8" name="Rectangle: Rounded Corners 27">
              <a:hlinkClick r:id="rId13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411381" y="1167317"/>
            <a:ext cx="25930687" cy="16180343"/>
            <a:chOff x="366003" y="1193258"/>
            <a:chExt cx="25930687" cy="16180343"/>
          </a:xfrm>
          <a:noFill/>
        </p:grpSpPr>
        <p:sp>
          <p:nvSpPr>
            <p:cNvPr id="30" name="Rectangle: Rounded Corners 16">
              <a:hlinkClick r:id="rId2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366003" y="1193258"/>
              <a:ext cx="1133030" cy="1243230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1" name="Rectangle: Rounded Corners 17">
              <a:hlinkClick r:id="rId3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366003" y="2562948"/>
              <a:ext cx="1133030" cy="1243230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2" name="Rectangle: Rounded Corners 18">
              <a:hlinkClick r:id="rId4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25163660" y="3806178"/>
              <a:ext cx="1133030" cy="1243230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3" name="Rectangle: Rounded Corners 19">
              <a:hlinkClick r:id="rId5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4" name="Rectangle: Rounded Corners 20">
              <a:hlinkClick r:id="rId6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5" name="Rectangle: Rounded Corners 21">
              <a:hlinkClick r:id="rId7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6" name="Rectangle: Rounded Corners 22">
              <a:hlinkClick r:id="rId8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7" name="Rectangle: Rounded Corners 23">
              <a:hlinkClick r:id="rId9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8" name="Rectangle: Rounded Corners 24">
              <a:hlinkClick r:id="rId10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9" name="Rectangle: Rounded Corners 25">
              <a:hlinkClick r:id="rId11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0" name="Rectangle: Rounded Corners 26">
              <a:hlinkClick r:id="rId12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1" name="Rectangle: Rounded Corners 27">
              <a:hlinkClick r:id="rId13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sp>
        <p:nvSpPr>
          <p:cNvPr id="42" name="Rectangle: Top Corners Rounded 61">
            <a:hlinkClick r:id="rId14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447800" y="2667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76435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ageCurlDouble"/>
      </p:transition>
    </mc:Choice>
    <mc:Fallback xmlns="">
      <p:transition spd="slow" advClick="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949DCA2-CEE6-4282-9BD3-4994DF6AB768}"/>
              </a:ext>
            </a:extLst>
          </p:cNvPr>
          <p:cNvSpPr txBox="1"/>
          <p:nvPr/>
        </p:nvSpPr>
        <p:spPr>
          <a:xfrm>
            <a:off x="3035957" y="1675241"/>
            <a:ext cx="732025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dirty="0">
                <a:solidFill>
                  <a:srgbClr val="243F50"/>
                </a:solidFill>
                <a:latin typeface="Britany Script" panose="02000507000000020002" pitchFamily="50" charset="0"/>
              </a:rPr>
              <a:t>Contents</a:t>
            </a:r>
          </a:p>
        </p:txBody>
      </p:sp>
      <p:sp>
        <p:nvSpPr>
          <p:cNvPr id="10" name="Rectangle: Rounded Corners 9">
            <a:hlinkClick r:id="" action="ppaction://noaction"/>
            <a:extLst>
              <a:ext uri="{FF2B5EF4-FFF2-40B4-BE49-F238E27FC236}">
                <a16:creationId xmlns:a16="http://schemas.microsoft.com/office/drawing/2014/main" id="{446C6CE9-07F3-4FF5-93FF-C749C9E8A595}"/>
              </a:ext>
            </a:extLst>
          </p:cNvPr>
          <p:cNvSpPr/>
          <p:nvPr/>
        </p:nvSpPr>
        <p:spPr>
          <a:xfrm>
            <a:off x="25698450" y="10686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hlinkClick r:id="" action="ppaction://noaction"/>
            <a:extLst>
              <a:ext uri="{FF2B5EF4-FFF2-40B4-BE49-F238E27FC236}">
                <a16:creationId xmlns:a16="http://schemas.microsoft.com/office/drawing/2014/main" id="{8255F68B-2F1A-4CD9-A876-123357C575D6}"/>
              </a:ext>
            </a:extLst>
          </p:cNvPr>
          <p:cNvSpPr/>
          <p:nvPr/>
        </p:nvSpPr>
        <p:spPr>
          <a:xfrm>
            <a:off x="25698450" y="243408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hlinkClick r:id="" action="ppaction://noaction"/>
            <a:extLst>
              <a:ext uri="{FF2B5EF4-FFF2-40B4-BE49-F238E27FC236}">
                <a16:creationId xmlns:a16="http://schemas.microsoft.com/office/drawing/2014/main" id="{F7790886-A193-4B09-A3A6-0132E7DA88A9}"/>
              </a:ext>
            </a:extLst>
          </p:cNvPr>
          <p:cNvSpPr/>
          <p:nvPr/>
        </p:nvSpPr>
        <p:spPr>
          <a:xfrm>
            <a:off x="25698450" y="379955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hlinkClick r:id="" action="ppaction://noaction"/>
            <a:extLst>
              <a:ext uri="{FF2B5EF4-FFF2-40B4-BE49-F238E27FC236}">
                <a16:creationId xmlns:a16="http://schemas.microsoft.com/office/drawing/2014/main" id="{5AF01227-4BF8-4787-B84A-203E86E662C5}"/>
              </a:ext>
            </a:extLst>
          </p:cNvPr>
          <p:cNvSpPr/>
          <p:nvPr/>
        </p:nvSpPr>
        <p:spPr>
          <a:xfrm>
            <a:off x="25698450" y="516502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hlinkClick r:id="" action="ppaction://noaction"/>
            <a:extLst>
              <a:ext uri="{FF2B5EF4-FFF2-40B4-BE49-F238E27FC236}">
                <a16:creationId xmlns:a16="http://schemas.microsoft.com/office/drawing/2014/main" id="{7BFE6CA8-572E-4F3E-9539-BBE1CE79CCF5}"/>
              </a:ext>
            </a:extLst>
          </p:cNvPr>
          <p:cNvSpPr/>
          <p:nvPr/>
        </p:nvSpPr>
        <p:spPr>
          <a:xfrm>
            <a:off x="25698450" y="653049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hlinkClick r:id="" action="ppaction://noaction"/>
            <a:extLst>
              <a:ext uri="{FF2B5EF4-FFF2-40B4-BE49-F238E27FC236}">
                <a16:creationId xmlns:a16="http://schemas.microsoft.com/office/drawing/2014/main" id="{1BFD18DA-2C6D-4619-8ED1-4C04808E9755}"/>
              </a:ext>
            </a:extLst>
          </p:cNvPr>
          <p:cNvSpPr/>
          <p:nvPr/>
        </p:nvSpPr>
        <p:spPr>
          <a:xfrm>
            <a:off x="25698450" y="789596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hlinkClick r:id="" action="ppaction://noaction"/>
            <a:extLst>
              <a:ext uri="{FF2B5EF4-FFF2-40B4-BE49-F238E27FC236}">
                <a16:creationId xmlns:a16="http://schemas.microsoft.com/office/drawing/2014/main" id="{D45A448A-6A4F-40F2-8A70-2EAD84357E48}"/>
              </a:ext>
            </a:extLst>
          </p:cNvPr>
          <p:cNvSpPr/>
          <p:nvPr/>
        </p:nvSpPr>
        <p:spPr>
          <a:xfrm>
            <a:off x="25698450" y="926143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hlinkClick r:id="" action="ppaction://noaction"/>
            <a:extLst>
              <a:ext uri="{FF2B5EF4-FFF2-40B4-BE49-F238E27FC236}">
                <a16:creationId xmlns:a16="http://schemas.microsoft.com/office/drawing/2014/main" id="{2BE8278F-BB92-41BF-9083-BD8B17BD9AC2}"/>
              </a:ext>
            </a:extLst>
          </p:cNvPr>
          <p:cNvSpPr/>
          <p:nvPr/>
        </p:nvSpPr>
        <p:spPr>
          <a:xfrm>
            <a:off x="25698450" y="1062690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hlinkClick r:id="" action="ppaction://noaction"/>
            <a:extLst>
              <a:ext uri="{FF2B5EF4-FFF2-40B4-BE49-F238E27FC236}">
                <a16:creationId xmlns:a16="http://schemas.microsoft.com/office/drawing/2014/main" id="{5CB04BD4-E02D-4798-A26C-BEC145AB49DB}"/>
              </a:ext>
            </a:extLst>
          </p:cNvPr>
          <p:cNvSpPr/>
          <p:nvPr/>
        </p:nvSpPr>
        <p:spPr>
          <a:xfrm>
            <a:off x="25698450" y="1199237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hlinkClick r:id="" action="ppaction://noaction"/>
            <a:extLst>
              <a:ext uri="{FF2B5EF4-FFF2-40B4-BE49-F238E27FC236}">
                <a16:creationId xmlns:a16="http://schemas.microsoft.com/office/drawing/2014/main" id="{960EAC65-8800-4CAD-9FE7-2E32EA1A6592}"/>
              </a:ext>
            </a:extLst>
          </p:cNvPr>
          <p:cNvSpPr/>
          <p:nvPr/>
        </p:nvSpPr>
        <p:spPr>
          <a:xfrm>
            <a:off x="25698450" y="1335784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hlinkClick r:id="" action="ppaction://noaction"/>
            <a:extLst>
              <a:ext uri="{FF2B5EF4-FFF2-40B4-BE49-F238E27FC236}">
                <a16:creationId xmlns:a16="http://schemas.microsoft.com/office/drawing/2014/main" id="{DFA1BB0B-267B-4951-8EA3-AF3B56A46A59}"/>
              </a:ext>
            </a:extLst>
          </p:cNvPr>
          <p:cNvSpPr/>
          <p:nvPr/>
        </p:nvSpPr>
        <p:spPr>
          <a:xfrm>
            <a:off x="25698450" y="147233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hlinkClick r:id="" action="ppaction://noaction"/>
            <a:extLst>
              <a:ext uri="{FF2B5EF4-FFF2-40B4-BE49-F238E27FC236}">
                <a16:creationId xmlns:a16="http://schemas.microsoft.com/office/drawing/2014/main" id="{275EA8BE-60B0-4FF0-BA96-129F69F22E06}"/>
              </a:ext>
            </a:extLst>
          </p:cNvPr>
          <p:cNvSpPr/>
          <p:nvPr/>
        </p:nvSpPr>
        <p:spPr>
          <a:xfrm>
            <a:off x="25698450" y="16088788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22D3A13-EEE1-4B15-9C0B-5DC1A3E619F0}"/>
              </a:ext>
            </a:extLst>
          </p:cNvPr>
          <p:cNvSpPr/>
          <p:nvPr/>
        </p:nvSpPr>
        <p:spPr>
          <a:xfrm>
            <a:off x="24238858" y="16270514"/>
            <a:ext cx="1248228" cy="12748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 59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8F9B818D-929E-4ECD-A2BA-1263EA0889E7}"/>
              </a:ext>
            </a:extLst>
          </p:cNvPr>
          <p:cNvSpPr/>
          <p:nvPr/>
        </p:nvSpPr>
        <p:spPr>
          <a:xfrm>
            <a:off x="1116239" y="16270514"/>
            <a:ext cx="1248228" cy="12748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: Top Corners Rounded 61">
            <a:hlinkClick r:id="rId2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447800" y="2667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25459160" y="1068614"/>
            <a:ext cx="1144165" cy="16347327"/>
            <a:chOff x="25152525" y="1026274"/>
            <a:chExt cx="1144165" cy="16347327"/>
          </a:xfrm>
        </p:grpSpPr>
        <p:sp>
          <p:nvSpPr>
            <p:cNvPr id="27" name="Rectangle: Rounded Corners 16">
              <a:hlinkClick r:id="rId3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163660" y="1026274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8" name="Rectangle: Rounded Corners 17">
              <a:hlinkClick r:id="rId4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163660" y="243648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9" name="Rectangle: Rounded Corners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 userDrawn="1"/>
          </p:nvSpPr>
          <p:spPr>
            <a:xfrm>
              <a:off x="25163660" y="380617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0" name="Rectangle: Rounded Corners 19">
              <a:hlinkClick r:id="rId6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1" name="Rectangle: Rounded Corners 20">
              <a:hlinkClick r:id="rId7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2" name="Rectangle: Rounded Corners 21">
              <a:hlinkClick r:id="rId8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3" name="Rectangle: Rounded Corners 22">
              <a:hlinkClick r:id="rId9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4" name="Rectangle: Rounded Corners 23">
              <a:hlinkClick r:id="rId10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5" name="Rectangle: Rounded Corners 24">
              <a:hlinkClick r:id="rId11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6" name="Rectangle: Rounded Corners 25">
              <a:hlinkClick r:id="rId12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7" name="Rectangle: Rounded Corners 26">
              <a:hlinkClick r:id="rId13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8" name="Rectangle: Rounded Corners 27">
              <a:hlinkClick r:id="rId14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5128989" y="4756229"/>
            <a:ext cx="31341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Monthly Goals</a:t>
            </a:r>
          </a:p>
        </p:txBody>
      </p:sp>
      <p:sp>
        <p:nvSpPr>
          <p:cNvPr id="4" name="Rounded Rectangle 3">
            <a:hlinkClick r:id="rId15" action="ppaction://hlinksldjump"/>
          </p:cNvPr>
          <p:cNvSpPr/>
          <p:nvPr/>
        </p:nvSpPr>
        <p:spPr>
          <a:xfrm>
            <a:off x="4384003" y="4607198"/>
            <a:ext cx="4624162" cy="919425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ounded Rectangle 39">
            <a:hlinkClick r:id="rId3" action="ppaction://hlinksldjump"/>
          </p:cNvPr>
          <p:cNvSpPr/>
          <p:nvPr/>
        </p:nvSpPr>
        <p:spPr>
          <a:xfrm>
            <a:off x="4384005" y="6070781"/>
            <a:ext cx="4624162" cy="919425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Jan</a:t>
            </a:r>
          </a:p>
        </p:txBody>
      </p:sp>
      <p:sp>
        <p:nvSpPr>
          <p:cNvPr id="41" name="Rounded Rectangle 40">
            <a:hlinkClick r:id="rId4" action="ppaction://hlinksldjump"/>
          </p:cNvPr>
          <p:cNvSpPr/>
          <p:nvPr/>
        </p:nvSpPr>
        <p:spPr>
          <a:xfrm>
            <a:off x="4384005" y="7526909"/>
            <a:ext cx="4624162" cy="919425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ounded Rectangle 41">
            <a:hlinkClick r:id="rId5" action="ppaction://hlinksldjump"/>
          </p:cNvPr>
          <p:cNvSpPr/>
          <p:nvPr/>
        </p:nvSpPr>
        <p:spPr>
          <a:xfrm>
            <a:off x="4384003" y="8954648"/>
            <a:ext cx="4624162" cy="919425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ounded Rectangle 42">
            <a:hlinkClick r:id="rId6" action="ppaction://hlinksldjump"/>
          </p:cNvPr>
          <p:cNvSpPr/>
          <p:nvPr/>
        </p:nvSpPr>
        <p:spPr>
          <a:xfrm>
            <a:off x="4384003" y="10399157"/>
            <a:ext cx="4624162" cy="919425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Box 38"/>
          <p:cNvSpPr txBox="1"/>
          <p:nvPr/>
        </p:nvSpPr>
        <p:spPr>
          <a:xfrm>
            <a:off x="5128989" y="6207327"/>
            <a:ext cx="31598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January Goals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5126608" y="7690364"/>
            <a:ext cx="33650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February Goals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5295700" y="9099580"/>
            <a:ext cx="280076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March Goals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5475237" y="10535121"/>
            <a:ext cx="24416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April Goals</a:t>
            </a:r>
          </a:p>
        </p:txBody>
      </p:sp>
      <p:sp>
        <p:nvSpPr>
          <p:cNvPr id="47" name="Rounded Rectangle 46">
            <a:hlinkClick r:id="rId7" action="ppaction://hlinksldjump"/>
          </p:cNvPr>
          <p:cNvSpPr/>
          <p:nvPr/>
        </p:nvSpPr>
        <p:spPr>
          <a:xfrm>
            <a:off x="4356145" y="11849879"/>
            <a:ext cx="4624162" cy="919425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TextBox 47"/>
          <p:cNvSpPr txBox="1"/>
          <p:nvPr/>
        </p:nvSpPr>
        <p:spPr>
          <a:xfrm>
            <a:off x="5447379" y="11985843"/>
            <a:ext cx="23903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May Goals</a:t>
            </a:r>
          </a:p>
        </p:txBody>
      </p:sp>
      <p:sp>
        <p:nvSpPr>
          <p:cNvPr id="49" name="Rounded Rectangle 48">
            <a:hlinkClick r:id="rId8" action="ppaction://hlinksldjump"/>
          </p:cNvPr>
          <p:cNvSpPr/>
          <p:nvPr/>
        </p:nvSpPr>
        <p:spPr>
          <a:xfrm>
            <a:off x="4384003" y="13357844"/>
            <a:ext cx="4624162" cy="919425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TextBox 49"/>
          <p:cNvSpPr txBox="1"/>
          <p:nvPr/>
        </p:nvSpPr>
        <p:spPr>
          <a:xfrm>
            <a:off x="5475237" y="13493808"/>
            <a:ext cx="25186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June Goals</a:t>
            </a:r>
          </a:p>
        </p:txBody>
      </p:sp>
      <p:sp>
        <p:nvSpPr>
          <p:cNvPr id="51" name="Rounded Rectangle 50">
            <a:hlinkClick r:id="rId9" action="ppaction://hlinksldjump"/>
          </p:cNvPr>
          <p:cNvSpPr/>
          <p:nvPr/>
        </p:nvSpPr>
        <p:spPr>
          <a:xfrm>
            <a:off x="17985059" y="4483135"/>
            <a:ext cx="4624162" cy="919425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TextBox 51"/>
          <p:cNvSpPr txBox="1"/>
          <p:nvPr/>
        </p:nvSpPr>
        <p:spPr>
          <a:xfrm>
            <a:off x="19076293" y="4619099"/>
            <a:ext cx="23391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July Goals</a:t>
            </a:r>
          </a:p>
        </p:txBody>
      </p:sp>
      <p:sp>
        <p:nvSpPr>
          <p:cNvPr id="53" name="Rounded Rectangle 52">
            <a:hlinkClick r:id="rId10" action="ppaction://hlinksldjump"/>
          </p:cNvPr>
          <p:cNvSpPr/>
          <p:nvPr/>
        </p:nvSpPr>
        <p:spPr>
          <a:xfrm>
            <a:off x="17985059" y="5874403"/>
            <a:ext cx="4624162" cy="919425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TextBox 53"/>
          <p:cNvSpPr txBox="1"/>
          <p:nvPr/>
        </p:nvSpPr>
        <p:spPr>
          <a:xfrm>
            <a:off x="19076293" y="6010367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August Goals</a:t>
            </a:r>
          </a:p>
        </p:txBody>
      </p:sp>
      <p:sp>
        <p:nvSpPr>
          <p:cNvPr id="55" name="Rounded Rectangle 54">
            <a:hlinkClick r:id="rId11" action="ppaction://hlinksldjump"/>
          </p:cNvPr>
          <p:cNvSpPr/>
          <p:nvPr/>
        </p:nvSpPr>
        <p:spPr>
          <a:xfrm>
            <a:off x="17985059" y="7265671"/>
            <a:ext cx="4624162" cy="919425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TextBox 55"/>
          <p:cNvSpPr txBox="1"/>
          <p:nvPr/>
        </p:nvSpPr>
        <p:spPr>
          <a:xfrm>
            <a:off x="18490746" y="7414110"/>
            <a:ext cx="37753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September Goals</a:t>
            </a:r>
          </a:p>
        </p:txBody>
      </p:sp>
      <p:sp>
        <p:nvSpPr>
          <p:cNvPr id="57" name="Rounded Rectangle 56">
            <a:hlinkClick r:id="rId12" action="ppaction://hlinksldjump"/>
          </p:cNvPr>
          <p:cNvSpPr/>
          <p:nvPr/>
        </p:nvSpPr>
        <p:spPr>
          <a:xfrm>
            <a:off x="17985059" y="8741106"/>
            <a:ext cx="4624162" cy="919425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TextBox 58"/>
          <p:cNvSpPr txBox="1"/>
          <p:nvPr/>
        </p:nvSpPr>
        <p:spPr>
          <a:xfrm>
            <a:off x="19076293" y="8877070"/>
            <a:ext cx="31598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October Goals</a:t>
            </a:r>
          </a:p>
        </p:txBody>
      </p:sp>
      <p:sp>
        <p:nvSpPr>
          <p:cNvPr id="61" name="Rounded Rectangle 60">
            <a:hlinkClick r:id="rId13" action="ppaction://hlinksldjump"/>
          </p:cNvPr>
          <p:cNvSpPr/>
          <p:nvPr/>
        </p:nvSpPr>
        <p:spPr>
          <a:xfrm>
            <a:off x="17942291" y="10110794"/>
            <a:ext cx="4624162" cy="919425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TextBox 62"/>
          <p:cNvSpPr txBox="1"/>
          <p:nvPr/>
        </p:nvSpPr>
        <p:spPr>
          <a:xfrm>
            <a:off x="18554323" y="10216541"/>
            <a:ext cx="36471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November Goals</a:t>
            </a:r>
          </a:p>
        </p:txBody>
      </p:sp>
      <p:sp>
        <p:nvSpPr>
          <p:cNvPr id="64" name="Rounded Rectangle 63">
            <a:hlinkClick r:id="rId14" action="ppaction://hlinksldjump"/>
          </p:cNvPr>
          <p:cNvSpPr/>
          <p:nvPr/>
        </p:nvSpPr>
        <p:spPr>
          <a:xfrm>
            <a:off x="17985059" y="11526130"/>
            <a:ext cx="4624162" cy="919425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TextBox 64"/>
          <p:cNvSpPr txBox="1"/>
          <p:nvPr/>
        </p:nvSpPr>
        <p:spPr>
          <a:xfrm>
            <a:off x="18588980" y="11669208"/>
            <a:ext cx="36471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December Goals</a:t>
            </a:r>
          </a:p>
        </p:txBody>
      </p:sp>
    </p:spTree>
    <p:extLst>
      <p:ext uri="{BB962C8B-B14F-4D97-AF65-F5344CB8AC3E}">
        <p14:creationId xmlns:p14="http://schemas.microsoft.com/office/powerpoint/2010/main" val="3805951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Rounded Corners 9">
            <a:hlinkClick r:id="" action="ppaction://noaction"/>
            <a:extLst>
              <a:ext uri="{FF2B5EF4-FFF2-40B4-BE49-F238E27FC236}">
                <a16:creationId xmlns:a16="http://schemas.microsoft.com/office/drawing/2014/main" id="{446C6CE9-07F3-4FF5-93FF-C749C9E8A595}"/>
              </a:ext>
            </a:extLst>
          </p:cNvPr>
          <p:cNvSpPr/>
          <p:nvPr/>
        </p:nvSpPr>
        <p:spPr>
          <a:xfrm>
            <a:off x="25698450" y="10686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hlinkClick r:id="" action="ppaction://noaction"/>
            <a:extLst>
              <a:ext uri="{FF2B5EF4-FFF2-40B4-BE49-F238E27FC236}">
                <a16:creationId xmlns:a16="http://schemas.microsoft.com/office/drawing/2014/main" id="{8255F68B-2F1A-4CD9-A876-123357C575D6}"/>
              </a:ext>
            </a:extLst>
          </p:cNvPr>
          <p:cNvSpPr/>
          <p:nvPr/>
        </p:nvSpPr>
        <p:spPr>
          <a:xfrm>
            <a:off x="25698450" y="243408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hlinkClick r:id="" action="ppaction://noaction"/>
            <a:extLst>
              <a:ext uri="{FF2B5EF4-FFF2-40B4-BE49-F238E27FC236}">
                <a16:creationId xmlns:a16="http://schemas.microsoft.com/office/drawing/2014/main" id="{F7790886-A193-4B09-A3A6-0132E7DA88A9}"/>
              </a:ext>
            </a:extLst>
          </p:cNvPr>
          <p:cNvSpPr/>
          <p:nvPr/>
        </p:nvSpPr>
        <p:spPr>
          <a:xfrm>
            <a:off x="25698450" y="379955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hlinkClick r:id="" action="ppaction://noaction"/>
            <a:extLst>
              <a:ext uri="{FF2B5EF4-FFF2-40B4-BE49-F238E27FC236}">
                <a16:creationId xmlns:a16="http://schemas.microsoft.com/office/drawing/2014/main" id="{5AF01227-4BF8-4787-B84A-203E86E662C5}"/>
              </a:ext>
            </a:extLst>
          </p:cNvPr>
          <p:cNvSpPr/>
          <p:nvPr/>
        </p:nvSpPr>
        <p:spPr>
          <a:xfrm>
            <a:off x="25698450" y="516502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hlinkClick r:id="" action="ppaction://noaction"/>
            <a:extLst>
              <a:ext uri="{FF2B5EF4-FFF2-40B4-BE49-F238E27FC236}">
                <a16:creationId xmlns:a16="http://schemas.microsoft.com/office/drawing/2014/main" id="{7BFE6CA8-572E-4F3E-9539-BBE1CE79CCF5}"/>
              </a:ext>
            </a:extLst>
          </p:cNvPr>
          <p:cNvSpPr/>
          <p:nvPr/>
        </p:nvSpPr>
        <p:spPr>
          <a:xfrm>
            <a:off x="25698450" y="653049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hlinkClick r:id="" action="ppaction://noaction"/>
            <a:extLst>
              <a:ext uri="{FF2B5EF4-FFF2-40B4-BE49-F238E27FC236}">
                <a16:creationId xmlns:a16="http://schemas.microsoft.com/office/drawing/2014/main" id="{1BFD18DA-2C6D-4619-8ED1-4C04808E9755}"/>
              </a:ext>
            </a:extLst>
          </p:cNvPr>
          <p:cNvSpPr/>
          <p:nvPr/>
        </p:nvSpPr>
        <p:spPr>
          <a:xfrm>
            <a:off x="25698450" y="789596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hlinkClick r:id="" action="ppaction://noaction"/>
            <a:extLst>
              <a:ext uri="{FF2B5EF4-FFF2-40B4-BE49-F238E27FC236}">
                <a16:creationId xmlns:a16="http://schemas.microsoft.com/office/drawing/2014/main" id="{D45A448A-6A4F-40F2-8A70-2EAD84357E48}"/>
              </a:ext>
            </a:extLst>
          </p:cNvPr>
          <p:cNvSpPr/>
          <p:nvPr/>
        </p:nvSpPr>
        <p:spPr>
          <a:xfrm>
            <a:off x="25698450" y="926143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hlinkClick r:id="" action="ppaction://noaction"/>
            <a:extLst>
              <a:ext uri="{FF2B5EF4-FFF2-40B4-BE49-F238E27FC236}">
                <a16:creationId xmlns:a16="http://schemas.microsoft.com/office/drawing/2014/main" id="{2BE8278F-BB92-41BF-9083-BD8B17BD9AC2}"/>
              </a:ext>
            </a:extLst>
          </p:cNvPr>
          <p:cNvSpPr/>
          <p:nvPr/>
        </p:nvSpPr>
        <p:spPr>
          <a:xfrm>
            <a:off x="25698450" y="1062690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hlinkClick r:id="" action="ppaction://noaction"/>
            <a:extLst>
              <a:ext uri="{FF2B5EF4-FFF2-40B4-BE49-F238E27FC236}">
                <a16:creationId xmlns:a16="http://schemas.microsoft.com/office/drawing/2014/main" id="{5CB04BD4-E02D-4798-A26C-BEC145AB49DB}"/>
              </a:ext>
            </a:extLst>
          </p:cNvPr>
          <p:cNvSpPr/>
          <p:nvPr/>
        </p:nvSpPr>
        <p:spPr>
          <a:xfrm>
            <a:off x="25698450" y="1199237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hlinkClick r:id="" action="ppaction://noaction"/>
            <a:extLst>
              <a:ext uri="{FF2B5EF4-FFF2-40B4-BE49-F238E27FC236}">
                <a16:creationId xmlns:a16="http://schemas.microsoft.com/office/drawing/2014/main" id="{960EAC65-8800-4CAD-9FE7-2E32EA1A6592}"/>
              </a:ext>
            </a:extLst>
          </p:cNvPr>
          <p:cNvSpPr/>
          <p:nvPr/>
        </p:nvSpPr>
        <p:spPr>
          <a:xfrm>
            <a:off x="25698450" y="1335784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hlinkClick r:id="" action="ppaction://noaction"/>
            <a:extLst>
              <a:ext uri="{FF2B5EF4-FFF2-40B4-BE49-F238E27FC236}">
                <a16:creationId xmlns:a16="http://schemas.microsoft.com/office/drawing/2014/main" id="{DFA1BB0B-267B-4951-8EA3-AF3B56A46A59}"/>
              </a:ext>
            </a:extLst>
          </p:cNvPr>
          <p:cNvSpPr/>
          <p:nvPr/>
        </p:nvSpPr>
        <p:spPr>
          <a:xfrm>
            <a:off x="25698450" y="147233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hlinkClick r:id="" action="ppaction://noaction"/>
            <a:extLst>
              <a:ext uri="{FF2B5EF4-FFF2-40B4-BE49-F238E27FC236}">
                <a16:creationId xmlns:a16="http://schemas.microsoft.com/office/drawing/2014/main" id="{275EA8BE-60B0-4FF0-BA96-129F69F22E06}"/>
              </a:ext>
            </a:extLst>
          </p:cNvPr>
          <p:cNvSpPr/>
          <p:nvPr/>
        </p:nvSpPr>
        <p:spPr>
          <a:xfrm>
            <a:off x="25698450" y="16088788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22D3A13-EEE1-4B15-9C0B-5DC1A3E619F0}"/>
              </a:ext>
            </a:extLst>
          </p:cNvPr>
          <p:cNvSpPr/>
          <p:nvPr/>
        </p:nvSpPr>
        <p:spPr>
          <a:xfrm>
            <a:off x="23795500" y="16088788"/>
            <a:ext cx="1691586" cy="1456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 59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8F9B818D-929E-4ECD-A2BA-1263EA0889E7}"/>
              </a:ext>
            </a:extLst>
          </p:cNvPr>
          <p:cNvSpPr/>
          <p:nvPr/>
        </p:nvSpPr>
        <p:spPr>
          <a:xfrm>
            <a:off x="1116239" y="16270514"/>
            <a:ext cx="1248228" cy="12748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: Top Corners Rounded 61">
            <a:hlinkClick r:id="rId2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447800" y="2667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bject 2">
            <a:extLst>
              <a:ext uri="{FF2B5EF4-FFF2-40B4-BE49-F238E27FC236}">
                <a16:creationId xmlns:a16="http://schemas.microsoft.com/office/drawing/2014/main" id="{A7843B35-D7B0-42AB-9877-BA97342BDBE4}"/>
              </a:ext>
            </a:extLst>
          </p:cNvPr>
          <p:cNvSpPr txBox="1"/>
          <p:nvPr/>
        </p:nvSpPr>
        <p:spPr>
          <a:xfrm>
            <a:off x="3067050" y="1349288"/>
            <a:ext cx="6426393" cy="763029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25400" algn="ctr">
              <a:spcBef>
                <a:spcPts val="190"/>
              </a:spcBef>
            </a:pPr>
            <a:r>
              <a:rPr sz="4800" b="1" spc="-10" dirty="0">
                <a:latin typeface="Calibri"/>
                <a:cs typeface="Calibri"/>
              </a:rPr>
              <a:t>Goal</a:t>
            </a:r>
            <a:r>
              <a:rPr sz="4800" b="1" spc="-70" dirty="0">
                <a:latin typeface="Calibri"/>
                <a:cs typeface="Calibri"/>
              </a:rPr>
              <a:t> </a:t>
            </a:r>
            <a:r>
              <a:rPr sz="4800" b="1" spc="-10" dirty="0">
                <a:latin typeface="Calibri"/>
                <a:cs typeface="Calibri"/>
              </a:rPr>
              <a:t>Classification</a:t>
            </a:r>
            <a:endParaRPr sz="4800" dirty="0">
              <a:latin typeface="Calibri"/>
              <a:cs typeface="Calibri"/>
            </a:endParaRPr>
          </a:p>
        </p:txBody>
      </p:sp>
      <p:graphicFrame>
        <p:nvGraphicFramePr>
          <p:cNvPr id="33" name="object 5">
            <a:extLst>
              <a:ext uri="{FF2B5EF4-FFF2-40B4-BE49-F238E27FC236}">
                <a16:creationId xmlns:a16="http://schemas.microsoft.com/office/drawing/2014/main" id="{A02703A7-9334-429C-9DFA-A74E27BB1720}"/>
              </a:ext>
            </a:extLst>
          </p:cNvPr>
          <p:cNvGraphicFramePr>
            <a:graphicFrameLocks noGrp="1"/>
          </p:cNvGraphicFramePr>
          <p:nvPr/>
        </p:nvGraphicFramePr>
        <p:xfrm>
          <a:off x="1217932" y="2386786"/>
          <a:ext cx="11329025" cy="78405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245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6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55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17101">
                <a:tc>
                  <a:txBody>
                    <a:bodyPr/>
                    <a:lstStyle/>
                    <a:p>
                      <a:pPr algn="ctr">
                        <a:lnSpc>
                          <a:spcPts val="124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1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st 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Most</a:t>
                      </a:r>
                      <a:r>
                        <a:rPr sz="2400" spc="-9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Urgent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ts val="124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2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nd</a:t>
                      </a:r>
                      <a:r>
                        <a:rPr sz="2400" spc="127" baseline="27777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Urgent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 w="6350">
                      <a:noFill/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2319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  <a:lnT>
                      <a:noFill/>
                    </a:lnT>
                    <a:lnB w="635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  <a:lnT w="6350">
                      <a:noFill/>
                      <a:prstDash val="solid"/>
                    </a:lnT>
                    <a:lnB w="635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026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140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3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rd</a:t>
                      </a:r>
                      <a:r>
                        <a:rPr sz="2400" spc="127" baseline="27777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Important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T w="6350">
                      <a:noFill/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  <a:p>
                      <a:pPr marL="635" algn="ctr">
                        <a:lnSpc>
                          <a:spcPts val="140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4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th 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Not</a:t>
                      </a:r>
                      <a:r>
                        <a:rPr sz="2400" spc="-8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Important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T w="6350">
                      <a:noFill/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1" name="object 3">
            <a:extLst>
              <a:ext uri="{FF2B5EF4-FFF2-40B4-BE49-F238E27FC236}">
                <a16:creationId xmlns:a16="http://schemas.microsoft.com/office/drawing/2014/main" id="{B3BF3BDB-0074-43B2-B87B-F25407F3CCCC}"/>
              </a:ext>
            </a:extLst>
          </p:cNvPr>
          <p:cNvSpPr/>
          <p:nvPr/>
        </p:nvSpPr>
        <p:spPr>
          <a:xfrm>
            <a:off x="1128430" y="2597186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4" name="object 6">
            <a:extLst>
              <a:ext uri="{FF2B5EF4-FFF2-40B4-BE49-F238E27FC236}">
                <a16:creationId xmlns:a16="http://schemas.microsoft.com/office/drawing/2014/main" id="{21E2FD4A-C6E7-4B43-A044-B0A09935A1AD}"/>
              </a:ext>
            </a:extLst>
          </p:cNvPr>
          <p:cNvSpPr/>
          <p:nvPr/>
        </p:nvSpPr>
        <p:spPr>
          <a:xfrm>
            <a:off x="1174149" y="10358201"/>
            <a:ext cx="5434721" cy="6123022"/>
          </a:xfrm>
          <a:custGeom>
            <a:avLst/>
            <a:gdLst/>
            <a:ahLst/>
            <a:cxnLst/>
            <a:rect l="l" t="t" r="r" b="b"/>
            <a:pathLst>
              <a:path w="2962275" h="3431540">
                <a:moveTo>
                  <a:pt x="0" y="3431159"/>
                </a:moveTo>
                <a:lnTo>
                  <a:pt x="2961766" y="3431159"/>
                </a:lnTo>
                <a:lnTo>
                  <a:pt x="2961766" y="0"/>
                </a:lnTo>
                <a:lnTo>
                  <a:pt x="0" y="0"/>
                </a:lnTo>
                <a:lnTo>
                  <a:pt x="0" y="3431159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5" name="object 7">
            <a:extLst>
              <a:ext uri="{FF2B5EF4-FFF2-40B4-BE49-F238E27FC236}">
                <a16:creationId xmlns:a16="http://schemas.microsoft.com/office/drawing/2014/main" id="{1DA04D45-AB27-4535-801A-EBB6F25212E6}"/>
              </a:ext>
            </a:extLst>
          </p:cNvPr>
          <p:cNvSpPr/>
          <p:nvPr/>
        </p:nvSpPr>
        <p:spPr>
          <a:xfrm>
            <a:off x="1259497" y="10452544"/>
            <a:ext cx="5193566" cy="342900"/>
          </a:xfrm>
          <a:custGeom>
            <a:avLst/>
            <a:gdLst/>
            <a:ahLst/>
            <a:cxnLst/>
            <a:rect l="l" t="t" r="r" b="b"/>
            <a:pathLst>
              <a:path w="2830829" h="171450">
                <a:moveTo>
                  <a:pt x="0" y="170992"/>
                </a:moveTo>
                <a:lnTo>
                  <a:pt x="2830703" y="170992"/>
                </a:lnTo>
                <a:lnTo>
                  <a:pt x="2830703" y="0"/>
                </a:lnTo>
                <a:lnTo>
                  <a:pt x="0" y="0"/>
                </a:lnTo>
                <a:lnTo>
                  <a:pt x="0" y="170992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6" name="object 8">
            <a:extLst>
              <a:ext uri="{FF2B5EF4-FFF2-40B4-BE49-F238E27FC236}">
                <a16:creationId xmlns:a16="http://schemas.microsoft.com/office/drawing/2014/main" id="{263F33B8-7CE9-4385-82D8-ADE8AFAC5EB1}"/>
              </a:ext>
            </a:extLst>
          </p:cNvPr>
          <p:cNvSpPr/>
          <p:nvPr/>
        </p:nvSpPr>
        <p:spPr>
          <a:xfrm>
            <a:off x="6820235" y="10358201"/>
            <a:ext cx="5681004" cy="6123022"/>
          </a:xfrm>
          <a:custGeom>
            <a:avLst/>
            <a:gdLst/>
            <a:ahLst/>
            <a:cxnLst/>
            <a:rect l="l" t="t" r="r" b="b"/>
            <a:pathLst>
              <a:path w="3254375" h="3431540">
                <a:moveTo>
                  <a:pt x="0" y="3431159"/>
                </a:moveTo>
                <a:lnTo>
                  <a:pt x="3254375" y="3431159"/>
                </a:lnTo>
                <a:lnTo>
                  <a:pt x="3254375" y="0"/>
                </a:lnTo>
                <a:lnTo>
                  <a:pt x="0" y="0"/>
                </a:lnTo>
                <a:lnTo>
                  <a:pt x="0" y="3431159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8" name="object 10">
            <a:extLst>
              <a:ext uri="{FF2B5EF4-FFF2-40B4-BE49-F238E27FC236}">
                <a16:creationId xmlns:a16="http://schemas.microsoft.com/office/drawing/2014/main" id="{D74C18D9-9F6D-4E04-8FC5-58A05AFB1F12}"/>
              </a:ext>
            </a:extLst>
          </p:cNvPr>
          <p:cNvSpPr/>
          <p:nvPr/>
        </p:nvSpPr>
        <p:spPr>
          <a:xfrm>
            <a:off x="1128430" y="1044045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0" name="object 12">
            <a:extLst>
              <a:ext uri="{FF2B5EF4-FFF2-40B4-BE49-F238E27FC236}">
                <a16:creationId xmlns:a16="http://schemas.microsoft.com/office/drawing/2014/main" id="{E6BF1142-E064-4903-AE86-F24DC26A8991}"/>
              </a:ext>
            </a:extLst>
          </p:cNvPr>
          <p:cNvSpPr/>
          <p:nvPr/>
        </p:nvSpPr>
        <p:spPr>
          <a:xfrm>
            <a:off x="7423822" y="1044045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3" name="object 15">
            <a:extLst>
              <a:ext uri="{FF2B5EF4-FFF2-40B4-BE49-F238E27FC236}">
                <a16:creationId xmlns:a16="http://schemas.microsoft.com/office/drawing/2014/main" id="{F77D01BA-E477-42CE-85EB-7829C8ED25B8}"/>
              </a:ext>
            </a:extLst>
          </p:cNvPr>
          <p:cNvSpPr/>
          <p:nvPr/>
        </p:nvSpPr>
        <p:spPr>
          <a:xfrm>
            <a:off x="111623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4" name="object 16">
            <a:extLst>
              <a:ext uri="{FF2B5EF4-FFF2-40B4-BE49-F238E27FC236}">
                <a16:creationId xmlns:a16="http://schemas.microsoft.com/office/drawing/2014/main" id="{AFB6542E-FD74-4A5F-95CC-78FD45BE46E8}"/>
              </a:ext>
            </a:extLst>
          </p:cNvPr>
          <p:cNvSpPr/>
          <p:nvPr/>
        </p:nvSpPr>
        <p:spPr>
          <a:xfrm>
            <a:off x="111623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7" name="object 19">
            <a:extLst>
              <a:ext uri="{FF2B5EF4-FFF2-40B4-BE49-F238E27FC236}">
                <a16:creationId xmlns:a16="http://schemas.microsoft.com/office/drawing/2014/main" id="{4854EE60-2782-4E9C-9390-D4FF5F08A77E}"/>
              </a:ext>
            </a:extLst>
          </p:cNvPr>
          <p:cNvSpPr/>
          <p:nvPr/>
        </p:nvSpPr>
        <p:spPr>
          <a:xfrm>
            <a:off x="7051964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0" name="object 22">
            <a:extLst>
              <a:ext uri="{FF2B5EF4-FFF2-40B4-BE49-F238E27FC236}">
                <a16:creationId xmlns:a16="http://schemas.microsoft.com/office/drawing/2014/main" id="{C87A5974-E205-4B03-BC37-AEF7EA800BED}"/>
              </a:ext>
            </a:extLst>
          </p:cNvPr>
          <p:cNvSpPr/>
          <p:nvPr/>
        </p:nvSpPr>
        <p:spPr>
          <a:xfrm>
            <a:off x="741162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3" name="object 25">
            <a:extLst>
              <a:ext uri="{FF2B5EF4-FFF2-40B4-BE49-F238E27FC236}">
                <a16:creationId xmlns:a16="http://schemas.microsoft.com/office/drawing/2014/main" id="{4B47CB9A-3CF7-4B6F-ABCF-C72A09243204}"/>
              </a:ext>
            </a:extLst>
          </p:cNvPr>
          <p:cNvSpPr/>
          <p:nvPr/>
        </p:nvSpPr>
        <p:spPr>
          <a:xfrm>
            <a:off x="13935620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4" name="object 26">
            <a:extLst>
              <a:ext uri="{FF2B5EF4-FFF2-40B4-BE49-F238E27FC236}">
                <a16:creationId xmlns:a16="http://schemas.microsoft.com/office/drawing/2014/main" id="{739C951D-1F43-428D-AE98-1AF368E07A68}"/>
              </a:ext>
            </a:extLst>
          </p:cNvPr>
          <p:cNvSpPr/>
          <p:nvPr/>
        </p:nvSpPr>
        <p:spPr>
          <a:xfrm>
            <a:off x="13935620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graphicFrame>
        <p:nvGraphicFramePr>
          <p:cNvPr id="221" name="Table 3">
            <a:extLst>
              <a:ext uri="{FF2B5EF4-FFF2-40B4-BE49-F238E27FC236}">
                <a16:creationId xmlns:a16="http://schemas.microsoft.com/office/drawing/2014/main" id="{D47B43EA-9621-4B23-B48A-E337E935E4F0}"/>
              </a:ext>
            </a:extLst>
          </p:cNvPr>
          <p:cNvGraphicFramePr>
            <a:graphicFrameLocks noGrp="1"/>
          </p:cNvGraphicFramePr>
          <p:nvPr/>
        </p:nvGraphicFramePr>
        <p:xfrm>
          <a:off x="14774874" y="2597186"/>
          <a:ext cx="10062414" cy="135573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8111">
                  <a:extLst>
                    <a:ext uri="{9D8B030D-6E8A-4147-A177-3AD203B41FA5}">
                      <a16:colId xmlns:a16="http://schemas.microsoft.com/office/drawing/2014/main" val="329328549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858216296"/>
                    </a:ext>
                  </a:extLst>
                </a:gridCol>
                <a:gridCol w="3085341">
                  <a:extLst>
                    <a:ext uri="{9D8B030D-6E8A-4147-A177-3AD203B41FA5}">
                      <a16:colId xmlns:a16="http://schemas.microsoft.com/office/drawing/2014/main" val="2773723347"/>
                    </a:ext>
                  </a:extLst>
                </a:gridCol>
                <a:gridCol w="457847">
                  <a:extLst>
                    <a:ext uri="{9D8B030D-6E8A-4147-A177-3AD203B41FA5}">
                      <a16:colId xmlns:a16="http://schemas.microsoft.com/office/drawing/2014/main" val="3970924410"/>
                    </a:ext>
                  </a:extLst>
                </a:gridCol>
                <a:gridCol w="5712835">
                  <a:extLst>
                    <a:ext uri="{9D8B030D-6E8A-4147-A177-3AD203B41FA5}">
                      <a16:colId xmlns:a16="http://schemas.microsoft.com/office/drawing/2014/main" val="3653340704"/>
                    </a:ext>
                  </a:extLst>
                </a:gridCol>
              </a:tblGrid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10950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4194046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0321369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0016852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833699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7389317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85456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9126564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5621459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1653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009620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354245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112960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7287625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537558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566917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8250689"/>
                  </a:ext>
                </a:extLst>
              </a:tr>
            </a:tbl>
          </a:graphicData>
        </a:graphic>
      </p:graphicFrame>
      <p:sp>
        <p:nvSpPr>
          <p:cNvPr id="222" name="object 2">
            <a:extLst>
              <a:ext uri="{FF2B5EF4-FFF2-40B4-BE49-F238E27FC236}">
                <a16:creationId xmlns:a16="http://schemas.microsoft.com/office/drawing/2014/main" id="{76C1F3F8-23F1-4DE6-9536-DE5F080AFA19}"/>
              </a:ext>
            </a:extLst>
          </p:cNvPr>
          <p:cNvSpPr txBox="1"/>
          <p:nvPr/>
        </p:nvSpPr>
        <p:spPr>
          <a:xfrm>
            <a:off x="18086105" y="1447616"/>
            <a:ext cx="4163630" cy="763029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25400" algn="ctr">
              <a:spcBef>
                <a:spcPts val="190"/>
              </a:spcBef>
            </a:pPr>
            <a:r>
              <a:rPr lang="en-ZA" sz="4800" b="1" spc="-10" dirty="0">
                <a:latin typeface="Calibri"/>
                <a:cs typeface="Calibri"/>
              </a:rPr>
              <a:t>To Do</a:t>
            </a:r>
            <a:endParaRPr sz="4800" dirty="0">
              <a:latin typeface="Calibri"/>
              <a:cs typeface="Calibri"/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25459160" y="1068614"/>
            <a:ext cx="1144165" cy="16347327"/>
            <a:chOff x="25152525" y="1026274"/>
            <a:chExt cx="1144165" cy="16347327"/>
          </a:xfrm>
        </p:grpSpPr>
        <p:sp>
          <p:nvSpPr>
            <p:cNvPr id="39" name="Rectangle: Rounded Corners 16">
              <a:hlinkClick r:id="rId3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163660" y="1026274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1" name="Rectangle: Rounded Corners 17">
              <a:hlinkClick r:id="rId4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163660" y="243648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2" name="Rectangle: Rounded Corners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 userDrawn="1"/>
          </p:nvSpPr>
          <p:spPr>
            <a:xfrm>
              <a:off x="25163660" y="380617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5" name="Rectangle: Rounded Corners 19">
              <a:hlinkClick r:id="rId6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6" name="Rectangle: Rounded Corners 20">
              <a:hlinkClick r:id="rId7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8" name="Rectangle: Rounded Corners 21">
              <a:hlinkClick r:id="rId8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9" name="Rectangle: Rounded Corners 22">
              <a:hlinkClick r:id="rId9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1" name="Rectangle: Rounded Corners 23">
              <a:hlinkClick r:id="rId10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2" name="Rectangle: Rounded Corners 24">
              <a:hlinkClick r:id="rId11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5" name="Rectangle: Rounded Corners 25">
              <a:hlinkClick r:id="rId12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6" name="Rectangle: Rounded Corners 26">
              <a:hlinkClick r:id="rId13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7" name="Rectangle: Rounded Corners 27">
              <a:hlinkClick r:id="rId14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411381" y="1167317"/>
            <a:ext cx="25930687" cy="16180343"/>
            <a:chOff x="366003" y="1193258"/>
            <a:chExt cx="25930687" cy="16180343"/>
          </a:xfrm>
          <a:noFill/>
        </p:grpSpPr>
        <p:sp>
          <p:nvSpPr>
            <p:cNvPr id="61" name="Rectangle: Rounded Corners 16">
              <a:hlinkClick r:id="rId3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366003" y="1193258"/>
              <a:ext cx="1133030" cy="1243230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3" name="Rectangle: Rounded Corners 17">
              <a:hlinkClick r:id="rId4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366003" y="2562948"/>
              <a:ext cx="1133030" cy="1243230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4" name="Rectangle: Rounded Corners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25163660" y="3806178"/>
              <a:ext cx="1133030" cy="1243230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5" name="Rectangle: Rounded Corners 19">
              <a:hlinkClick r:id="rId6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6" name="Rectangle: Rounded Corners 20">
              <a:hlinkClick r:id="rId7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7" name="Rectangle: Rounded Corners 21">
              <a:hlinkClick r:id="rId8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8" name="Rectangle: Rounded Corners 22">
              <a:hlinkClick r:id="rId9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9" name="Rectangle: Rounded Corners 23">
              <a:hlinkClick r:id="rId10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0" name="Rectangle: Rounded Corners 24">
              <a:hlinkClick r:id="rId11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1" name="Rectangle: Rounded Corners 25">
              <a:hlinkClick r:id="rId12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2" name="Rectangle: Rounded Corners 26">
              <a:hlinkClick r:id="rId13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3" name="Rectangle: Rounded Corners 27">
              <a:hlinkClick r:id="rId14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</p:spTree>
    <p:extLst>
      <p:ext uri="{BB962C8B-B14F-4D97-AF65-F5344CB8AC3E}">
        <p14:creationId xmlns:p14="http://schemas.microsoft.com/office/powerpoint/2010/main" val="8631580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Rectangle: Rounded Corners 524">
            <a:extLst>
              <a:ext uri="{FF2B5EF4-FFF2-40B4-BE49-F238E27FC236}">
                <a16:creationId xmlns:a16="http://schemas.microsoft.com/office/drawing/2014/main" id="{22661A40-0095-4402-BD28-29A32DFFC778}"/>
              </a:ext>
            </a:extLst>
          </p:cNvPr>
          <p:cNvSpPr/>
          <p:nvPr/>
        </p:nvSpPr>
        <p:spPr>
          <a:xfrm>
            <a:off x="1193035" y="1386053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Monday</a:t>
            </a:r>
          </a:p>
        </p:txBody>
      </p:sp>
      <p:graphicFrame>
        <p:nvGraphicFramePr>
          <p:cNvPr id="526" name="Table 526">
            <a:extLst>
              <a:ext uri="{FF2B5EF4-FFF2-40B4-BE49-F238E27FC236}">
                <a16:creationId xmlns:a16="http://schemas.microsoft.com/office/drawing/2014/main" id="{EF55DA1B-51F7-4344-838D-CDDB98178A93}"/>
              </a:ext>
            </a:extLst>
          </p:cNvPr>
          <p:cNvGraphicFramePr>
            <a:graphicFrameLocks noGrp="1"/>
          </p:cNvGraphicFramePr>
          <p:nvPr/>
        </p:nvGraphicFramePr>
        <p:xfrm>
          <a:off x="1224952" y="2106125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27" name="Rectangle: Rounded Corners 526">
            <a:extLst>
              <a:ext uri="{FF2B5EF4-FFF2-40B4-BE49-F238E27FC236}">
                <a16:creationId xmlns:a16="http://schemas.microsoft.com/office/drawing/2014/main" id="{802E2183-6E26-45DC-AA78-441749E0C855}"/>
              </a:ext>
            </a:extLst>
          </p:cNvPr>
          <p:cNvSpPr/>
          <p:nvPr/>
        </p:nvSpPr>
        <p:spPr>
          <a:xfrm>
            <a:off x="1224952" y="533292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Tuesday</a:t>
            </a:r>
          </a:p>
        </p:txBody>
      </p:sp>
      <p:graphicFrame>
        <p:nvGraphicFramePr>
          <p:cNvPr id="528" name="Table 526">
            <a:extLst>
              <a:ext uri="{FF2B5EF4-FFF2-40B4-BE49-F238E27FC236}">
                <a16:creationId xmlns:a16="http://schemas.microsoft.com/office/drawing/2014/main" id="{F3E6595C-8942-44BC-8112-AE82E4B2E65B}"/>
              </a:ext>
            </a:extLst>
          </p:cNvPr>
          <p:cNvGraphicFramePr>
            <a:graphicFrameLocks noGrp="1"/>
          </p:cNvGraphicFramePr>
          <p:nvPr/>
        </p:nvGraphicFramePr>
        <p:xfrm>
          <a:off x="1256869" y="605299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29" name="Rectangle: Rounded Corners 528">
            <a:extLst>
              <a:ext uri="{FF2B5EF4-FFF2-40B4-BE49-F238E27FC236}">
                <a16:creationId xmlns:a16="http://schemas.microsoft.com/office/drawing/2014/main" id="{F554E60D-9173-4374-9DC7-AE52FD0068D8}"/>
              </a:ext>
            </a:extLst>
          </p:cNvPr>
          <p:cNvSpPr/>
          <p:nvPr/>
        </p:nvSpPr>
        <p:spPr>
          <a:xfrm>
            <a:off x="1193035" y="9263228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Wednesday</a:t>
            </a:r>
          </a:p>
        </p:txBody>
      </p:sp>
      <p:graphicFrame>
        <p:nvGraphicFramePr>
          <p:cNvPr id="530" name="Table 526">
            <a:extLst>
              <a:ext uri="{FF2B5EF4-FFF2-40B4-BE49-F238E27FC236}">
                <a16:creationId xmlns:a16="http://schemas.microsoft.com/office/drawing/2014/main" id="{FA60CCC5-059D-4492-AE4E-7A25D734EC17}"/>
              </a:ext>
            </a:extLst>
          </p:cNvPr>
          <p:cNvGraphicFramePr>
            <a:graphicFrameLocks noGrp="1"/>
          </p:cNvGraphicFramePr>
          <p:nvPr/>
        </p:nvGraphicFramePr>
        <p:xfrm>
          <a:off x="1224952" y="9983300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1" name="Rectangle: Rounded Corners 530">
            <a:extLst>
              <a:ext uri="{FF2B5EF4-FFF2-40B4-BE49-F238E27FC236}">
                <a16:creationId xmlns:a16="http://schemas.microsoft.com/office/drawing/2014/main" id="{8D6290B4-8446-4A1C-A310-9D1E54796ED3}"/>
              </a:ext>
            </a:extLst>
          </p:cNvPr>
          <p:cNvSpPr/>
          <p:nvPr/>
        </p:nvSpPr>
        <p:spPr>
          <a:xfrm>
            <a:off x="1192526" y="1312134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Thursday</a:t>
            </a:r>
          </a:p>
        </p:txBody>
      </p:sp>
      <p:graphicFrame>
        <p:nvGraphicFramePr>
          <p:cNvPr id="532" name="Table 526">
            <a:extLst>
              <a:ext uri="{FF2B5EF4-FFF2-40B4-BE49-F238E27FC236}">
                <a16:creationId xmlns:a16="http://schemas.microsoft.com/office/drawing/2014/main" id="{D8343F4D-8B28-46AB-91B8-CE0B7F8AD754}"/>
              </a:ext>
            </a:extLst>
          </p:cNvPr>
          <p:cNvGraphicFramePr>
            <a:graphicFrameLocks noGrp="1"/>
          </p:cNvGraphicFramePr>
          <p:nvPr/>
        </p:nvGraphicFramePr>
        <p:xfrm>
          <a:off x="1224443" y="1384141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3" name="Rectangle: Rounded Corners 532">
            <a:extLst>
              <a:ext uri="{FF2B5EF4-FFF2-40B4-BE49-F238E27FC236}">
                <a16:creationId xmlns:a16="http://schemas.microsoft.com/office/drawing/2014/main" id="{C7332ED9-D87D-4C94-BE3D-A80A2F26E6FA}"/>
              </a:ext>
            </a:extLst>
          </p:cNvPr>
          <p:cNvSpPr/>
          <p:nvPr/>
        </p:nvSpPr>
        <p:spPr>
          <a:xfrm>
            <a:off x="22439927" y="1386053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Friday</a:t>
            </a:r>
          </a:p>
        </p:txBody>
      </p:sp>
      <p:graphicFrame>
        <p:nvGraphicFramePr>
          <p:cNvPr id="534" name="Table 526">
            <a:extLst>
              <a:ext uri="{FF2B5EF4-FFF2-40B4-BE49-F238E27FC236}">
                <a16:creationId xmlns:a16="http://schemas.microsoft.com/office/drawing/2014/main" id="{A4651587-3301-4BE4-B08A-A93921872368}"/>
              </a:ext>
            </a:extLst>
          </p:cNvPr>
          <p:cNvGraphicFramePr>
            <a:graphicFrameLocks noGrp="1"/>
          </p:cNvGraphicFramePr>
          <p:nvPr/>
        </p:nvGraphicFramePr>
        <p:xfrm>
          <a:off x="14066931" y="2106125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5" name="Rectangle: Rounded Corners 534">
            <a:extLst>
              <a:ext uri="{FF2B5EF4-FFF2-40B4-BE49-F238E27FC236}">
                <a16:creationId xmlns:a16="http://schemas.microsoft.com/office/drawing/2014/main" id="{D18545CF-A784-48FF-941B-96749C04EBED}"/>
              </a:ext>
            </a:extLst>
          </p:cNvPr>
          <p:cNvSpPr/>
          <p:nvPr/>
        </p:nvSpPr>
        <p:spPr>
          <a:xfrm>
            <a:off x="22408010" y="533292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Saturday</a:t>
            </a:r>
          </a:p>
        </p:txBody>
      </p:sp>
      <p:graphicFrame>
        <p:nvGraphicFramePr>
          <p:cNvPr id="536" name="Table 526">
            <a:extLst>
              <a:ext uri="{FF2B5EF4-FFF2-40B4-BE49-F238E27FC236}">
                <a16:creationId xmlns:a16="http://schemas.microsoft.com/office/drawing/2014/main" id="{5EA92FD2-DA63-4D12-88F7-FD598D788CDD}"/>
              </a:ext>
            </a:extLst>
          </p:cNvPr>
          <p:cNvGraphicFramePr>
            <a:graphicFrameLocks noGrp="1"/>
          </p:cNvGraphicFramePr>
          <p:nvPr/>
        </p:nvGraphicFramePr>
        <p:xfrm>
          <a:off x="14098848" y="605299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7" name="Rectangle: Rounded Corners 536">
            <a:extLst>
              <a:ext uri="{FF2B5EF4-FFF2-40B4-BE49-F238E27FC236}">
                <a16:creationId xmlns:a16="http://schemas.microsoft.com/office/drawing/2014/main" id="{F1473FCC-D503-4775-9987-B9E2D6C190C0}"/>
              </a:ext>
            </a:extLst>
          </p:cNvPr>
          <p:cNvSpPr/>
          <p:nvPr/>
        </p:nvSpPr>
        <p:spPr>
          <a:xfrm>
            <a:off x="22439927" y="9263228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Sunday</a:t>
            </a:r>
          </a:p>
        </p:txBody>
      </p:sp>
      <p:graphicFrame>
        <p:nvGraphicFramePr>
          <p:cNvPr id="538" name="Table 526">
            <a:extLst>
              <a:ext uri="{FF2B5EF4-FFF2-40B4-BE49-F238E27FC236}">
                <a16:creationId xmlns:a16="http://schemas.microsoft.com/office/drawing/2014/main" id="{6C0EFDD8-6F57-4D70-A037-BAC961600F78}"/>
              </a:ext>
            </a:extLst>
          </p:cNvPr>
          <p:cNvGraphicFramePr>
            <a:graphicFrameLocks noGrp="1"/>
          </p:cNvGraphicFramePr>
          <p:nvPr/>
        </p:nvGraphicFramePr>
        <p:xfrm>
          <a:off x="14066931" y="9983300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grpSp>
        <p:nvGrpSpPr>
          <p:cNvPr id="29" name="Group 28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411381" y="1167317"/>
            <a:ext cx="25930687" cy="16180343"/>
            <a:chOff x="366003" y="1193258"/>
            <a:chExt cx="25930687" cy="16180343"/>
          </a:xfrm>
          <a:noFill/>
        </p:grpSpPr>
        <p:sp>
          <p:nvSpPr>
            <p:cNvPr id="30" name="Rectangle: Rounded Corners 16">
              <a:hlinkClick r:id="rId2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366003" y="1193258"/>
              <a:ext cx="1133030" cy="1243230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1" name="Rectangle: Rounded Corners 17">
              <a:hlinkClick r:id="rId3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366003" y="2562948"/>
              <a:ext cx="1133030" cy="1243230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2" name="Rectangle: Rounded Corners 18">
              <a:hlinkClick r:id="rId4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25163660" y="3806178"/>
              <a:ext cx="1133030" cy="1243230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3" name="Rectangle: Rounded Corners 19">
              <a:hlinkClick r:id="rId5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4" name="Rectangle: Rounded Corners 20">
              <a:hlinkClick r:id="rId6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5" name="Rectangle: Rounded Corners 21">
              <a:hlinkClick r:id="rId7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6" name="Rectangle: Rounded Corners 22">
              <a:hlinkClick r:id="rId8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7" name="Rectangle: Rounded Corners 23">
              <a:hlinkClick r:id="rId9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8" name="Rectangle: Rounded Corners 24">
              <a:hlinkClick r:id="rId10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9" name="Rectangle: Rounded Corners 25">
              <a:hlinkClick r:id="rId11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0" name="Rectangle: Rounded Corners 26">
              <a:hlinkClick r:id="rId12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1" name="Rectangle: Rounded Corners 27">
              <a:hlinkClick r:id="rId13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sp>
        <p:nvSpPr>
          <p:cNvPr id="42" name="Rectangle: Top Corners Rounded 61">
            <a:hlinkClick r:id="rId14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447800" y="2667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34139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ageCurlDouble"/>
      </p:transition>
    </mc:Choice>
    <mc:Fallback xmlns="">
      <p:transition spd="slow" advClick="0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Rounded Corners 9">
            <a:hlinkClick r:id="" action="ppaction://noaction"/>
            <a:extLst>
              <a:ext uri="{FF2B5EF4-FFF2-40B4-BE49-F238E27FC236}">
                <a16:creationId xmlns:a16="http://schemas.microsoft.com/office/drawing/2014/main" id="{446C6CE9-07F3-4FF5-93FF-C749C9E8A595}"/>
              </a:ext>
            </a:extLst>
          </p:cNvPr>
          <p:cNvSpPr/>
          <p:nvPr/>
        </p:nvSpPr>
        <p:spPr>
          <a:xfrm>
            <a:off x="25698450" y="10686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hlinkClick r:id="" action="ppaction://noaction"/>
            <a:extLst>
              <a:ext uri="{FF2B5EF4-FFF2-40B4-BE49-F238E27FC236}">
                <a16:creationId xmlns:a16="http://schemas.microsoft.com/office/drawing/2014/main" id="{8255F68B-2F1A-4CD9-A876-123357C575D6}"/>
              </a:ext>
            </a:extLst>
          </p:cNvPr>
          <p:cNvSpPr/>
          <p:nvPr/>
        </p:nvSpPr>
        <p:spPr>
          <a:xfrm>
            <a:off x="25698450" y="243408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hlinkClick r:id="" action="ppaction://noaction"/>
            <a:extLst>
              <a:ext uri="{FF2B5EF4-FFF2-40B4-BE49-F238E27FC236}">
                <a16:creationId xmlns:a16="http://schemas.microsoft.com/office/drawing/2014/main" id="{F7790886-A193-4B09-A3A6-0132E7DA88A9}"/>
              </a:ext>
            </a:extLst>
          </p:cNvPr>
          <p:cNvSpPr/>
          <p:nvPr/>
        </p:nvSpPr>
        <p:spPr>
          <a:xfrm>
            <a:off x="25698450" y="379955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hlinkClick r:id="" action="ppaction://noaction"/>
            <a:extLst>
              <a:ext uri="{FF2B5EF4-FFF2-40B4-BE49-F238E27FC236}">
                <a16:creationId xmlns:a16="http://schemas.microsoft.com/office/drawing/2014/main" id="{5AF01227-4BF8-4787-B84A-203E86E662C5}"/>
              </a:ext>
            </a:extLst>
          </p:cNvPr>
          <p:cNvSpPr/>
          <p:nvPr/>
        </p:nvSpPr>
        <p:spPr>
          <a:xfrm>
            <a:off x="25698450" y="516502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hlinkClick r:id="" action="ppaction://noaction"/>
            <a:extLst>
              <a:ext uri="{FF2B5EF4-FFF2-40B4-BE49-F238E27FC236}">
                <a16:creationId xmlns:a16="http://schemas.microsoft.com/office/drawing/2014/main" id="{7BFE6CA8-572E-4F3E-9539-BBE1CE79CCF5}"/>
              </a:ext>
            </a:extLst>
          </p:cNvPr>
          <p:cNvSpPr/>
          <p:nvPr/>
        </p:nvSpPr>
        <p:spPr>
          <a:xfrm>
            <a:off x="25698450" y="653049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hlinkClick r:id="" action="ppaction://noaction"/>
            <a:extLst>
              <a:ext uri="{FF2B5EF4-FFF2-40B4-BE49-F238E27FC236}">
                <a16:creationId xmlns:a16="http://schemas.microsoft.com/office/drawing/2014/main" id="{1BFD18DA-2C6D-4619-8ED1-4C04808E9755}"/>
              </a:ext>
            </a:extLst>
          </p:cNvPr>
          <p:cNvSpPr/>
          <p:nvPr/>
        </p:nvSpPr>
        <p:spPr>
          <a:xfrm>
            <a:off x="25698450" y="789596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hlinkClick r:id="" action="ppaction://noaction"/>
            <a:extLst>
              <a:ext uri="{FF2B5EF4-FFF2-40B4-BE49-F238E27FC236}">
                <a16:creationId xmlns:a16="http://schemas.microsoft.com/office/drawing/2014/main" id="{D45A448A-6A4F-40F2-8A70-2EAD84357E48}"/>
              </a:ext>
            </a:extLst>
          </p:cNvPr>
          <p:cNvSpPr/>
          <p:nvPr/>
        </p:nvSpPr>
        <p:spPr>
          <a:xfrm>
            <a:off x="25698450" y="926143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hlinkClick r:id="" action="ppaction://noaction"/>
            <a:extLst>
              <a:ext uri="{FF2B5EF4-FFF2-40B4-BE49-F238E27FC236}">
                <a16:creationId xmlns:a16="http://schemas.microsoft.com/office/drawing/2014/main" id="{2BE8278F-BB92-41BF-9083-BD8B17BD9AC2}"/>
              </a:ext>
            </a:extLst>
          </p:cNvPr>
          <p:cNvSpPr/>
          <p:nvPr/>
        </p:nvSpPr>
        <p:spPr>
          <a:xfrm>
            <a:off x="25698450" y="1062690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hlinkClick r:id="" action="ppaction://noaction"/>
            <a:extLst>
              <a:ext uri="{FF2B5EF4-FFF2-40B4-BE49-F238E27FC236}">
                <a16:creationId xmlns:a16="http://schemas.microsoft.com/office/drawing/2014/main" id="{5CB04BD4-E02D-4798-A26C-BEC145AB49DB}"/>
              </a:ext>
            </a:extLst>
          </p:cNvPr>
          <p:cNvSpPr/>
          <p:nvPr/>
        </p:nvSpPr>
        <p:spPr>
          <a:xfrm>
            <a:off x="25698450" y="1199237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hlinkClick r:id="" action="ppaction://noaction"/>
            <a:extLst>
              <a:ext uri="{FF2B5EF4-FFF2-40B4-BE49-F238E27FC236}">
                <a16:creationId xmlns:a16="http://schemas.microsoft.com/office/drawing/2014/main" id="{960EAC65-8800-4CAD-9FE7-2E32EA1A6592}"/>
              </a:ext>
            </a:extLst>
          </p:cNvPr>
          <p:cNvSpPr/>
          <p:nvPr/>
        </p:nvSpPr>
        <p:spPr>
          <a:xfrm>
            <a:off x="25698450" y="1335784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hlinkClick r:id="" action="ppaction://noaction"/>
            <a:extLst>
              <a:ext uri="{FF2B5EF4-FFF2-40B4-BE49-F238E27FC236}">
                <a16:creationId xmlns:a16="http://schemas.microsoft.com/office/drawing/2014/main" id="{DFA1BB0B-267B-4951-8EA3-AF3B56A46A59}"/>
              </a:ext>
            </a:extLst>
          </p:cNvPr>
          <p:cNvSpPr/>
          <p:nvPr/>
        </p:nvSpPr>
        <p:spPr>
          <a:xfrm>
            <a:off x="25698450" y="147233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hlinkClick r:id="" action="ppaction://noaction"/>
            <a:extLst>
              <a:ext uri="{FF2B5EF4-FFF2-40B4-BE49-F238E27FC236}">
                <a16:creationId xmlns:a16="http://schemas.microsoft.com/office/drawing/2014/main" id="{275EA8BE-60B0-4FF0-BA96-129F69F22E06}"/>
              </a:ext>
            </a:extLst>
          </p:cNvPr>
          <p:cNvSpPr/>
          <p:nvPr/>
        </p:nvSpPr>
        <p:spPr>
          <a:xfrm>
            <a:off x="25698450" y="16088788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22D3A13-EEE1-4B15-9C0B-5DC1A3E619F0}"/>
              </a:ext>
            </a:extLst>
          </p:cNvPr>
          <p:cNvSpPr/>
          <p:nvPr/>
        </p:nvSpPr>
        <p:spPr>
          <a:xfrm>
            <a:off x="23795500" y="16088788"/>
            <a:ext cx="1691586" cy="1456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 59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8F9B818D-929E-4ECD-A2BA-1263EA0889E7}"/>
              </a:ext>
            </a:extLst>
          </p:cNvPr>
          <p:cNvSpPr/>
          <p:nvPr/>
        </p:nvSpPr>
        <p:spPr>
          <a:xfrm>
            <a:off x="1116239" y="16270514"/>
            <a:ext cx="1248228" cy="12748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: Top Corners Rounded 61">
            <a:hlinkClick r:id="rId2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447800" y="2667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bject 2">
            <a:extLst>
              <a:ext uri="{FF2B5EF4-FFF2-40B4-BE49-F238E27FC236}">
                <a16:creationId xmlns:a16="http://schemas.microsoft.com/office/drawing/2014/main" id="{A7843B35-D7B0-42AB-9877-BA97342BDBE4}"/>
              </a:ext>
            </a:extLst>
          </p:cNvPr>
          <p:cNvSpPr txBox="1"/>
          <p:nvPr/>
        </p:nvSpPr>
        <p:spPr>
          <a:xfrm>
            <a:off x="3067050" y="1349288"/>
            <a:ext cx="6426393" cy="763029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25400" algn="ctr">
              <a:spcBef>
                <a:spcPts val="190"/>
              </a:spcBef>
            </a:pPr>
            <a:r>
              <a:rPr sz="4800" b="1" spc="-10" dirty="0">
                <a:latin typeface="Calibri"/>
                <a:cs typeface="Calibri"/>
              </a:rPr>
              <a:t>Goal</a:t>
            </a:r>
            <a:r>
              <a:rPr sz="4800" b="1" spc="-70" dirty="0">
                <a:latin typeface="Calibri"/>
                <a:cs typeface="Calibri"/>
              </a:rPr>
              <a:t> </a:t>
            </a:r>
            <a:r>
              <a:rPr sz="4800" b="1" spc="-10" dirty="0">
                <a:latin typeface="Calibri"/>
                <a:cs typeface="Calibri"/>
              </a:rPr>
              <a:t>Classification</a:t>
            </a:r>
            <a:endParaRPr sz="4800" dirty="0">
              <a:latin typeface="Calibri"/>
              <a:cs typeface="Calibri"/>
            </a:endParaRPr>
          </a:p>
        </p:txBody>
      </p:sp>
      <p:graphicFrame>
        <p:nvGraphicFramePr>
          <p:cNvPr id="33" name="object 5">
            <a:extLst>
              <a:ext uri="{FF2B5EF4-FFF2-40B4-BE49-F238E27FC236}">
                <a16:creationId xmlns:a16="http://schemas.microsoft.com/office/drawing/2014/main" id="{A02703A7-9334-429C-9DFA-A74E27BB1720}"/>
              </a:ext>
            </a:extLst>
          </p:cNvPr>
          <p:cNvGraphicFramePr>
            <a:graphicFrameLocks noGrp="1"/>
          </p:cNvGraphicFramePr>
          <p:nvPr/>
        </p:nvGraphicFramePr>
        <p:xfrm>
          <a:off x="1217932" y="2386786"/>
          <a:ext cx="11329025" cy="78405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245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6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55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17101">
                <a:tc>
                  <a:txBody>
                    <a:bodyPr/>
                    <a:lstStyle/>
                    <a:p>
                      <a:pPr algn="ctr">
                        <a:lnSpc>
                          <a:spcPts val="124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1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st 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Most</a:t>
                      </a:r>
                      <a:r>
                        <a:rPr sz="2400" spc="-9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Urgent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ts val="124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2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nd</a:t>
                      </a:r>
                      <a:r>
                        <a:rPr sz="2400" spc="127" baseline="27777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Urgent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 w="6350">
                      <a:noFill/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2319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  <a:lnT>
                      <a:noFill/>
                    </a:lnT>
                    <a:lnB w="635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  <a:lnT w="6350">
                      <a:noFill/>
                      <a:prstDash val="solid"/>
                    </a:lnT>
                    <a:lnB w="635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026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140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3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rd</a:t>
                      </a:r>
                      <a:r>
                        <a:rPr sz="2400" spc="127" baseline="27777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Important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T w="6350">
                      <a:noFill/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  <a:p>
                      <a:pPr marL="635" algn="ctr">
                        <a:lnSpc>
                          <a:spcPts val="140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4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th 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Not</a:t>
                      </a:r>
                      <a:r>
                        <a:rPr sz="2400" spc="-8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Important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T w="6350">
                      <a:noFill/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1" name="object 3">
            <a:extLst>
              <a:ext uri="{FF2B5EF4-FFF2-40B4-BE49-F238E27FC236}">
                <a16:creationId xmlns:a16="http://schemas.microsoft.com/office/drawing/2014/main" id="{B3BF3BDB-0074-43B2-B87B-F25407F3CCCC}"/>
              </a:ext>
            </a:extLst>
          </p:cNvPr>
          <p:cNvSpPr/>
          <p:nvPr/>
        </p:nvSpPr>
        <p:spPr>
          <a:xfrm>
            <a:off x="1128430" y="2597186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4" name="object 6">
            <a:extLst>
              <a:ext uri="{FF2B5EF4-FFF2-40B4-BE49-F238E27FC236}">
                <a16:creationId xmlns:a16="http://schemas.microsoft.com/office/drawing/2014/main" id="{21E2FD4A-C6E7-4B43-A044-B0A09935A1AD}"/>
              </a:ext>
            </a:extLst>
          </p:cNvPr>
          <p:cNvSpPr/>
          <p:nvPr/>
        </p:nvSpPr>
        <p:spPr>
          <a:xfrm>
            <a:off x="1174149" y="10358201"/>
            <a:ext cx="5434721" cy="6123022"/>
          </a:xfrm>
          <a:custGeom>
            <a:avLst/>
            <a:gdLst/>
            <a:ahLst/>
            <a:cxnLst/>
            <a:rect l="l" t="t" r="r" b="b"/>
            <a:pathLst>
              <a:path w="2962275" h="3431540">
                <a:moveTo>
                  <a:pt x="0" y="3431159"/>
                </a:moveTo>
                <a:lnTo>
                  <a:pt x="2961766" y="3431159"/>
                </a:lnTo>
                <a:lnTo>
                  <a:pt x="2961766" y="0"/>
                </a:lnTo>
                <a:lnTo>
                  <a:pt x="0" y="0"/>
                </a:lnTo>
                <a:lnTo>
                  <a:pt x="0" y="3431159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5" name="object 7">
            <a:extLst>
              <a:ext uri="{FF2B5EF4-FFF2-40B4-BE49-F238E27FC236}">
                <a16:creationId xmlns:a16="http://schemas.microsoft.com/office/drawing/2014/main" id="{1DA04D45-AB27-4535-801A-EBB6F25212E6}"/>
              </a:ext>
            </a:extLst>
          </p:cNvPr>
          <p:cNvSpPr/>
          <p:nvPr/>
        </p:nvSpPr>
        <p:spPr>
          <a:xfrm>
            <a:off x="1259497" y="10452544"/>
            <a:ext cx="5193566" cy="342900"/>
          </a:xfrm>
          <a:custGeom>
            <a:avLst/>
            <a:gdLst/>
            <a:ahLst/>
            <a:cxnLst/>
            <a:rect l="l" t="t" r="r" b="b"/>
            <a:pathLst>
              <a:path w="2830829" h="171450">
                <a:moveTo>
                  <a:pt x="0" y="170992"/>
                </a:moveTo>
                <a:lnTo>
                  <a:pt x="2830703" y="170992"/>
                </a:lnTo>
                <a:lnTo>
                  <a:pt x="2830703" y="0"/>
                </a:lnTo>
                <a:lnTo>
                  <a:pt x="0" y="0"/>
                </a:lnTo>
                <a:lnTo>
                  <a:pt x="0" y="170992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6" name="object 8">
            <a:extLst>
              <a:ext uri="{FF2B5EF4-FFF2-40B4-BE49-F238E27FC236}">
                <a16:creationId xmlns:a16="http://schemas.microsoft.com/office/drawing/2014/main" id="{263F33B8-7CE9-4385-82D8-ADE8AFAC5EB1}"/>
              </a:ext>
            </a:extLst>
          </p:cNvPr>
          <p:cNvSpPr/>
          <p:nvPr/>
        </p:nvSpPr>
        <p:spPr>
          <a:xfrm>
            <a:off x="6820235" y="10358201"/>
            <a:ext cx="5681004" cy="6123022"/>
          </a:xfrm>
          <a:custGeom>
            <a:avLst/>
            <a:gdLst/>
            <a:ahLst/>
            <a:cxnLst/>
            <a:rect l="l" t="t" r="r" b="b"/>
            <a:pathLst>
              <a:path w="3254375" h="3431540">
                <a:moveTo>
                  <a:pt x="0" y="3431159"/>
                </a:moveTo>
                <a:lnTo>
                  <a:pt x="3254375" y="3431159"/>
                </a:lnTo>
                <a:lnTo>
                  <a:pt x="3254375" y="0"/>
                </a:lnTo>
                <a:lnTo>
                  <a:pt x="0" y="0"/>
                </a:lnTo>
                <a:lnTo>
                  <a:pt x="0" y="3431159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8" name="object 10">
            <a:extLst>
              <a:ext uri="{FF2B5EF4-FFF2-40B4-BE49-F238E27FC236}">
                <a16:creationId xmlns:a16="http://schemas.microsoft.com/office/drawing/2014/main" id="{D74C18D9-9F6D-4E04-8FC5-58A05AFB1F12}"/>
              </a:ext>
            </a:extLst>
          </p:cNvPr>
          <p:cNvSpPr/>
          <p:nvPr/>
        </p:nvSpPr>
        <p:spPr>
          <a:xfrm>
            <a:off x="1128430" y="1044045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0" name="object 12">
            <a:extLst>
              <a:ext uri="{FF2B5EF4-FFF2-40B4-BE49-F238E27FC236}">
                <a16:creationId xmlns:a16="http://schemas.microsoft.com/office/drawing/2014/main" id="{E6BF1142-E064-4903-AE86-F24DC26A8991}"/>
              </a:ext>
            </a:extLst>
          </p:cNvPr>
          <p:cNvSpPr/>
          <p:nvPr/>
        </p:nvSpPr>
        <p:spPr>
          <a:xfrm>
            <a:off x="7423822" y="1044045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3" name="object 15">
            <a:extLst>
              <a:ext uri="{FF2B5EF4-FFF2-40B4-BE49-F238E27FC236}">
                <a16:creationId xmlns:a16="http://schemas.microsoft.com/office/drawing/2014/main" id="{F77D01BA-E477-42CE-85EB-7829C8ED25B8}"/>
              </a:ext>
            </a:extLst>
          </p:cNvPr>
          <p:cNvSpPr/>
          <p:nvPr/>
        </p:nvSpPr>
        <p:spPr>
          <a:xfrm>
            <a:off x="111623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4" name="object 16">
            <a:extLst>
              <a:ext uri="{FF2B5EF4-FFF2-40B4-BE49-F238E27FC236}">
                <a16:creationId xmlns:a16="http://schemas.microsoft.com/office/drawing/2014/main" id="{AFB6542E-FD74-4A5F-95CC-78FD45BE46E8}"/>
              </a:ext>
            </a:extLst>
          </p:cNvPr>
          <p:cNvSpPr/>
          <p:nvPr/>
        </p:nvSpPr>
        <p:spPr>
          <a:xfrm>
            <a:off x="111623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7" name="object 19">
            <a:extLst>
              <a:ext uri="{FF2B5EF4-FFF2-40B4-BE49-F238E27FC236}">
                <a16:creationId xmlns:a16="http://schemas.microsoft.com/office/drawing/2014/main" id="{4854EE60-2782-4E9C-9390-D4FF5F08A77E}"/>
              </a:ext>
            </a:extLst>
          </p:cNvPr>
          <p:cNvSpPr/>
          <p:nvPr/>
        </p:nvSpPr>
        <p:spPr>
          <a:xfrm>
            <a:off x="7051964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0" name="object 22">
            <a:extLst>
              <a:ext uri="{FF2B5EF4-FFF2-40B4-BE49-F238E27FC236}">
                <a16:creationId xmlns:a16="http://schemas.microsoft.com/office/drawing/2014/main" id="{C87A5974-E205-4B03-BC37-AEF7EA800BED}"/>
              </a:ext>
            </a:extLst>
          </p:cNvPr>
          <p:cNvSpPr/>
          <p:nvPr/>
        </p:nvSpPr>
        <p:spPr>
          <a:xfrm>
            <a:off x="741162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3" name="object 25">
            <a:extLst>
              <a:ext uri="{FF2B5EF4-FFF2-40B4-BE49-F238E27FC236}">
                <a16:creationId xmlns:a16="http://schemas.microsoft.com/office/drawing/2014/main" id="{4B47CB9A-3CF7-4B6F-ABCF-C72A09243204}"/>
              </a:ext>
            </a:extLst>
          </p:cNvPr>
          <p:cNvSpPr/>
          <p:nvPr/>
        </p:nvSpPr>
        <p:spPr>
          <a:xfrm>
            <a:off x="13935620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4" name="object 26">
            <a:extLst>
              <a:ext uri="{FF2B5EF4-FFF2-40B4-BE49-F238E27FC236}">
                <a16:creationId xmlns:a16="http://schemas.microsoft.com/office/drawing/2014/main" id="{739C951D-1F43-428D-AE98-1AF368E07A68}"/>
              </a:ext>
            </a:extLst>
          </p:cNvPr>
          <p:cNvSpPr/>
          <p:nvPr/>
        </p:nvSpPr>
        <p:spPr>
          <a:xfrm>
            <a:off x="13935620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graphicFrame>
        <p:nvGraphicFramePr>
          <p:cNvPr id="221" name="Table 3">
            <a:extLst>
              <a:ext uri="{FF2B5EF4-FFF2-40B4-BE49-F238E27FC236}">
                <a16:creationId xmlns:a16="http://schemas.microsoft.com/office/drawing/2014/main" id="{D47B43EA-9621-4B23-B48A-E337E935E4F0}"/>
              </a:ext>
            </a:extLst>
          </p:cNvPr>
          <p:cNvGraphicFramePr>
            <a:graphicFrameLocks noGrp="1"/>
          </p:cNvGraphicFramePr>
          <p:nvPr/>
        </p:nvGraphicFramePr>
        <p:xfrm>
          <a:off x="14774874" y="2597186"/>
          <a:ext cx="10062414" cy="135573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8111">
                  <a:extLst>
                    <a:ext uri="{9D8B030D-6E8A-4147-A177-3AD203B41FA5}">
                      <a16:colId xmlns:a16="http://schemas.microsoft.com/office/drawing/2014/main" val="329328549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858216296"/>
                    </a:ext>
                  </a:extLst>
                </a:gridCol>
                <a:gridCol w="3085341">
                  <a:extLst>
                    <a:ext uri="{9D8B030D-6E8A-4147-A177-3AD203B41FA5}">
                      <a16:colId xmlns:a16="http://schemas.microsoft.com/office/drawing/2014/main" val="2773723347"/>
                    </a:ext>
                  </a:extLst>
                </a:gridCol>
                <a:gridCol w="457847">
                  <a:extLst>
                    <a:ext uri="{9D8B030D-6E8A-4147-A177-3AD203B41FA5}">
                      <a16:colId xmlns:a16="http://schemas.microsoft.com/office/drawing/2014/main" val="3970924410"/>
                    </a:ext>
                  </a:extLst>
                </a:gridCol>
                <a:gridCol w="5712835">
                  <a:extLst>
                    <a:ext uri="{9D8B030D-6E8A-4147-A177-3AD203B41FA5}">
                      <a16:colId xmlns:a16="http://schemas.microsoft.com/office/drawing/2014/main" val="3653340704"/>
                    </a:ext>
                  </a:extLst>
                </a:gridCol>
              </a:tblGrid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10950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4194046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0321369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0016852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833699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7389317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85456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9126564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5621459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1653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009620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354245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112960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7287625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537558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566917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8250689"/>
                  </a:ext>
                </a:extLst>
              </a:tr>
            </a:tbl>
          </a:graphicData>
        </a:graphic>
      </p:graphicFrame>
      <p:sp>
        <p:nvSpPr>
          <p:cNvPr id="222" name="object 2">
            <a:extLst>
              <a:ext uri="{FF2B5EF4-FFF2-40B4-BE49-F238E27FC236}">
                <a16:creationId xmlns:a16="http://schemas.microsoft.com/office/drawing/2014/main" id="{76C1F3F8-23F1-4DE6-9536-DE5F080AFA19}"/>
              </a:ext>
            </a:extLst>
          </p:cNvPr>
          <p:cNvSpPr txBox="1"/>
          <p:nvPr/>
        </p:nvSpPr>
        <p:spPr>
          <a:xfrm>
            <a:off x="18086105" y="1447616"/>
            <a:ext cx="4163630" cy="763029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25400" algn="ctr">
              <a:spcBef>
                <a:spcPts val="190"/>
              </a:spcBef>
            </a:pPr>
            <a:r>
              <a:rPr lang="en-ZA" sz="4800" b="1" spc="-10" dirty="0">
                <a:latin typeface="Calibri"/>
                <a:cs typeface="Calibri"/>
              </a:rPr>
              <a:t>To Do</a:t>
            </a:r>
            <a:endParaRPr sz="4800" dirty="0">
              <a:latin typeface="Calibri"/>
              <a:cs typeface="Calibri"/>
            </a:endParaRP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411381" y="1167317"/>
            <a:ext cx="25930687" cy="16180343"/>
            <a:chOff x="366003" y="1193258"/>
            <a:chExt cx="25930687" cy="16180343"/>
          </a:xfrm>
          <a:noFill/>
        </p:grpSpPr>
        <p:sp>
          <p:nvSpPr>
            <p:cNvPr id="61" name="Rectangle: Rounded Corners 16">
              <a:hlinkClick r:id="rId3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366003" y="1193258"/>
              <a:ext cx="1133030" cy="1243230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3" name="Rectangle: Rounded Corners 17">
              <a:hlinkClick r:id="rId4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366003" y="2562948"/>
              <a:ext cx="1133030" cy="1243230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4" name="Rectangle: Rounded Corners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25163660" y="3806178"/>
              <a:ext cx="1133030" cy="1243230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5" name="Rectangle: Rounded Corners 19">
              <a:hlinkClick r:id="rId6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6" name="Rectangle: Rounded Corners 20">
              <a:hlinkClick r:id="rId7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7" name="Rectangle: Rounded Corners 21">
              <a:hlinkClick r:id="rId8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8" name="Rectangle: Rounded Corners 22">
              <a:hlinkClick r:id="rId9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9" name="Rectangle: Rounded Corners 23">
              <a:hlinkClick r:id="rId10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0" name="Rectangle: Rounded Corners 24">
              <a:hlinkClick r:id="rId11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1" name="Rectangle: Rounded Corners 25">
              <a:hlinkClick r:id="rId12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2" name="Rectangle: Rounded Corners 26">
              <a:hlinkClick r:id="rId13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3" name="Rectangle: Rounded Corners 27">
              <a:hlinkClick r:id="rId14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</p:spTree>
    <p:extLst>
      <p:ext uri="{BB962C8B-B14F-4D97-AF65-F5344CB8AC3E}">
        <p14:creationId xmlns:p14="http://schemas.microsoft.com/office/powerpoint/2010/main" val="6956630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Rectangle: Rounded Corners 524">
            <a:extLst>
              <a:ext uri="{FF2B5EF4-FFF2-40B4-BE49-F238E27FC236}">
                <a16:creationId xmlns:a16="http://schemas.microsoft.com/office/drawing/2014/main" id="{22661A40-0095-4402-BD28-29A32DFFC778}"/>
              </a:ext>
            </a:extLst>
          </p:cNvPr>
          <p:cNvSpPr/>
          <p:nvPr/>
        </p:nvSpPr>
        <p:spPr>
          <a:xfrm>
            <a:off x="1193035" y="1386053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Monday</a:t>
            </a:r>
          </a:p>
        </p:txBody>
      </p:sp>
      <p:graphicFrame>
        <p:nvGraphicFramePr>
          <p:cNvPr id="526" name="Table 526">
            <a:extLst>
              <a:ext uri="{FF2B5EF4-FFF2-40B4-BE49-F238E27FC236}">
                <a16:creationId xmlns:a16="http://schemas.microsoft.com/office/drawing/2014/main" id="{EF55DA1B-51F7-4344-838D-CDDB98178A93}"/>
              </a:ext>
            </a:extLst>
          </p:cNvPr>
          <p:cNvGraphicFramePr>
            <a:graphicFrameLocks noGrp="1"/>
          </p:cNvGraphicFramePr>
          <p:nvPr/>
        </p:nvGraphicFramePr>
        <p:xfrm>
          <a:off x="1224952" y="2106125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27" name="Rectangle: Rounded Corners 526">
            <a:extLst>
              <a:ext uri="{FF2B5EF4-FFF2-40B4-BE49-F238E27FC236}">
                <a16:creationId xmlns:a16="http://schemas.microsoft.com/office/drawing/2014/main" id="{802E2183-6E26-45DC-AA78-441749E0C855}"/>
              </a:ext>
            </a:extLst>
          </p:cNvPr>
          <p:cNvSpPr/>
          <p:nvPr/>
        </p:nvSpPr>
        <p:spPr>
          <a:xfrm>
            <a:off x="1224952" y="533292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Tuesday</a:t>
            </a:r>
          </a:p>
        </p:txBody>
      </p:sp>
      <p:graphicFrame>
        <p:nvGraphicFramePr>
          <p:cNvPr id="528" name="Table 526">
            <a:extLst>
              <a:ext uri="{FF2B5EF4-FFF2-40B4-BE49-F238E27FC236}">
                <a16:creationId xmlns:a16="http://schemas.microsoft.com/office/drawing/2014/main" id="{F3E6595C-8942-44BC-8112-AE82E4B2E65B}"/>
              </a:ext>
            </a:extLst>
          </p:cNvPr>
          <p:cNvGraphicFramePr>
            <a:graphicFrameLocks noGrp="1"/>
          </p:cNvGraphicFramePr>
          <p:nvPr/>
        </p:nvGraphicFramePr>
        <p:xfrm>
          <a:off x="1256869" y="605299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29" name="Rectangle: Rounded Corners 528">
            <a:extLst>
              <a:ext uri="{FF2B5EF4-FFF2-40B4-BE49-F238E27FC236}">
                <a16:creationId xmlns:a16="http://schemas.microsoft.com/office/drawing/2014/main" id="{F554E60D-9173-4374-9DC7-AE52FD0068D8}"/>
              </a:ext>
            </a:extLst>
          </p:cNvPr>
          <p:cNvSpPr/>
          <p:nvPr/>
        </p:nvSpPr>
        <p:spPr>
          <a:xfrm>
            <a:off x="1193035" y="9263228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Wednesday</a:t>
            </a:r>
          </a:p>
        </p:txBody>
      </p:sp>
      <p:graphicFrame>
        <p:nvGraphicFramePr>
          <p:cNvPr id="530" name="Table 526">
            <a:extLst>
              <a:ext uri="{FF2B5EF4-FFF2-40B4-BE49-F238E27FC236}">
                <a16:creationId xmlns:a16="http://schemas.microsoft.com/office/drawing/2014/main" id="{FA60CCC5-059D-4492-AE4E-7A25D734EC17}"/>
              </a:ext>
            </a:extLst>
          </p:cNvPr>
          <p:cNvGraphicFramePr>
            <a:graphicFrameLocks noGrp="1"/>
          </p:cNvGraphicFramePr>
          <p:nvPr/>
        </p:nvGraphicFramePr>
        <p:xfrm>
          <a:off x="1224952" y="9983300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1" name="Rectangle: Rounded Corners 530">
            <a:extLst>
              <a:ext uri="{FF2B5EF4-FFF2-40B4-BE49-F238E27FC236}">
                <a16:creationId xmlns:a16="http://schemas.microsoft.com/office/drawing/2014/main" id="{8D6290B4-8446-4A1C-A310-9D1E54796ED3}"/>
              </a:ext>
            </a:extLst>
          </p:cNvPr>
          <p:cNvSpPr/>
          <p:nvPr/>
        </p:nvSpPr>
        <p:spPr>
          <a:xfrm>
            <a:off x="1192526" y="1312134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Thursday</a:t>
            </a:r>
          </a:p>
        </p:txBody>
      </p:sp>
      <p:graphicFrame>
        <p:nvGraphicFramePr>
          <p:cNvPr id="532" name="Table 526">
            <a:extLst>
              <a:ext uri="{FF2B5EF4-FFF2-40B4-BE49-F238E27FC236}">
                <a16:creationId xmlns:a16="http://schemas.microsoft.com/office/drawing/2014/main" id="{D8343F4D-8B28-46AB-91B8-CE0B7F8AD754}"/>
              </a:ext>
            </a:extLst>
          </p:cNvPr>
          <p:cNvGraphicFramePr>
            <a:graphicFrameLocks noGrp="1"/>
          </p:cNvGraphicFramePr>
          <p:nvPr/>
        </p:nvGraphicFramePr>
        <p:xfrm>
          <a:off x="1224443" y="1384141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3" name="Rectangle: Rounded Corners 532">
            <a:extLst>
              <a:ext uri="{FF2B5EF4-FFF2-40B4-BE49-F238E27FC236}">
                <a16:creationId xmlns:a16="http://schemas.microsoft.com/office/drawing/2014/main" id="{C7332ED9-D87D-4C94-BE3D-A80A2F26E6FA}"/>
              </a:ext>
            </a:extLst>
          </p:cNvPr>
          <p:cNvSpPr/>
          <p:nvPr/>
        </p:nvSpPr>
        <p:spPr>
          <a:xfrm>
            <a:off x="22439927" y="1386053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Friday</a:t>
            </a:r>
          </a:p>
        </p:txBody>
      </p:sp>
      <p:graphicFrame>
        <p:nvGraphicFramePr>
          <p:cNvPr id="534" name="Table 526">
            <a:extLst>
              <a:ext uri="{FF2B5EF4-FFF2-40B4-BE49-F238E27FC236}">
                <a16:creationId xmlns:a16="http://schemas.microsoft.com/office/drawing/2014/main" id="{A4651587-3301-4BE4-B08A-A93921872368}"/>
              </a:ext>
            </a:extLst>
          </p:cNvPr>
          <p:cNvGraphicFramePr>
            <a:graphicFrameLocks noGrp="1"/>
          </p:cNvGraphicFramePr>
          <p:nvPr/>
        </p:nvGraphicFramePr>
        <p:xfrm>
          <a:off x="14066931" y="2106125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5" name="Rectangle: Rounded Corners 534">
            <a:extLst>
              <a:ext uri="{FF2B5EF4-FFF2-40B4-BE49-F238E27FC236}">
                <a16:creationId xmlns:a16="http://schemas.microsoft.com/office/drawing/2014/main" id="{D18545CF-A784-48FF-941B-96749C04EBED}"/>
              </a:ext>
            </a:extLst>
          </p:cNvPr>
          <p:cNvSpPr/>
          <p:nvPr/>
        </p:nvSpPr>
        <p:spPr>
          <a:xfrm>
            <a:off x="22408010" y="533292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Saturday</a:t>
            </a:r>
          </a:p>
        </p:txBody>
      </p:sp>
      <p:graphicFrame>
        <p:nvGraphicFramePr>
          <p:cNvPr id="536" name="Table 526">
            <a:extLst>
              <a:ext uri="{FF2B5EF4-FFF2-40B4-BE49-F238E27FC236}">
                <a16:creationId xmlns:a16="http://schemas.microsoft.com/office/drawing/2014/main" id="{5EA92FD2-DA63-4D12-88F7-FD598D788CDD}"/>
              </a:ext>
            </a:extLst>
          </p:cNvPr>
          <p:cNvGraphicFramePr>
            <a:graphicFrameLocks noGrp="1"/>
          </p:cNvGraphicFramePr>
          <p:nvPr/>
        </p:nvGraphicFramePr>
        <p:xfrm>
          <a:off x="14098848" y="605299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7" name="Rectangle: Rounded Corners 536">
            <a:extLst>
              <a:ext uri="{FF2B5EF4-FFF2-40B4-BE49-F238E27FC236}">
                <a16:creationId xmlns:a16="http://schemas.microsoft.com/office/drawing/2014/main" id="{F1473FCC-D503-4775-9987-B9E2D6C190C0}"/>
              </a:ext>
            </a:extLst>
          </p:cNvPr>
          <p:cNvSpPr/>
          <p:nvPr/>
        </p:nvSpPr>
        <p:spPr>
          <a:xfrm>
            <a:off x="22439927" y="9263228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Sunday</a:t>
            </a:r>
          </a:p>
        </p:txBody>
      </p:sp>
      <p:graphicFrame>
        <p:nvGraphicFramePr>
          <p:cNvPr id="538" name="Table 526">
            <a:extLst>
              <a:ext uri="{FF2B5EF4-FFF2-40B4-BE49-F238E27FC236}">
                <a16:creationId xmlns:a16="http://schemas.microsoft.com/office/drawing/2014/main" id="{6C0EFDD8-6F57-4D70-A037-BAC961600F78}"/>
              </a:ext>
            </a:extLst>
          </p:cNvPr>
          <p:cNvGraphicFramePr>
            <a:graphicFrameLocks noGrp="1"/>
          </p:cNvGraphicFramePr>
          <p:nvPr/>
        </p:nvGraphicFramePr>
        <p:xfrm>
          <a:off x="14066931" y="9983300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grpSp>
        <p:nvGrpSpPr>
          <p:cNvPr id="29" name="Group 28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411381" y="1167317"/>
            <a:ext cx="25930687" cy="16180343"/>
            <a:chOff x="366003" y="1193258"/>
            <a:chExt cx="25930687" cy="16180343"/>
          </a:xfrm>
          <a:noFill/>
        </p:grpSpPr>
        <p:sp>
          <p:nvSpPr>
            <p:cNvPr id="30" name="Rectangle: Rounded Corners 16">
              <a:hlinkClick r:id="rId2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366003" y="1193258"/>
              <a:ext cx="1133030" cy="1243230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1" name="Rectangle: Rounded Corners 17">
              <a:hlinkClick r:id="rId3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366003" y="2562948"/>
              <a:ext cx="1133030" cy="1243230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2" name="Rectangle: Rounded Corners 18">
              <a:hlinkClick r:id="rId4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25163660" y="3806178"/>
              <a:ext cx="1133030" cy="1243230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3" name="Rectangle: Rounded Corners 19">
              <a:hlinkClick r:id="rId5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4" name="Rectangle: Rounded Corners 20">
              <a:hlinkClick r:id="rId6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5" name="Rectangle: Rounded Corners 21">
              <a:hlinkClick r:id="rId7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6" name="Rectangle: Rounded Corners 22">
              <a:hlinkClick r:id="rId8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7" name="Rectangle: Rounded Corners 23">
              <a:hlinkClick r:id="rId9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8" name="Rectangle: Rounded Corners 24">
              <a:hlinkClick r:id="rId10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9" name="Rectangle: Rounded Corners 25">
              <a:hlinkClick r:id="rId11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0" name="Rectangle: Rounded Corners 26">
              <a:hlinkClick r:id="rId12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1" name="Rectangle: Rounded Corners 27">
              <a:hlinkClick r:id="rId13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sp>
        <p:nvSpPr>
          <p:cNvPr id="42" name="Rectangle: Top Corners Rounded 61">
            <a:hlinkClick r:id="rId14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447800" y="2667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68785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ageCurlDouble"/>
      </p:transition>
    </mc:Choice>
    <mc:Fallback xmlns="">
      <p:transition spd="slow" advClick="0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Rounded Corners 9">
            <a:hlinkClick r:id="" action="ppaction://noaction"/>
            <a:extLst>
              <a:ext uri="{FF2B5EF4-FFF2-40B4-BE49-F238E27FC236}">
                <a16:creationId xmlns:a16="http://schemas.microsoft.com/office/drawing/2014/main" id="{446C6CE9-07F3-4FF5-93FF-C749C9E8A595}"/>
              </a:ext>
            </a:extLst>
          </p:cNvPr>
          <p:cNvSpPr/>
          <p:nvPr/>
        </p:nvSpPr>
        <p:spPr>
          <a:xfrm>
            <a:off x="25698450" y="10686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hlinkClick r:id="" action="ppaction://noaction"/>
            <a:extLst>
              <a:ext uri="{FF2B5EF4-FFF2-40B4-BE49-F238E27FC236}">
                <a16:creationId xmlns:a16="http://schemas.microsoft.com/office/drawing/2014/main" id="{8255F68B-2F1A-4CD9-A876-123357C575D6}"/>
              </a:ext>
            </a:extLst>
          </p:cNvPr>
          <p:cNvSpPr/>
          <p:nvPr/>
        </p:nvSpPr>
        <p:spPr>
          <a:xfrm>
            <a:off x="25698450" y="243408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hlinkClick r:id="" action="ppaction://noaction"/>
            <a:extLst>
              <a:ext uri="{FF2B5EF4-FFF2-40B4-BE49-F238E27FC236}">
                <a16:creationId xmlns:a16="http://schemas.microsoft.com/office/drawing/2014/main" id="{F7790886-A193-4B09-A3A6-0132E7DA88A9}"/>
              </a:ext>
            </a:extLst>
          </p:cNvPr>
          <p:cNvSpPr/>
          <p:nvPr/>
        </p:nvSpPr>
        <p:spPr>
          <a:xfrm>
            <a:off x="25698450" y="379955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hlinkClick r:id="" action="ppaction://noaction"/>
            <a:extLst>
              <a:ext uri="{FF2B5EF4-FFF2-40B4-BE49-F238E27FC236}">
                <a16:creationId xmlns:a16="http://schemas.microsoft.com/office/drawing/2014/main" id="{5AF01227-4BF8-4787-B84A-203E86E662C5}"/>
              </a:ext>
            </a:extLst>
          </p:cNvPr>
          <p:cNvSpPr/>
          <p:nvPr/>
        </p:nvSpPr>
        <p:spPr>
          <a:xfrm>
            <a:off x="25698450" y="516502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hlinkClick r:id="" action="ppaction://noaction"/>
            <a:extLst>
              <a:ext uri="{FF2B5EF4-FFF2-40B4-BE49-F238E27FC236}">
                <a16:creationId xmlns:a16="http://schemas.microsoft.com/office/drawing/2014/main" id="{7BFE6CA8-572E-4F3E-9539-BBE1CE79CCF5}"/>
              </a:ext>
            </a:extLst>
          </p:cNvPr>
          <p:cNvSpPr/>
          <p:nvPr/>
        </p:nvSpPr>
        <p:spPr>
          <a:xfrm>
            <a:off x="25698450" y="653049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hlinkClick r:id="" action="ppaction://noaction"/>
            <a:extLst>
              <a:ext uri="{FF2B5EF4-FFF2-40B4-BE49-F238E27FC236}">
                <a16:creationId xmlns:a16="http://schemas.microsoft.com/office/drawing/2014/main" id="{1BFD18DA-2C6D-4619-8ED1-4C04808E9755}"/>
              </a:ext>
            </a:extLst>
          </p:cNvPr>
          <p:cNvSpPr/>
          <p:nvPr/>
        </p:nvSpPr>
        <p:spPr>
          <a:xfrm>
            <a:off x="25698450" y="789596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hlinkClick r:id="" action="ppaction://noaction"/>
            <a:extLst>
              <a:ext uri="{FF2B5EF4-FFF2-40B4-BE49-F238E27FC236}">
                <a16:creationId xmlns:a16="http://schemas.microsoft.com/office/drawing/2014/main" id="{D45A448A-6A4F-40F2-8A70-2EAD84357E48}"/>
              </a:ext>
            </a:extLst>
          </p:cNvPr>
          <p:cNvSpPr/>
          <p:nvPr/>
        </p:nvSpPr>
        <p:spPr>
          <a:xfrm>
            <a:off x="25698450" y="926143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hlinkClick r:id="" action="ppaction://noaction"/>
            <a:extLst>
              <a:ext uri="{FF2B5EF4-FFF2-40B4-BE49-F238E27FC236}">
                <a16:creationId xmlns:a16="http://schemas.microsoft.com/office/drawing/2014/main" id="{2BE8278F-BB92-41BF-9083-BD8B17BD9AC2}"/>
              </a:ext>
            </a:extLst>
          </p:cNvPr>
          <p:cNvSpPr/>
          <p:nvPr/>
        </p:nvSpPr>
        <p:spPr>
          <a:xfrm>
            <a:off x="25698450" y="1062690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hlinkClick r:id="" action="ppaction://noaction"/>
            <a:extLst>
              <a:ext uri="{FF2B5EF4-FFF2-40B4-BE49-F238E27FC236}">
                <a16:creationId xmlns:a16="http://schemas.microsoft.com/office/drawing/2014/main" id="{5CB04BD4-E02D-4798-A26C-BEC145AB49DB}"/>
              </a:ext>
            </a:extLst>
          </p:cNvPr>
          <p:cNvSpPr/>
          <p:nvPr/>
        </p:nvSpPr>
        <p:spPr>
          <a:xfrm>
            <a:off x="25698450" y="1199237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hlinkClick r:id="" action="ppaction://noaction"/>
            <a:extLst>
              <a:ext uri="{FF2B5EF4-FFF2-40B4-BE49-F238E27FC236}">
                <a16:creationId xmlns:a16="http://schemas.microsoft.com/office/drawing/2014/main" id="{960EAC65-8800-4CAD-9FE7-2E32EA1A6592}"/>
              </a:ext>
            </a:extLst>
          </p:cNvPr>
          <p:cNvSpPr/>
          <p:nvPr/>
        </p:nvSpPr>
        <p:spPr>
          <a:xfrm>
            <a:off x="25698450" y="1335784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hlinkClick r:id="" action="ppaction://noaction"/>
            <a:extLst>
              <a:ext uri="{FF2B5EF4-FFF2-40B4-BE49-F238E27FC236}">
                <a16:creationId xmlns:a16="http://schemas.microsoft.com/office/drawing/2014/main" id="{DFA1BB0B-267B-4951-8EA3-AF3B56A46A59}"/>
              </a:ext>
            </a:extLst>
          </p:cNvPr>
          <p:cNvSpPr/>
          <p:nvPr/>
        </p:nvSpPr>
        <p:spPr>
          <a:xfrm>
            <a:off x="25698450" y="147233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hlinkClick r:id="" action="ppaction://noaction"/>
            <a:extLst>
              <a:ext uri="{FF2B5EF4-FFF2-40B4-BE49-F238E27FC236}">
                <a16:creationId xmlns:a16="http://schemas.microsoft.com/office/drawing/2014/main" id="{275EA8BE-60B0-4FF0-BA96-129F69F22E06}"/>
              </a:ext>
            </a:extLst>
          </p:cNvPr>
          <p:cNvSpPr/>
          <p:nvPr/>
        </p:nvSpPr>
        <p:spPr>
          <a:xfrm>
            <a:off x="25698450" y="16088788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22D3A13-EEE1-4B15-9C0B-5DC1A3E619F0}"/>
              </a:ext>
            </a:extLst>
          </p:cNvPr>
          <p:cNvSpPr/>
          <p:nvPr/>
        </p:nvSpPr>
        <p:spPr>
          <a:xfrm>
            <a:off x="23795500" y="16088788"/>
            <a:ext cx="1691586" cy="1456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 59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8F9B818D-929E-4ECD-A2BA-1263EA0889E7}"/>
              </a:ext>
            </a:extLst>
          </p:cNvPr>
          <p:cNvSpPr/>
          <p:nvPr/>
        </p:nvSpPr>
        <p:spPr>
          <a:xfrm>
            <a:off x="1116239" y="16270514"/>
            <a:ext cx="1248228" cy="12748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: Top Corners Rounded 61">
            <a:hlinkClick r:id="rId2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447800" y="2667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bject 2">
            <a:extLst>
              <a:ext uri="{FF2B5EF4-FFF2-40B4-BE49-F238E27FC236}">
                <a16:creationId xmlns:a16="http://schemas.microsoft.com/office/drawing/2014/main" id="{A7843B35-D7B0-42AB-9877-BA97342BDBE4}"/>
              </a:ext>
            </a:extLst>
          </p:cNvPr>
          <p:cNvSpPr txBox="1"/>
          <p:nvPr/>
        </p:nvSpPr>
        <p:spPr>
          <a:xfrm>
            <a:off x="3067050" y="1349288"/>
            <a:ext cx="6426393" cy="763029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25400" algn="ctr">
              <a:spcBef>
                <a:spcPts val="190"/>
              </a:spcBef>
            </a:pPr>
            <a:r>
              <a:rPr sz="4800" b="1" spc="-10" dirty="0">
                <a:latin typeface="Calibri"/>
                <a:cs typeface="Calibri"/>
              </a:rPr>
              <a:t>Goal</a:t>
            </a:r>
            <a:r>
              <a:rPr sz="4800" b="1" spc="-70" dirty="0">
                <a:latin typeface="Calibri"/>
                <a:cs typeface="Calibri"/>
              </a:rPr>
              <a:t> </a:t>
            </a:r>
            <a:r>
              <a:rPr sz="4800" b="1" spc="-10" dirty="0">
                <a:latin typeface="Calibri"/>
                <a:cs typeface="Calibri"/>
              </a:rPr>
              <a:t>Classification</a:t>
            </a:r>
            <a:endParaRPr sz="4800" dirty="0">
              <a:latin typeface="Calibri"/>
              <a:cs typeface="Calibri"/>
            </a:endParaRPr>
          </a:p>
        </p:txBody>
      </p:sp>
      <p:graphicFrame>
        <p:nvGraphicFramePr>
          <p:cNvPr id="33" name="object 5">
            <a:extLst>
              <a:ext uri="{FF2B5EF4-FFF2-40B4-BE49-F238E27FC236}">
                <a16:creationId xmlns:a16="http://schemas.microsoft.com/office/drawing/2014/main" id="{A02703A7-9334-429C-9DFA-A74E27BB1720}"/>
              </a:ext>
            </a:extLst>
          </p:cNvPr>
          <p:cNvGraphicFramePr>
            <a:graphicFrameLocks noGrp="1"/>
          </p:cNvGraphicFramePr>
          <p:nvPr/>
        </p:nvGraphicFramePr>
        <p:xfrm>
          <a:off x="1217932" y="2386786"/>
          <a:ext cx="11329025" cy="78405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245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6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55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17101">
                <a:tc>
                  <a:txBody>
                    <a:bodyPr/>
                    <a:lstStyle/>
                    <a:p>
                      <a:pPr algn="ctr">
                        <a:lnSpc>
                          <a:spcPts val="124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1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st 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Most</a:t>
                      </a:r>
                      <a:r>
                        <a:rPr sz="2400" spc="-9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Urgent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ts val="124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2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nd</a:t>
                      </a:r>
                      <a:r>
                        <a:rPr sz="2400" spc="127" baseline="27777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Urgent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 w="6350">
                      <a:noFill/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2319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  <a:lnT>
                      <a:noFill/>
                    </a:lnT>
                    <a:lnB w="635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  <a:lnT w="6350">
                      <a:noFill/>
                      <a:prstDash val="solid"/>
                    </a:lnT>
                    <a:lnB w="635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026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140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3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rd</a:t>
                      </a:r>
                      <a:r>
                        <a:rPr sz="2400" spc="127" baseline="27777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Important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T w="6350">
                      <a:noFill/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  <a:p>
                      <a:pPr marL="635" algn="ctr">
                        <a:lnSpc>
                          <a:spcPts val="140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4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th 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Not</a:t>
                      </a:r>
                      <a:r>
                        <a:rPr sz="2400" spc="-8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Important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T w="6350">
                      <a:noFill/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1" name="object 3">
            <a:extLst>
              <a:ext uri="{FF2B5EF4-FFF2-40B4-BE49-F238E27FC236}">
                <a16:creationId xmlns:a16="http://schemas.microsoft.com/office/drawing/2014/main" id="{B3BF3BDB-0074-43B2-B87B-F25407F3CCCC}"/>
              </a:ext>
            </a:extLst>
          </p:cNvPr>
          <p:cNvSpPr/>
          <p:nvPr/>
        </p:nvSpPr>
        <p:spPr>
          <a:xfrm>
            <a:off x="1128430" y="2597186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4" name="object 6">
            <a:extLst>
              <a:ext uri="{FF2B5EF4-FFF2-40B4-BE49-F238E27FC236}">
                <a16:creationId xmlns:a16="http://schemas.microsoft.com/office/drawing/2014/main" id="{21E2FD4A-C6E7-4B43-A044-B0A09935A1AD}"/>
              </a:ext>
            </a:extLst>
          </p:cNvPr>
          <p:cNvSpPr/>
          <p:nvPr/>
        </p:nvSpPr>
        <p:spPr>
          <a:xfrm>
            <a:off x="1174149" y="10358201"/>
            <a:ext cx="5434721" cy="6123022"/>
          </a:xfrm>
          <a:custGeom>
            <a:avLst/>
            <a:gdLst/>
            <a:ahLst/>
            <a:cxnLst/>
            <a:rect l="l" t="t" r="r" b="b"/>
            <a:pathLst>
              <a:path w="2962275" h="3431540">
                <a:moveTo>
                  <a:pt x="0" y="3431159"/>
                </a:moveTo>
                <a:lnTo>
                  <a:pt x="2961766" y="3431159"/>
                </a:lnTo>
                <a:lnTo>
                  <a:pt x="2961766" y="0"/>
                </a:lnTo>
                <a:lnTo>
                  <a:pt x="0" y="0"/>
                </a:lnTo>
                <a:lnTo>
                  <a:pt x="0" y="3431159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5" name="object 7">
            <a:extLst>
              <a:ext uri="{FF2B5EF4-FFF2-40B4-BE49-F238E27FC236}">
                <a16:creationId xmlns:a16="http://schemas.microsoft.com/office/drawing/2014/main" id="{1DA04D45-AB27-4535-801A-EBB6F25212E6}"/>
              </a:ext>
            </a:extLst>
          </p:cNvPr>
          <p:cNvSpPr/>
          <p:nvPr/>
        </p:nvSpPr>
        <p:spPr>
          <a:xfrm>
            <a:off x="1259497" y="10452544"/>
            <a:ext cx="5193566" cy="342900"/>
          </a:xfrm>
          <a:custGeom>
            <a:avLst/>
            <a:gdLst/>
            <a:ahLst/>
            <a:cxnLst/>
            <a:rect l="l" t="t" r="r" b="b"/>
            <a:pathLst>
              <a:path w="2830829" h="171450">
                <a:moveTo>
                  <a:pt x="0" y="170992"/>
                </a:moveTo>
                <a:lnTo>
                  <a:pt x="2830703" y="170992"/>
                </a:lnTo>
                <a:lnTo>
                  <a:pt x="2830703" y="0"/>
                </a:lnTo>
                <a:lnTo>
                  <a:pt x="0" y="0"/>
                </a:lnTo>
                <a:lnTo>
                  <a:pt x="0" y="170992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6" name="object 8">
            <a:extLst>
              <a:ext uri="{FF2B5EF4-FFF2-40B4-BE49-F238E27FC236}">
                <a16:creationId xmlns:a16="http://schemas.microsoft.com/office/drawing/2014/main" id="{263F33B8-7CE9-4385-82D8-ADE8AFAC5EB1}"/>
              </a:ext>
            </a:extLst>
          </p:cNvPr>
          <p:cNvSpPr/>
          <p:nvPr/>
        </p:nvSpPr>
        <p:spPr>
          <a:xfrm>
            <a:off x="6820235" y="10358201"/>
            <a:ext cx="5681004" cy="6123022"/>
          </a:xfrm>
          <a:custGeom>
            <a:avLst/>
            <a:gdLst/>
            <a:ahLst/>
            <a:cxnLst/>
            <a:rect l="l" t="t" r="r" b="b"/>
            <a:pathLst>
              <a:path w="3254375" h="3431540">
                <a:moveTo>
                  <a:pt x="0" y="3431159"/>
                </a:moveTo>
                <a:lnTo>
                  <a:pt x="3254375" y="3431159"/>
                </a:lnTo>
                <a:lnTo>
                  <a:pt x="3254375" y="0"/>
                </a:lnTo>
                <a:lnTo>
                  <a:pt x="0" y="0"/>
                </a:lnTo>
                <a:lnTo>
                  <a:pt x="0" y="3431159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8" name="object 10">
            <a:extLst>
              <a:ext uri="{FF2B5EF4-FFF2-40B4-BE49-F238E27FC236}">
                <a16:creationId xmlns:a16="http://schemas.microsoft.com/office/drawing/2014/main" id="{D74C18D9-9F6D-4E04-8FC5-58A05AFB1F12}"/>
              </a:ext>
            </a:extLst>
          </p:cNvPr>
          <p:cNvSpPr/>
          <p:nvPr/>
        </p:nvSpPr>
        <p:spPr>
          <a:xfrm>
            <a:off x="1128430" y="1044045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0" name="object 12">
            <a:extLst>
              <a:ext uri="{FF2B5EF4-FFF2-40B4-BE49-F238E27FC236}">
                <a16:creationId xmlns:a16="http://schemas.microsoft.com/office/drawing/2014/main" id="{E6BF1142-E064-4903-AE86-F24DC26A8991}"/>
              </a:ext>
            </a:extLst>
          </p:cNvPr>
          <p:cNvSpPr/>
          <p:nvPr/>
        </p:nvSpPr>
        <p:spPr>
          <a:xfrm>
            <a:off x="7423822" y="1044045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3" name="object 15">
            <a:extLst>
              <a:ext uri="{FF2B5EF4-FFF2-40B4-BE49-F238E27FC236}">
                <a16:creationId xmlns:a16="http://schemas.microsoft.com/office/drawing/2014/main" id="{F77D01BA-E477-42CE-85EB-7829C8ED25B8}"/>
              </a:ext>
            </a:extLst>
          </p:cNvPr>
          <p:cNvSpPr/>
          <p:nvPr/>
        </p:nvSpPr>
        <p:spPr>
          <a:xfrm>
            <a:off x="111623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4" name="object 16">
            <a:extLst>
              <a:ext uri="{FF2B5EF4-FFF2-40B4-BE49-F238E27FC236}">
                <a16:creationId xmlns:a16="http://schemas.microsoft.com/office/drawing/2014/main" id="{AFB6542E-FD74-4A5F-95CC-78FD45BE46E8}"/>
              </a:ext>
            </a:extLst>
          </p:cNvPr>
          <p:cNvSpPr/>
          <p:nvPr/>
        </p:nvSpPr>
        <p:spPr>
          <a:xfrm>
            <a:off x="111623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7" name="object 19">
            <a:extLst>
              <a:ext uri="{FF2B5EF4-FFF2-40B4-BE49-F238E27FC236}">
                <a16:creationId xmlns:a16="http://schemas.microsoft.com/office/drawing/2014/main" id="{4854EE60-2782-4E9C-9390-D4FF5F08A77E}"/>
              </a:ext>
            </a:extLst>
          </p:cNvPr>
          <p:cNvSpPr/>
          <p:nvPr/>
        </p:nvSpPr>
        <p:spPr>
          <a:xfrm>
            <a:off x="7051964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0" name="object 22">
            <a:extLst>
              <a:ext uri="{FF2B5EF4-FFF2-40B4-BE49-F238E27FC236}">
                <a16:creationId xmlns:a16="http://schemas.microsoft.com/office/drawing/2014/main" id="{C87A5974-E205-4B03-BC37-AEF7EA800BED}"/>
              </a:ext>
            </a:extLst>
          </p:cNvPr>
          <p:cNvSpPr/>
          <p:nvPr/>
        </p:nvSpPr>
        <p:spPr>
          <a:xfrm>
            <a:off x="741162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3" name="object 25">
            <a:extLst>
              <a:ext uri="{FF2B5EF4-FFF2-40B4-BE49-F238E27FC236}">
                <a16:creationId xmlns:a16="http://schemas.microsoft.com/office/drawing/2014/main" id="{4B47CB9A-3CF7-4B6F-ABCF-C72A09243204}"/>
              </a:ext>
            </a:extLst>
          </p:cNvPr>
          <p:cNvSpPr/>
          <p:nvPr/>
        </p:nvSpPr>
        <p:spPr>
          <a:xfrm>
            <a:off x="13935620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4" name="object 26">
            <a:extLst>
              <a:ext uri="{FF2B5EF4-FFF2-40B4-BE49-F238E27FC236}">
                <a16:creationId xmlns:a16="http://schemas.microsoft.com/office/drawing/2014/main" id="{739C951D-1F43-428D-AE98-1AF368E07A68}"/>
              </a:ext>
            </a:extLst>
          </p:cNvPr>
          <p:cNvSpPr/>
          <p:nvPr/>
        </p:nvSpPr>
        <p:spPr>
          <a:xfrm>
            <a:off x="13935620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graphicFrame>
        <p:nvGraphicFramePr>
          <p:cNvPr id="221" name="Table 3">
            <a:extLst>
              <a:ext uri="{FF2B5EF4-FFF2-40B4-BE49-F238E27FC236}">
                <a16:creationId xmlns:a16="http://schemas.microsoft.com/office/drawing/2014/main" id="{D47B43EA-9621-4B23-B48A-E337E935E4F0}"/>
              </a:ext>
            </a:extLst>
          </p:cNvPr>
          <p:cNvGraphicFramePr>
            <a:graphicFrameLocks noGrp="1"/>
          </p:cNvGraphicFramePr>
          <p:nvPr/>
        </p:nvGraphicFramePr>
        <p:xfrm>
          <a:off x="14774874" y="2597186"/>
          <a:ext cx="10062414" cy="135573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8111">
                  <a:extLst>
                    <a:ext uri="{9D8B030D-6E8A-4147-A177-3AD203B41FA5}">
                      <a16:colId xmlns:a16="http://schemas.microsoft.com/office/drawing/2014/main" val="329328549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858216296"/>
                    </a:ext>
                  </a:extLst>
                </a:gridCol>
                <a:gridCol w="3085341">
                  <a:extLst>
                    <a:ext uri="{9D8B030D-6E8A-4147-A177-3AD203B41FA5}">
                      <a16:colId xmlns:a16="http://schemas.microsoft.com/office/drawing/2014/main" val="2773723347"/>
                    </a:ext>
                  </a:extLst>
                </a:gridCol>
                <a:gridCol w="457847">
                  <a:extLst>
                    <a:ext uri="{9D8B030D-6E8A-4147-A177-3AD203B41FA5}">
                      <a16:colId xmlns:a16="http://schemas.microsoft.com/office/drawing/2014/main" val="3970924410"/>
                    </a:ext>
                  </a:extLst>
                </a:gridCol>
                <a:gridCol w="5712835">
                  <a:extLst>
                    <a:ext uri="{9D8B030D-6E8A-4147-A177-3AD203B41FA5}">
                      <a16:colId xmlns:a16="http://schemas.microsoft.com/office/drawing/2014/main" val="3653340704"/>
                    </a:ext>
                  </a:extLst>
                </a:gridCol>
              </a:tblGrid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10950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4194046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0321369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0016852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833699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7389317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85456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9126564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5621459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1653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009620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354245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112960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7287625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537558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566917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8250689"/>
                  </a:ext>
                </a:extLst>
              </a:tr>
            </a:tbl>
          </a:graphicData>
        </a:graphic>
      </p:graphicFrame>
      <p:sp>
        <p:nvSpPr>
          <p:cNvPr id="222" name="object 2">
            <a:extLst>
              <a:ext uri="{FF2B5EF4-FFF2-40B4-BE49-F238E27FC236}">
                <a16:creationId xmlns:a16="http://schemas.microsoft.com/office/drawing/2014/main" id="{76C1F3F8-23F1-4DE6-9536-DE5F080AFA19}"/>
              </a:ext>
            </a:extLst>
          </p:cNvPr>
          <p:cNvSpPr txBox="1"/>
          <p:nvPr/>
        </p:nvSpPr>
        <p:spPr>
          <a:xfrm>
            <a:off x="18086105" y="1447616"/>
            <a:ext cx="4163630" cy="763029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25400" algn="ctr">
              <a:spcBef>
                <a:spcPts val="190"/>
              </a:spcBef>
            </a:pPr>
            <a:r>
              <a:rPr lang="en-ZA" sz="4800" b="1" spc="-10" dirty="0">
                <a:latin typeface="Calibri"/>
                <a:cs typeface="Calibri"/>
              </a:rPr>
              <a:t>To Do</a:t>
            </a:r>
            <a:endParaRPr sz="4800" dirty="0">
              <a:latin typeface="Calibri"/>
              <a:cs typeface="Calibri"/>
            </a:endParaRP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411381" y="1167317"/>
            <a:ext cx="25930687" cy="16180343"/>
            <a:chOff x="366003" y="1193258"/>
            <a:chExt cx="25930687" cy="16180343"/>
          </a:xfrm>
          <a:noFill/>
        </p:grpSpPr>
        <p:sp>
          <p:nvSpPr>
            <p:cNvPr id="61" name="Rectangle: Rounded Corners 16">
              <a:hlinkClick r:id="rId3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366003" y="1193258"/>
              <a:ext cx="1133030" cy="1243230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3" name="Rectangle: Rounded Corners 17">
              <a:hlinkClick r:id="rId4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366003" y="2562948"/>
              <a:ext cx="1133030" cy="1243230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4" name="Rectangle: Rounded Corners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25163660" y="3806178"/>
              <a:ext cx="1133030" cy="1243230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5" name="Rectangle: Rounded Corners 19">
              <a:hlinkClick r:id="rId6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6" name="Rectangle: Rounded Corners 20">
              <a:hlinkClick r:id="rId7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7" name="Rectangle: Rounded Corners 21">
              <a:hlinkClick r:id="rId8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8" name="Rectangle: Rounded Corners 22">
              <a:hlinkClick r:id="rId9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9" name="Rectangle: Rounded Corners 23">
              <a:hlinkClick r:id="rId10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0" name="Rectangle: Rounded Corners 24">
              <a:hlinkClick r:id="rId11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1" name="Rectangle: Rounded Corners 25">
              <a:hlinkClick r:id="rId12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2" name="Rectangle: Rounded Corners 26">
              <a:hlinkClick r:id="rId13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3" name="Rectangle: Rounded Corners 27">
              <a:hlinkClick r:id="rId14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</p:spTree>
    <p:extLst>
      <p:ext uri="{BB962C8B-B14F-4D97-AF65-F5344CB8AC3E}">
        <p14:creationId xmlns:p14="http://schemas.microsoft.com/office/powerpoint/2010/main" val="13362825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Rectangle: Rounded Corners 524">
            <a:extLst>
              <a:ext uri="{FF2B5EF4-FFF2-40B4-BE49-F238E27FC236}">
                <a16:creationId xmlns:a16="http://schemas.microsoft.com/office/drawing/2014/main" id="{22661A40-0095-4402-BD28-29A32DFFC778}"/>
              </a:ext>
            </a:extLst>
          </p:cNvPr>
          <p:cNvSpPr/>
          <p:nvPr/>
        </p:nvSpPr>
        <p:spPr>
          <a:xfrm>
            <a:off x="1193035" y="1386053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Monday</a:t>
            </a:r>
          </a:p>
        </p:txBody>
      </p:sp>
      <p:graphicFrame>
        <p:nvGraphicFramePr>
          <p:cNvPr id="526" name="Table 526">
            <a:extLst>
              <a:ext uri="{FF2B5EF4-FFF2-40B4-BE49-F238E27FC236}">
                <a16:creationId xmlns:a16="http://schemas.microsoft.com/office/drawing/2014/main" id="{EF55DA1B-51F7-4344-838D-CDDB98178A93}"/>
              </a:ext>
            </a:extLst>
          </p:cNvPr>
          <p:cNvGraphicFramePr>
            <a:graphicFrameLocks noGrp="1"/>
          </p:cNvGraphicFramePr>
          <p:nvPr/>
        </p:nvGraphicFramePr>
        <p:xfrm>
          <a:off x="1224952" y="2106125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27" name="Rectangle: Rounded Corners 526">
            <a:extLst>
              <a:ext uri="{FF2B5EF4-FFF2-40B4-BE49-F238E27FC236}">
                <a16:creationId xmlns:a16="http://schemas.microsoft.com/office/drawing/2014/main" id="{802E2183-6E26-45DC-AA78-441749E0C855}"/>
              </a:ext>
            </a:extLst>
          </p:cNvPr>
          <p:cNvSpPr/>
          <p:nvPr/>
        </p:nvSpPr>
        <p:spPr>
          <a:xfrm>
            <a:off x="1224952" y="533292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Tuesday</a:t>
            </a:r>
          </a:p>
        </p:txBody>
      </p:sp>
      <p:graphicFrame>
        <p:nvGraphicFramePr>
          <p:cNvPr id="528" name="Table 526">
            <a:extLst>
              <a:ext uri="{FF2B5EF4-FFF2-40B4-BE49-F238E27FC236}">
                <a16:creationId xmlns:a16="http://schemas.microsoft.com/office/drawing/2014/main" id="{F3E6595C-8942-44BC-8112-AE82E4B2E65B}"/>
              </a:ext>
            </a:extLst>
          </p:cNvPr>
          <p:cNvGraphicFramePr>
            <a:graphicFrameLocks noGrp="1"/>
          </p:cNvGraphicFramePr>
          <p:nvPr/>
        </p:nvGraphicFramePr>
        <p:xfrm>
          <a:off x="1256869" y="605299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29" name="Rectangle: Rounded Corners 528">
            <a:extLst>
              <a:ext uri="{FF2B5EF4-FFF2-40B4-BE49-F238E27FC236}">
                <a16:creationId xmlns:a16="http://schemas.microsoft.com/office/drawing/2014/main" id="{F554E60D-9173-4374-9DC7-AE52FD0068D8}"/>
              </a:ext>
            </a:extLst>
          </p:cNvPr>
          <p:cNvSpPr/>
          <p:nvPr/>
        </p:nvSpPr>
        <p:spPr>
          <a:xfrm>
            <a:off x="1193035" y="9263228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Wednesday</a:t>
            </a:r>
          </a:p>
        </p:txBody>
      </p:sp>
      <p:graphicFrame>
        <p:nvGraphicFramePr>
          <p:cNvPr id="530" name="Table 526">
            <a:extLst>
              <a:ext uri="{FF2B5EF4-FFF2-40B4-BE49-F238E27FC236}">
                <a16:creationId xmlns:a16="http://schemas.microsoft.com/office/drawing/2014/main" id="{FA60CCC5-059D-4492-AE4E-7A25D734EC17}"/>
              </a:ext>
            </a:extLst>
          </p:cNvPr>
          <p:cNvGraphicFramePr>
            <a:graphicFrameLocks noGrp="1"/>
          </p:cNvGraphicFramePr>
          <p:nvPr/>
        </p:nvGraphicFramePr>
        <p:xfrm>
          <a:off x="1224952" y="9983300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1" name="Rectangle: Rounded Corners 530">
            <a:extLst>
              <a:ext uri="{FF2B5EF4-FFF2-40B4-BE49-F238E27FC236}">
                <a16:creationId xmlns:a16="http://schemas.microsoft.com/office/drawing/2014/main" id="{8D6290B4-8446-4A1C-A310-9D1E54796ED3}"/>
              </a:ext>
            </a:extLst>
          </p:cNvPr>
          <p:cNvSpPr/>
          <p:nvPr/>
        </p:nvSpPr>
        <p:spPr>
          <a:xfrm>
            <a:off x="1192526" y="1312134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Thursday</a:t>
            </a:r>
          </a:p>
        </p:txBody>
      </p:sp>
      <p:graphicFrame>
        <p:nvGraphicFramePr>
          <p:cNvPr id="532" name="Table 526">
            <a:extLst>
              <a:ext uri="{FF2B5EF4-FFF2-40B4-BE49-F238E27FC236}">
                <a16:creationId xmlns:a16="http://schemas.microsoft.com/office/drawing/2014/main" id="{D8343F4D-8B28-46AB-91B8-CE0B7F8AD754}"/>
              </a:ext>
            </a:extLst>
          </p:cNvPr>
          <p:cNvGraphicFramePr>
            <a:graphicFrameLocks noGrp="1"/>
          </p:cNvGraphicFramePr>
          <p:nvPr/>
        </p:nvGraphicFramePr>
        <p:xfrm>
          <a:off x="1224443" y="1384141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3" name="Rectangle: Rounded Corners 532">
            <a:extLst>
              <a:ext uri="{FF2B5EF4-FFF2-40B4-BE49-F238E27FC236}">
                <a16:creationId xmlns:a16="http://schemas.microsoft.com/office/drawing/2014/main" id="{C7332ED9-D87D-4C94-BE3D-A80A2F26E6FA}"/>
              </a:ext>
            </a:extLst>
          </p:cNvPr>
          <p:cNvSpPr/>
          <p:nvPr/>
        </p:nvSpPr>
        <p:spPr>
          <a:xfrm>
            <a:off x="22439927" y="1386053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Friday</a:t>
            </a:r>
          </a:p>
        </p:txBody>
      </p:sp>
      <p:graphicFrame>
        <p:nvGraphicFramePr>
          <p:cNvPr id="534" name="Table 526">
            <a:extLst>
              <a:ext uri="{FF2B5EF4-FFF2-40B4-BE49-F238E27FC236}">
                <a16:creationId xmlns:a16="http://schemas.microsoft.com/office/drawing/2014/main" id="{A4651587-3301-4BE4-B08A-A93921872368}"/>
              </a:ext>
            </a:extLst>
          </p:cNvPr>
          <p:cNvGraphicFramePr>
            <a:graphicFrameLocks noGrp="1"/>
          </p:cNvGraphicFramePr>
          <p:nvPr/>
        </p:nvGraphicFramePr>
        <p:xfrm>
          <a:off x="14066931" y="2106125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5" name="Rectangle: Rounded Corners 534">
            <a:extLst>
              <a:ext uri="{FF2B5EF4-FFF2-40B4-BE49-F238E27FC236}">
                <a16:creationId xmlns:a16="http://schemas.microsoft.com/office/drawing/2014/main" id="{D18545CF-A784-48FF-941B-96749C04EBED}"/>
              </a:ext>
            </a:extLst>
          </p:cNvPr>
          <p:cNvSpPr/>
          <p:nvPr/>
        </p:nvSpPr>
        <p:spPr>
          <a:xfrm>
            <a:off x="22408010" y="533292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Saturday</a:t>
            </a:r>
          </a:p>
        </p:txBody>
      </p:sp>
      <p:graphicFrame>
        <p:nvGraphicFramePr>
          <p:cNvPr id="536" name="Table 526">
            <a:extLst>
              <a:ext uri="{FF2B5EF4-FFF2-40B4-BE49-F238E27FC236}">
                <a16:creationId xmlns:a16="http://schemas.microsoft.com/office/drawing/2014/main" id="{5EA92FD2-DA63-4D12-88F7-FD598D788CDD}"/>
              </a:ext>
            </a:extLst>
          </p:cNvPr>
          <p:cNvGraphicFramePr>
            <a:graphicFrameLocks noGrp="1"/>
          </p:cNvGraphicFramePr>
          <p:nvPr/>
        </p:nvGraphicFramePr>
        <p:xfrm>
          <a:off x="14098848" y="605299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7" name="Rectangle: Rounded Corners 536">
            <a:extLst>
              <a:ext uri="{FF2B5EF4-FFF2-40B4-BE49-F238E27FC236}">
                <a16:creationId xmlns:a16="http://schemas.microsoft.com/office/drawing/2014/main" id="{F1473FCC-D503-4775-9987-B9E2D6C190C0}"/>
              </a:ext>
            </a:extLst>
          </p:cNvPr>
          <p:cNvSpPr/>
          <p:nvPr/>
        </p:nvSpPr>
        <p:spPr>
          <a:xfrm>
            <a:off x="22439927" y="9263228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Sunday</a:t>
            </a:r>
          </a:p>
        </p:txBody>
      </p:sp>
      <p:graphicFrame>
        <p:nvGraphicFramePr>
          <p:cNvPr id="538" name="Table 526">
            <a:extLst>
              <a:ext uri="{FF2B5EF4-FFF2-40B4-BE49-F238E27FC236}">
                <a16:creationId xmlns:a16="http://schemas.microsoft.com/office/drawing/2014/main" id="{6C0EFDD8-6F57-4D70-A037-BAC961600F78}"/>
              </a:ext>
            </a:extLst>
          </p:cNvPr>
          <p:cNvGraphicFramePr>
            <a:graphicFrameLocks noGrp="1"/>
          </p:cNvGraphicFramePr>
          <p:nvPr/>
        </p:nvGraphicFramePr>
        <p:xfrm>
          <a:off x="14066931" y="9983300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grpSp>
        <p:nvGrpSpPr>
          <p:cNvPr id="29" name="Group 28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411381" y="1167317"/>
            <a:ext cx="25930687" cy="16180343"/>
            <a:chOff x="366003" y="1193258"/>
            <a:chExt cx="25930687" cy="16180343"/>
          </a:xfrm>
          <a:noFill/>
        </p:grpSpPr>
        <p:sp>
          <p:nvSpPr>
            <p:cNvPr id="30" name="Rectangle: Rounded Corners 16">
              <a:hlinkClick r:id="rId2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366003" y="1193258"/>
              <a:ext cx="1133030" cy="1243230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1" name="Rectangle: Rounded Corners 17">
              <a:hlinkClick r:id="rId3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366003" y="2562948"/>
              <a:ext cx="1133030" cy="1243230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2" name="Rectangle: Rounded Corners 18">
              <a:hlinkClick r:id="rId4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25163660" y="3806178"/>
              <a:ext cx="1133030" cy="1243230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3" name="Rectangle: Rounded Corners 19">
              <a:hlinkClick r:id="rId5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4" name="Rectangle: Rounded Corners 20">
              <a:hlinkClick r:id="rId6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5" name="Rectangle: Rounded Corners 21">
              <a:hlinkClick r:id="rId7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6" name="Rectangle: Rounded Corners 22">
              <a:hlinkClick r:id="rId8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7" name="Rectangle: Rounded Corners 23">
              <a:hlinkClick r:id="rId9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8" name="Rectangle: Rounded Corners 24">
              <a:hlinkClick r:id="rId10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9" name="Rectangle: Rounded Corners 25">
              <a:hlinkClick r:id="rId11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0" name="Rectangle: Rounded Corners 26">
              <a:hlinkClick r:id="rId12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1" name="Rectangle: Rounded Corners 27">
              <a:hlinkClick r:id="rId13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sp>
        <p:nvSpPr>
          <p:cNvPr id="42" name="Rectangle: Top Corners Rounded 61">
            <a:hlinkClick r:id="rId14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447800" y="2667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301399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ageCurlDouble"/>
      </p:transition>
    </mc:Choice>
    <mc:Fallback xmlns="">
      <p:transition spd="slow" advClick="0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949DCA2-CEE6-4282-9BD3-4994DF6AB768}"/>
              </a:ext>
            </a:extLst>
          </p:cNvPr>
          <p:cNvSpPr txBox="1"/>
          <p:nvPr/>
        </p:nvSpPr>
        <p:spPr>
          <a:xfrm>
            <a:off x="3067050" y="3285126"/>
            <a:ext cx="774038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900" dirty="0"/>
              <a:t>March</a:t>
            </a:r>
          </a:p>
        </p:txBody>
      </p:sp>
      <p:sp>
        <p:nvSpPr>
          <p:cNvPr id="10" name="Rectangle: Rounded Corners 9">
            <a:hlinkClick r:id="" action="ppaction://noaction"/>
            <a:extLst>
              <a:ext uri="{FF2B5EF4-FFF2-40B4-BE49-F238E27FC236}">
                <a16:creationId xmlns:a16="http://schemas.microsoft.com/office/drawing/2014/main" id="{446C6CE9-07F3-4FF5-93FF-C749C9E8A595}"/>
              </a:ext>
            </a:extLst>
          </p:cNvPr>
          <p:cNvSpPr/>
          <p:nvPr/>
        </p:nvSpPr>
        <p:spPr>
          <a:xfrm>
            <a:off x="25698450" y="10686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hlinkClick r:id="" action="ppaction://noaction"/>
            <a:extLst>
              <a:ext uri="{FF2B5EF4-FFF2-40B4-BE49-F238E27FC236}">
                <a16:creationId xmlns:a16="http://schemas.microsoft.com/office/drawing/2014/main" id="{8255F68B-2F1A-4CD9-A876-123357C575D6}"/>
              </a:ext>
            </a:extLst>
          </p:cNvPr>
          <p:cNvSpPr/>
          <p:nvPr/>
        </p:nvSpPr>
        <p:spPr>
          <a:xfrm>
            <a:off x="25698450" y="243408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hlinkClick r:id="" action="ppaction://noaction"/>
            <a:extLst>
              <a:ext uri="{FF2B5EF4-FFF2-40B4-BE49-F238E27FC236}">
                <a16:creationId xmlns:a16="http://schemas.microsoft.com/office/drawing/2014/main" id="{F7790886-A193-4B09-A3A6-0132E7DA88A9}"/>
              </a:ext>
            </a:extLst>
          </p:cNvPr>
          <p:cNvSpPr/>
          <p:nvPr/>
        </p:nvSpPr>
        <p:spPr>
          <a:xfrm>
            <a:off x="25698450" y="379955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hlinkClick r:id="" action="ppaction://noaction"/>
            <a:extLst>
              <a:ext uri="{FF2B5EF4-FFF2-40B4-BE49-F238E27FC236}">
                <a16:creationId xmlns:a16="http://schemas.microsoft.com/office/drawing/2014/main" id="{5AF01227-4BF8-4787-B84A-203E86E662C5}"/>
              </a:ext>
            </a:extLst>
          </p:cNvPr>
          <p:cNvSpPr/>
          <p:nvPr/>
        </p:nvSpPr>
        <p:spPr>
          <a:xfrm>
            <a:off x="25698450" y="516502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hlinkClick r:id="" action="ppaction://noaction"/>
            <a:extLst>
              <a:ext uri="{FF2B5EF4-FFF2-40B4-BE49-F238E27FC236}">
                <a16:creationId xmlns:a16="http://schemas.microsoft.com/office/drawing/2014/main" id="{7BFE6CA8-572E-4F3E-9539-BBE1CE79CCF5}"/>
              </a:ext>
            </a:extLst>
          </p:cNvPr>
          <p:cNvSpPr/>
          <p:nvPr/>
        </p:nvSpPr>
        <p:spPr>
          <a:xfrm>
            <a:off x="25698450" y="653049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hlinkClick r:id="" action="ppaction://noaction"/>
            <a:extLst>
              <a:ext uri="{FF2B5EF4-FFF2-40B4-BE49-F238E27FC236}">
                <a16:creationId xmlns:a16="http://schemas.microsoft.com/office/drawing/2014/main" id="{1BFD18DA-2C6D-4619-8ED1-4C04808E9755}"/>
              </a:ext>
            </a:extLst>
          </p:cNvPr>
          <p:cNvSpPr/>
          <p:nvPr/>
        </p:nvSpPr>
        <p:spPr>
          <a:xfrm>
            <a:off x="25698450" y="789596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hlinkClick r:id="" action="ppaction://noaction"/>
            <a:extLst>
              <a:ext uri="{FF2B5EF4-FFF2-40B4-BE49-F238E27FC236}">
                <a16:creationId xmlns:a16="http://schemas.microsoft.com/office/drawing/2014/main" id="{D45A448A-6A4F-40F2-8A70-2EAD84357E48}"/>
              </a:ext>
            </a:extLst>
          </p:cNvPr>
          <p:cNvSpPr/>
          <p:nvPr/>
        </p:nvSpPr>
        <p:spPr>
          <a:xfrm>
            <a:off x="25698450" y="926143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hlinkClick r:id="" action="ppaction://noaction"/>
            <a:extLst>
              <a:ext uri="{FF2B5EF4-FFF2-40B4-BE49-F238E27FC236}">
                <a16:creationId xmlns:a16="http://schemas.microsoft.com/office/drawing/2014/main" id="{2BE8278F-BB92-41BF-9083-BD8B17BD9AC2}"/>
              </a:ext>
            </a:extLst>
          </p:cNvPr>
          <p:cNvSpPr/>
          <p:nvPr/>
        </p:nvSpPr>
        <p:spPr>
          <a:xfrm>
            <a:off x="25698450" y="1062690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hlinkClick r:id="" action="ppaction://noaction"/>
            <a:extLst>
              <a:ext uri="{FF2B5EF4-FFF2-40B4-BE49-F238E27FC236}">
                <a16:creationId xmlns:a16="http://schemas.microsoft.com/office/drawing/2014/main" id="{5CB04BD4-E02D-4798-A26C-BEC145AB49DB}"/>
              </a:ext>
            </a:extLst>
          </p:cNvPr>
          <p:cNvSpPr/>
          <p:nvPr/>
        </p:nvSpPr>
        <p:spPr>
          <a:xfrm>
            <a:off x="25698450" y="1199237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hlinkClick r:id="" action="ppaction://noaction"/>
            <a:extLst>
              <a:ext uri="{FF2B5EF4-FFF2-40B4-BE49-F238E27FC236}">
                <a16:creationId xmlns:a16="http://schemas.microsoft.com/office/drawing/2014/main" id="{960EAC65-8800-4CAD-9FE7-2E32EA1A6592}"/>
              </a:ext>
            </a:extLst>
          </p:cNvPr>
          <p:cNvSpPr/>
          <p:nvPr/>
        </p:nvSpPr>
        <p:spPr>
          <a:xfrm>
            <a:off x="25698450" y="1335784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hlinkClick r:id="" action="ppaction://noaction"/>
            <a:extLst>
              <a:ext uri="{FF2B5EF4-FFF2-40B4-BE49-F238E27FC236}">
                <a16:creationId xmlns:a16="http://schemas.microsoft.com/office/drawing/2014/main" id="{DFA1BB0B-267B-4951-8EA3-AF3B56A46A59}"/>
              </a:ext>
            </a:extLst>
          </p:cNvPr>
          <p:cNvSpPr/>
          <p:nvPr/>
        </p:nvSpPr>
        <p:spPr>
          <a:xfrm>
            <a:off x="25698450" y="147233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hlinkClick r:id="" action="ppaction://noaction"/>
            <a:extLst>
              <a:ext uri="{FF2B5EF4-FFF2-40B4-BE49-F238E27FC236}">
                <a16:creationId xmlns:a16="http://schemas.microsoft.com/office/drawing/2014/main" id="{275EA8BE-60B0-4FF0-BA96-129F69F22E06}"/>
              </a:ext>
            </a:extLst>
          </p:cNvPr>
          <p:cNvSpPr/>
          <p:nvPr/>
        </p:nvSpPr>
        <p:spPr>
          <a:xfrm>
            <a:off x="25698450" y="16088788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22D3A13-EEE1-4B15-9C0B-5DC1A3E619F0}"/>
              </a:ext>
            </a:extLst>
          </p:cNvPr>
          <p:cNvSpPr/>
          <p:nvPr/>
        </p:nvSpPr>
        <p:spPr>
          <a:xfrm>
            <a:off x="24238858" y="16270514"/>
            <a:ext cx="1248228" cy="12748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 59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8F9B818D-929E-4ECD-A2BA-1263EA0889E7}"/>
              </a:ext>
            </a:extLst>
          </p:cNvPr>
          <p:cNvSpPr/>
          <p:nvPr/>
        </p:nvSpPr>
        <p:spPr>
          <a:xfrm>
            <a:off x="1116239" y="16270514"/>
            <a:ext cx="1248228" cy="12748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: Top Corners Rounded 61">
            <a:hlinkClick r:id="rId2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447800" y="2667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" name="Table 3">
            <a:extLst>
              <a:ext uri="{FF2B5EF4-FFF2-40B4-BE49-F238E27FC236}">
                <a16:creationId xmlns:a16="http://schemas.microsoft.com/office/drawing/2014/main" id="{73F15DFB-614C-46AD-B02A-3BFBB6921647}"/>
              </a:ext>
            </a:extLst>
          </p:cNvPr>
          <p:cNvGraphicFramePr>
            <a:graphicFrameLocks noGrp="1"/>
          </p:cNvGraphicFramePr>
          <p:nvPr/>
        </p:nvGraphicFramePr>
        <p:xfrm>
          <a:off x="14729253" y="3355718"/>
          <a:ext cx="10058402" cy="127599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7447">
                  <a:extLst>
                    <a:ext uri="{9D8B030D-6E8A-4147-A177-3AD203B41FA5}">
                      <a16:colId xmlns:a16="http://schemas.microsoft.com/office/drawing/2014/main" val="3293285491"/>
                    </a:ext>
                  </a:extLst>
                </a:gridCol>
                <a:gridCol w="528489">
                  <a:extLst>
                    <a:ext uri="{9D8B030D-6E8A-4147-A177-3AD203B41FA5}">
                      <a16:colId xmlns:a16="http://schemas.microsoft.com/office/drawing/2014/main" val="858216296"/>
                    </a:ext>
                  </a:extLst>
                </a:gridCol>
                <a:gridCol w="7982466">
                  <a:extLst>
                    <a:ext uri="{9D8B030D-6E8A-4147-A177-3AD203B41FA5}">
                      <a16:colId xmlns:a16="http://schemas.microsoft.com/office/drawing/2014/main" val="2773723347"/>
                    </a:ext>
                  </a:extLst>
                </a:gridCol>
              </a:tblGrid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10950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4194046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0321369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0016852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833699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7389317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85456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9126564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5621459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1653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009620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354245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112960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7287625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537558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5669178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id="{8136963B-F885-4109-9D76-464C6F136F62}"/>
              </a:ext>
            </a:extLst>
          </p:cNvPr>
          <p:cNvSpPr txBox="1"/>
          <p:nvPr/>
        </p:nvSpPr>
        <p:spPr>
          <a:xfrm>
            <a:off x="14729253" y="2172383"/>
            <a:ext cx="100584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Goals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BBF48CA-B038-4D81-8D54-798C28C0C5B0}"/>
              </a:ext>
            </a:extLst>
          </p:cNvPr>
          <p:cNvSpPr txBox="1"/>
          <p:nvPr/>
        </p:nvSpPr>
        <p:spPr>
          <a:xfrm>
            <a:off x="1815670" y="10376168"/>
            <a:ext cx="100584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Week Ending _____________________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7F593EA-88D4-4C83-AE3A-D34D14D87FC8}"/>
              </a:ext>
            </a:extLst>
          </p:cNvPr>
          <p:cNvSpPr txBox="1"/>
          <p:nvPr/>
        </p:nvSpPr>
        <p:spPr>
          <a:xfrm>
            <a:off x="1815670" y="8108262"/>
            <a:ext cx="100584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Week Ending _____________________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33B7993-196D-47ED-B57E-9F50821AC9AD}"/>
              </a:ext>
            </a:extLst>
          </p:cNvPr>
          <p:cNvSpPr txBox="1"/>
          <p:nvPr/>
        </p:nvSpPr>
        <p:spPr>
          <a:xfrm>
            <a:off x="1815670" y="9242215"/>
            <a:ext cx="100584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Week Ending _____________________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642731E-9EF2-4CBC-A1F1-9611898E8FDE}"/>
              </a:ext>
            </a:extLst>
          </p:cNvPr>
          <p:cNvSpPr txBox="1"/>
          <p:nvPr/>
        </p:nvSpPr>
        <p:spPr>
          <a:xfrm>
            <a:off x="1815670" y="6974309"/>
            <a:ext cx="100584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Week Ending _____________________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BA2CA0E-577E-458F-9882-D9E1C81C8953}"/>
              </a:ext>
            </a:extLst>
          </p:cNvPr>
          <p:cNvSpPr txBox="1"/>
          <p:nvPr/>
        </p:nvSpPr>
        <p:spPr>
          <a:xfrm>
            <a:off x="1815670" y="11510121"/>
            <a:ext cx="100584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Week Ending _____________________</a:t>
            </a:r>
          </a:p>
        </p:txBody>
      </p:sp>
      <p:sp>
        <p:nvSpPr>
          <p:cNvPr id="35" name="Rectangle 34">
            <a:hlinkClick r:id="rId3" action="ppaction://hlinksldjump"/>
            <a:extLst>
              <a:ext uri="{FF2B5EF4-FFF2-40B4-BE49-F238E27FC236}">
                <a16:creationId xmlns:a16="http://schemas.microsoft.com/office/drawing/2014/main" id="{6BB5930F-DEDD-4695-B13E-A583BDFA8E54}"/>
              </a:ext>
            </a:extLst>
          </p:cNvPr>
          <p:cNvSpPr/>
          <p:nvPr/>
        </p:nvSpPr>
        <p:spPr>
          <a:xfrm>
            <a:off x="1447800" y="8105929"/>
            <a:ext cx="10671043" cy="959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36" name="Rectangle 35">
            <a:hlinkClick r:id="rId4" action="ppaction://hlinksldjump"/>
            <a:extLst>
              <a:ext uri="{FF2B5EF4-FFF2-40B4-BE49-F238E27FC236}">
                <a16:creationId xmlns:a16="http://schemas.microsoft.com/office/drawing/2014/main" id="{81D3C72D-5143-4A3C-9BE9-04627DD28EFC}"/>
              </a:ext>
            </a:extLst>
          </p:cNvPr>
          <p:cNvSpPr/>
          <p:nvPr/>
        </p:nvSpPr>
        <p:spPr>
          <a:xfrm>
            <a:off x="1447800" y="6974309"/>
            <a:ext cx="10671043" cy="98339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38" name="Rectangle 37">
            <a:hlinkClick r:id="rId5" action="ppaction://hlinksldjump"/>
            <a:extLst>
              <a:ext uri="{FF2B5EF4-FFF2-40B4-BE49-F238E27FC236}">
                <a16:creationId xmlns:a16="http://schemas.microsoft.com/office/drawing/2014/main" id="{28A20162-4F6F-49A9-BC30-D357994AB508}"/>
              </a:ext>
            </a:extLst>
          </p:cNvPr>
          <p:cNvSpPr/>
          <p:nvPr/>
        </p:nvSpPr>
        <p:spPr>
          <a:xfrm>
            <a:off x="1447800" y="9292284"/>
            <a:ext cx="10671043" cy="959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39" name="Rectangle 38">
            <a:hlinkClick r:id="rId6" action="ppaction://hlinksldjump"/>
            <a:extLst>
              <a:ext uri="{FF2B5EF4-FFF2-40B4-BE49-F238E27FC236}">
                <a16:creationId xmlns:a16="http://schemas.microsoft.com/office/drawing/2014/main" id="{63083591-8B9E-46A0-98E4-7075051DDB08}"/>
              </a:ext>
            </a:extLst>
          </p:cNvPr>
          <p:cNvSpPr/>
          <p:nvPr/>
        </p:nvSpPr>
        <p:spPr>
          <a:xfrm>
            <a:off x="1447800" y="11582962"/>
            <a:ext cx="10671043" cy="959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40" name="Rectangle 39">
            <a:hlinkClick r:id="rId7" action="ppaction://hlinksldjump"/>
            <a:extLst>
              <a:ext uri="{FF2B5EF4-FFF2-40B4-BE49-F238E27FC236}">
                <a16:creationId xmlns:a16="http://schemas.microsoft.com/office/drawing/2014/main" id="{7DE5849A-B7D8-4732-92A0-EA0BAD5E446F}"/>
              </a:ext>
            </a:extLst>
          </p:cNvPr>
          <p:cNvSpPr/>
          <p:nvPr/>
        </p:nvSpPr>
        <p:spPr>
          <a:xfrm>
            <a:off x="1447800" y="10430032"/>
            <a:ext cx="10664398" cy="959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344232" y="1123774"/>
            <a:ext cx="26039544" cy="16180343"/>
            <a:chOff x="257146" y="1193258"/>
            <a:chExt cx="26039544" cy="16180343"/>
          </a:xfrm>
        </p:grpSpPr>
        <p:sp>
          <p:nvSpPr>
            <p:cNvPr id="51" name="Rectangle: Rounded Corners 16">
              <a:hlinkClick r:id="rId8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7146" y="119325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2" name="Rectangle: Rounded Corners 17">
              <a:hlinkClick r:id="rId9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7146" y="256294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3" name="Rectangle: Rounded Corners 18">
              <a:hlinkClick r:id="rId10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257146" y="393263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4" name="Rectangle: Rounded Corners 19">
              <a:hlinkClick r:id="rId11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5" name="Rectangle: Rounded Corners 20">
              <a:hlinkClick r:id="rId12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6" name="Rectangle: Rounded Corners 21">
              <a:hlinkClick r:id="rId13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7" name="Rectangle: Rounded Corners 22">
              <a:hlinkClick r:id="rId14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9" name="Rectangle: Rounded Corners 23">
              <a:hlinkClick r:id="rId15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1" name="Rectangle: Rounded Corners 24">
              <a:hlinkClick r:id="rId16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3" name="Rectangle: Rounded Corners 25">
              <a:hlinkClick r:id="rId17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4" name="Rectangle: Rounded Corners 26">
              <a:hlinkClick r:id="rId18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5" name="Rectangle: Rounded Corners 27">
              <a:hlinkClick r:id="rId19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1793898" y="6974309"/>
            <a:ext cx="10101948" cy="5595861"/>
            <a:chOff x="1793898" y="6974309"/>
            <a:chExt cx="10101948" cy="5595861"/>
          </a:xfrm>
        </p:grpSpPr>
        <p:sp>
          <p:nvSpPr>
            <p:cNvPr id="44" name="Rounded Rectangle 43">
              <a:hlinkClick r:id="rId20" action="ppaction://hlinksldjump"/>
            </p:cNvPr>
            <p:cNvSpPr/>
            <p:nvPr/>
          </p:nvSpPr>
          <p:spPr>
            <a:xfrm>
              <a:off x="1815669" y="6974309"/>
              <a:ext cx="10058403" cy="980313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Rounded Rectangle 44">
              <a:hlinkClick r:id="rId21" action="ppaction://hlinksldjump"/>
            </p:cNvPr>
            <p:cNvSpPr/>
            <p:nvPr/>
          </p:nvSpPr>
          <p:spPr>
            <a:xfrm>
              <a:off x="1815671" y="8106429"/>
              <a:ext cx="10058403" cy="980313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Rounded Rectangle 45">
              <a:hlinkClick r:id="rId22" action="ppaction://hlinksldjump"/>
            </p:cNvPr>
            <p:cNvSpPr/>
            <p:nvPr/>
          </p:nvSpPr>
          <p:spPr>
            <a:xfrm>
              <a:off x="1815672" y="9325622"/>
              <a:ext cx="10058403" cy="980313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7" name="Rounded Rectangle 46">
              <a:hlinkClick r:id="rId23" action="ppaction://hlinksldjump"/>
            </p:cNvPr>
            <p:cNvSpPr/>
            <p:nvPr/>
          </p:nvSpPr>
          <p:spPr>
            <a:xfrm>
              <a:off x="1793898" y="10392416"/>
              <a:ext cx="10058403" cy="980313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Rounded Rectangle 47">
              <a:hlinkClick r:id="rId24" action="ppaction://hlinksldjump"/>
            </p:cNvPr>
            <p:cNvSpPr/>
            <p:nvPr/>
          </p:nvSpPr>
          <p:spPr>
            <a:xfrm>
              <a:off x="1837443" y="11589857"/>
              <a:ext cx="10058403" cy="980313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2582789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Rounded Corners 9">
            <a:hlinkClick r:id="" action="ppaction://noaction"/>
            <a:extLst>
              <a:ext uri="{FF2B5EF4-FFF2-40B4-BE49-F238E27FC236}">
                <a16:creationId xmlns:a16="http://schemas.microsoft.com/office/drawing/2014/main" id="{446C6CE9-07F3-4FF5-93FF-C749C9E8A595}"/>
              </a:ext>
            </a:extLst>
          </p:cNvPr>
          <p:cNvSpPr/>
          <p:nvPr/>
        </p:nvSpPr>
        <p:spPr>
          <a:xfrm>
            <a:off x="25698450" y="10686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hlinkClick r:id="" action="ppaction://noaction"/>
            <a:extLst>
              <a:ext uri="{FF2B5EF4-FFF2-40B4-BE49-F238E27FC236}">
                <a16:creationId xmlns:a16="http://schemas.microsoft.com/office/drawing/2014/main" id="{8255F68B-2F1A-4CD9-A876-123357C575D6}"/>
              </a:ext>
            </a:extLst>
          </p:cNvPr>
          <p:cNvSpPr/>
          <p:nvPr/>
        </p:nvSpPr>
        <p:spPr>
          <a:xfrm>
            <a:off x="25698450" y="243408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hlinkClick r:id="" action="ppaction://noaction"/>
            <a:extLst>
              <a:ext uri="{FF2B5EF4-FFF2-40B4-BE49-F238E27FC236}">
                <a16:creationId xmlns:a16="http://schemas.microsoft.com/office/drawing/2014/main" id="{F7790886-A193-4B09-A3A6-0132E7DA88A9}"/>
              </a:ext>
            </a:extLst>
          </p:cNvPr>
          <p:cNvSpPr/>
          <p:nvPr/>
        </p:nvSpPr>
        <p:spPr>
          <a:xfrm>
            <a:off x="25698450" y="379955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hlinkClick r:id="" action="ppaction://noaction"/>
            <a:extLst>
              <a:ext uri="{FF2B5EF4-FFF2-40B4-BE49-F238E27FC236}">
                <a16:creationId xmlns:a16="http://schemas.microsoft.com/office/drawing/2014/main" id="{5AF01227-4BF8-4787-B84A-203E86E662C5}"/>
              </a:ext>
            </a:extLst>
          </p:cNvPr>
          <p:cNvSpPr/>
          <p:nvPr/>
        </p:nvSpPr>
        <p:spPr>
          <a:xfrm>
            <a:off x="25698450" y="516502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hlinkClick r:id="" action="ppaction://noaction"/>
            <a:extLst>
              <a:ext uri="{FF2B5EF4-FFF2-40B4-BE49-F238E27FC236}">
                <a16:creationId xmlns:a16="http://schemas.microsoft.com/office/drawing/2014/main" id="{7BFE6CA8-572E-4F3E-9539-BBE1CE79CCF5}"/>
              </a:ext>
            </a:extLst>
          </p:cNvPr>
          <p:cNvSpPr/>
          <p:nvPr/>
        </p:nvSpPr>
        <p:spPr>
          <a:xfrm>
            <a:off x="25698450" y="653049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hlinkClick r:id="" action="ppaction://noaction"/>
            <a:extLst>
              <a:ext uri="{FF2B5EF4-FFF2-40B4-BE49-F238E27FC236}">
                <a16:creationId xmlns:a16="http://schemas.microsoft.com/office/drawing/2014/main" id="{1BFD18DA-2C6D-4619-8ED1-4C04808E9755}"/>
              </a:ext>
            </a:extLst>
          </p:cNvPr>
          <p:cNvSpPr/>
          <p:nvPr/>
        </p:nvSpPr>
        <p:spPr>
          <a:xfrm>
            <a:off x="25698450" y="789596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hlinkClick r:id="" action="ppaction://noaction"/>
            <a:extLst>
              <a:ext uri="{FF2B5EF4-FFF2-40B4-BE49-F238E27FC236}">
                <a16:creationId xmlns:a16="http://schemas.microsoft.com/office/drawing/2014/main" id="{D45A448A-6A4F-40F2-8A70-2EAD84357E48}"/>
              </a:ext>
            </a:extLst>
          </p:cNvPr>
          <p:cNvSpPr/>
          <p:nvPr/>
        </p:nvSpPr>
        <p:spPr>
          <a:xfrm>
            <a:off x="25698450" y="926143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hlinkClick r:id="" action="ppaction://noaction"/>
            <a:extLst>
              <a:ext uri="{FF2B5EF4-FFF2-40B4-BE49-F238E27FC236}">
                <a16:creationId xmlns:a16="http://schemas.microsoft.com/office/drawing/2014/main" id="{2BE8278F-BB92-41BF-9083-BD8B17BD9AC2}"/>
              </a:ext>
            </a:extLst>
          </p:cNvPr>
          <p:cNvSpPr/>
          <p:nvPr/>
        </p:nvSpPr>
        <p:spPr>
          <a:xfrm>
            <a:off x="25698450" y="1062690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hlinkClick r:id="" action="ppaction://noaction"/>
            <a:extLst>
              <a:ext uri="{FF2B5EF4-FFF2-40B4-BE49-F238E27FC236}">
                <a16:creationId xmlns:a16="http://schemas.microsoft.com/office/drawing/2014/main" id="{5CB04BD4-E02D-4798-A26C-BEC145AB49DB}"/>
              </a:ext>
            </a:extLst>
          </p:cNvPr>
          <p:cNvSpPr/>
          <p:nvPr/>
        </p:nvSpPr>
        <p:spPr>
          <a:xfrm>
            <a:off x="25698450" y="1199237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hlinkClick r:id="" action="ppaction://noaction"/>
            <a:extLst>
              <a:ext uri="{FF2B5EF4-FFF2-40B4-BE49-F238E27FC236}">
                <a16:creationId xmlns:a16="http://schemas.microsoft.com/office/drawing/2014/main" id="{960EAC65-8800-4CAD-9FE7-2E32EA1A6592}"/>
              </a:ext>
            </a:extLst>
          </p:cNvPr>
          <p:cNvSpPr/>
          <p:nvPr/>
        </p:nvSpPr>
        <p:spPr>
          <a:xfrm>
            <a:off x="25698450" y="1335784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hlinkClick r:id="" action="ppaction://noaction"/>
            <a:extLst>
              <a:ext uri="{FF2B5EF4-FFF2-40B4-BE49-F238E27FC236}">
                <a16:creationId xmlns:a16="http://schemas.microsoft.com/office/drawing/2014/main" id="{DFA1BB0B-267B-4951-8EA3-AF3B56A46A59}"/>
              </a:ext>
            </a:extLst>
          </p:cNvPr>
          <p:cNvSpPr/>
          <p:nvPr/>
        </p:nvSpPr>
        <p:spPr>
          <a:xfrm>
            <a:off x="25698450" y="147233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hlinkClick r:id="" action="ppaction://noaction"/>
            <a:extLst>
              <a:ext uri="{FF2B5EF4-FFF2-40B4-BE49-F238E27FC236}">
                <a16:creationId xmlns:a16="http://schemas.microsoft.com/office/drawing/2014/main" id="{275EA8BE-60B0-4FF0-BA96-129F69F22E06}"/>
              </a:ext>
            </a:extLst>
          </p:cNvPr>
          <p:cNvSpPr/>
          <p:nvPr/>
        </p:nvSpPr>
        <p:spPr>
          <a:xfrm>
            <a:off x="25698450" y="16088788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22D3A13-EEE1-4B15-9C0B-5DC1A3E619F0}"/>
              </a:ext>
            </a:extLst>
          </p:cNvPr>
          <p:cNvSpPr/>
          <p:nvPr/>
        </p:nvSpPr>
        <p:spPr>
          <a:xfrm>
            <a:off x="23795500" y="16088788"/>
            <a:ext cx="1691586" cy="1456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 59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8F9B818D-929E-4ECD-A2BA-1263EA0889E7}"/>
              </a:ext>
            </a:extLst>
          </p:cNvPr>
          <p:cNvSpPr/>
          <p:nvPr/>
        </p:nvSpPr>
        <p:spPr>
          <a:xfrm>
            <a:off x="1116239" y="16270514"/>
            <a:ext cx="1248228" cy="12748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: Top Corners Rounded 61">
            <a:hlinkClick r:id="rId2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447800" y="2667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bject 2">
            <a:extLst>
              <a:ext uri="{FF2B5EF4-FFF2-40B4-BE49-F238E27FC236}">
                <a16:creationId xmlns:a16="http://schemas.microsoft.com/office/drawing/2014/main" id="{A7843B35-D7B0-42AB-9877-BA97342BDBE4}"/>
              </a:ext>
            </a:extLst>
          </p:cNvPr>
          <p:cNvSpPr txBox="1"/>
          <p:nvPr/>
        </p:nvSpPr>
        <p:spPr>
          <a:xfrm>
            <a:off x="3067050" y="1349288"/>
            <a:ext cx="6426393" cy="763029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25400" algn="ctr">
              <a:spcBef>
                <a:spcPts val="190"/>
              </a:spcBef>
            </a:pPr>
            <a:r>
              <a:rPr sz="4800" b="1" spc="-10" dirty="0">
                <a:latin typeface="Calibri"/>
                <a:cs typeface="Calibri"/>
              </a:rPr>
              <a:t>Goal</a:t>
            </a:r>
            <a:r>
              <a:rPr sz="4800" b="1" spc="-70" dirty="0">
                <a:latin typeface="Calibri"/>
                <a:cs typeface="Calibri"/>
              </a:rPr>
              <a:t> </a:t>
            </a:r>
            <a:r>
              <a:rPr sz="4800" b="1" spc="-10" dirty="0">
                <a:latin typeface="Calibri"/>
                <a:cs typeface="Calibri"/>
              </a:rPr>
              <a:t>Classification</a:t>
            </a:r>
            <a:endParaRPr sz="4800" dirty="0">
              <a:latin typeface="Calibri"/>
              <a:cs typeface="Calibri"/>
            </a:endParaRPr>
          </a:p>
        </p:txBody>
      </p:sp>
      <p:graphicFrame>
        <p:nvGraphicFramePr>
          <p:cNvPr id="33" name="object 5">
            <a:extLst>
              <a:ext uri="{FF2B5EF4-FFF2-40B4-BE49-F238E27FC236}">
                <a16:creationId xmlns:a16="http://schemas.microsoft.com/office/drawing/2014/main" id="{A02703A7-9334-429C-9DFA-A74E27BB1720}"/>
              </a:ext>
            </a:extLst>
          </p:cNvPr>
          <p:cNvGraphicFramePr>
            <a:graphicFrameLocks noGrp="1"/>
          </p:cNvGraphicFramePr>
          <p:nvPr/>
        </p:nvGraphicFramePr>
        <p:xfrm>
          <a:off x="1217932" y="2386786"/>
          <a:ext cx="11329025" cy="78405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245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6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55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17101">
                <a:tc>
                  <a:txBody>
                    <a:bodyPr/>
                    <a:lstStyle/>
                    <a:p>
                      <a:pPr algn="ctr">
                        <a:lnSpc>
                          <a:spcPts val="124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1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st 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Most</a:t>
                      </a:r>
                      <a:r>
                        <a:rPr sz="2400" spc="-9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Urgent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ts val="124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2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nd</a:t>
                      </a:r>
                      <a:r>
                        <a:rPr sz="2400" spc="127" baseline="27777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Urgent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 w="6350">
                      <a:noFill/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2319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  <a:lnT>
                      <a:noFill/>
                    </a:lnT>
                    <a:lnB w="635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  <a:lnT w="6350">
                      <a:noFill/>
                      <a:prstDash val="solid"/>
                    </a:lnT>
                    <a:lnB w="635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026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140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3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rd</a:t>
                      </a:r>
                      <a:r>
                        <a:rPr sz="2400" spc="127" baseline="27777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Important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T w="6350">
                      <a:noFill/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  <a:p>
                      <a:pPr marL="635" algn="ctr">
                        <a:lnSpc>
                          <a:spcPts val="140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4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th 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Not</a:t>
                      </a:r>
                      <a:r>
                        <a:rPr sz="2400" spc="-8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Important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T w="6350">
                      <a:noFill/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1" name="object 3">
            <a:extLst>
              <a:ext uri="{FF2B5EF4-FFF2-40B4-BE49-F238E27FC236}">
                <a16:creationId xmlns:a16="http://schemas.microsoft.com/office/drawing/2014/main" id="{B3BF3BDB-0074-43B2-B87B-F25407F3CCCC}"/>
              </a:ext>
            </a:extLst>
          </p:cNvPr>
          <p:cNvSpPr/>
          <p:nvPr/>
        </p:nvSpPr>
        <p:spPr>
          <a:xfrm>
            <a:off x="1128430" y="2597186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4" name="object 6">
            <a:extLst>
              <a:ext uri="{FF2B5EF4-FFF2-40B4-BE49-F238E27FC236}">
                <a16:creationId xmlns:a16="http://schemas.microsoft.com/office/drawing/2014/main" id="{21E2FD4A-C6E7-4B43-A044-B0A09935A1AD}"/>
              </a:ext>
            </a:extLst>
          </p:cNvPr>
          <p:cNvSpPr/>
          <p:nvPr/>
        </p:nvSpPr>
        <p:spPr>
          <a:xfrm>
            <a:off x="1174149" y="10358201"/>
            <a:ext cx="5434721" cy="6123022"/>
          </a:xfrm>
          <a:custGeom>
            <a:avLst/>
            <a:gdLst/>
            <a:ahLst/>
            <a:cxnLst/>
            <a:rect l="l" t="t" r="r" b="b"/>
            <a:pathLst>
              <a:path w="2962275" h="3431540">
                <a:moveTo>
                  <a:pt x="0" y="3431159"/>
                </a:moveTo>
                <a:lnTo>
                  <a:pt x="2961766" y="3431159"/>
                </a:lnTo>
                <a:lnTo>
                  <a:pt x="2961766" y="0"/>
                </a:lnTo>
                <a:lnTo>
                  <a:pt x="0" y="0"/>
                </a:lnTo>
                <a:lnTo>
                  <a:pt x="0" y="3431159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5" name="object 7">
            <a:extLst>
              <a:ext uri="{FF2B5EF4-FFF2-40B4-BE49-F238E27FC236}">
                <a16:creationId xmlns:a16="http://schemas.microsoft.com/office/drawing/2014/main" id="{1DA04D45-AB27-4535-801A-EBB6F25212E6}"/>
              </a:ext>
            </a:extLst>
          </p:cNvPr>
          <p:cNvSpPr/>
          <p:nvPr/>
        </p:nvSpPr>
        <p:spPr>
          <a:xfrm>
            <a:off x="1259497" y="10452544"/>
            <a:ext cx="5193566" cy="342900"/>
          </a:xfrm>
          <a:custGeom>
            <a:avLst/>
            <a:gdLst/>
            <a:ahLst/>
            <a:cxnLst/>
            <a:rect l="l" t="t" r="r" b="b"/>
            <a:pathLst>
              <a:path w="2830829" h="171450">
                <a:moveTo>
                  <a:pt x="0" y="170992"/>
                </a:moveTo>
                <a:lnTo>
                  <a:pt x="2830703" y="170992"/>
                </a:lnTo>
                <a:lnTo>
                  <a:pt x="2830703" y="0"/>
                </a:lnTo>
                <a:lnTo>
                  <a:pt x="0" y="0"/>
                </a:lnTo>
                <a:lnTo>
                  <a:pt x="0" y="170992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6" name="object 8">
            <a:extLst>
              <a:ext uri="{FF2B5EF4-FFF2-40B4-BE49-F238E27FC236}">
                <a16:creationId xmlns:a16="http://schemas.microsoft.com/office/drawing/2014/main" id="{263F33B8-7CE9-4385-82D8-ADE8AFAC5EB1}"/>
              </a:ext>
            </a:extLst>
          </p:cNvPr>
          <p:cNvSpPr/>
          <p:nvPr/>
        </p:nvSpPr>
        <p:spPr>
          <a:xfrm>
            <a:off x="6820235" y="10358201"/>
            <a:ext cx="5681004" cy="6123022"/>
          </a:xfrm>
          <a:custGeom>
            <a:avLst/>
            <a:gdLst/>
            <a:ahLst/>
            <a:cxnLst/>
            <a:rect l="l" t="t" r="r" b="b"/>
            <a:pathLst>
              <a:path w="3254375" h="3431540">
                <a:moveTo>
                  <a:pt x="0" y="3431159"/>
                </a:moveTo>
                <a:lnTo>
                  <a:pt x="3254375" y="3431159"/>
                </a:lnTo>
                <a:lnTo>
                  <a:pt x="3254375" y="0"/>
                </a:lnTo>
                <a:lnTo>
                  <a:pt x="0" y="0"/>
                </a:lnTo>
                <a:lnTo>
                  <a:pt x="0" y="3431159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8" name="object 10">
            <a:extLst>
              <a:ext uri="{FF2B5EF4-FFF2-40B4-BE49-F238E27FC236}">
                <a16:creationId xmlns:a16="http://schemas.microsoft.com/office/drawing/2014/main" id="{D74C18D9-9F6D-4E04-8FC5-58A05AFB1F12}"/>
              </a:ext>
            </a:extLst>
          </p:cNvPr>
          <p:cNvSpPr/>
          <p:nvPr/>
        </p:nvSpPr>
        <p:spPr>
          <a:xfrm>
            <a:off x="1128430" y="1044045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0" name="object 12">
            <a:extLst>
              <a:ext uri="{FF2B5EF4-FFF2-40B4-BE49-F238E27FC236}">
                <a16:creationId xmlns:a16="http://schemas.microsoft.com/office/drawing/2014/main" id="{E6BF1142-E064-4903-AE86-F24DC26A8991}"/>
              </a:ext>
            </a:extLst>
          </p:cNvPr>
          <p:cNvSpPr/>
          <p:nvPr/>
        </p:nvSpPr>
        <p:spPr>
          <a:xfrm>
            <a:off x="7423822" y="1044045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3" name="object 15">
            <a:extLst>
              <a:ext uri="{FF2B5EF4-FFF2-40B4-BE49-F238E27FC236}">
                <a16:creationId xmlns:a16="http://schemas.microsoft.com/office/drawing/2014/main" id="{F77D01BA-E477-42CE-85EB-7829C8ED25B8}"/>
              </a:ext>
            </a:extLst>
          </p:cNvPr>
          <p:cNvSpPr/>
          <p:nvPr/>
        </p:nvSpPr>
        <p:spPr>
          <a:xfrm>
            <a:off x="111623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4" name="object 16">
            <a:extLst>
              <a:ext uri="{FF2B5EF4-FFF2-40B4-BE49-F238E27FC236}">
                <a16:creationId xmlns:a16="http://schemas.microsoft.com/office/drawing/2014/main" id="{AFB6542E-FD74-4A5F-95CC-78FD45BE46E8}"/>
              </a:ext>
            </a:extLst>
          </p:cNvPr>
          <p:cNvSpPr/>
          <p:nvPr/>
        </p:nvSpPr>
        <p:spPr>
          <a:xfrm>
            <a:off x="111623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7" name="object 19">
            <a:extLst>
              <a:ext uri="{FF2B5EF4-FFF2-40B4-BE49-F238E27FC236}">
                <a16:creationId xmlns:a16="http://schemas.microsoft.com/office/drawing/2014/main" id="{4854EE60-2782-4E9C-9390-D4FF5F08A77E}"/>
              </a:ext>
            </a:extLst>
          </p:cNvPr>
          <p:cNvSpPr/>
          <p:nvPr/>
        </p:nvSpPr>
        <p:spPr>
          <a:xfrm>
            <a:off x="7051964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0" name="object 22">
            <a:extLst>
              <a:ext uri="{FF2B5EF4-FFF2-40B4-BE49-F238E27FC236}">
                <a16:creationId xmlns:a16="http://schemas.microsoft.com/office/drawing/2014/main" id="{C87A5974-E205-4B03-BC37-AEF7EA800BED}"/>
              </a:ext>
            </a:extLst>
          </p:cNvPr>
          <p:cNvSpPr/>
          <p:nvPr/>
        </p:nvSpPr>
        <p:spPr>
          <a:xfrm>
            <a:off x="741162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3" name="object 25">
            <a:extLst>
              <a:ext uri="{FF2B5EF4-FFF2-40B4-BE49-F238E27FC236}">
                <a16:creationId xmlns:a16="http://schemas.microsoft.com/office/drawing/2014/main" id="{4B47CB9A-3CF7-4B6F-ABCF-C72A09243204}"/>
              </a:ext>
            </a:extLst>
          </p:cNvPr>
          <p:cNvSpPr/>
          <p:nvPr/>
        </p:nvSpPr>
        <p:spPr>
          <a:xfrm>
            <a:off x="13935620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4" name="object 26">
            <a:extLst>
              <a:ext uri="{FF2B5EF4-FFF2-40B4-BE49-F238E27FC236}">
                <a16:creationId xmlns:a16="http://schemas.microsoft.com/office/drawing/2014/main" id="{739C951D-1F43-428D-AE98-1AF368E07A68}"/>
              </a:ext>
            </a:extLst>
          </p:cNvPr>
          <p:cNvSpPr/>
          <p:nvPr/>
        </p:nvSpPr>
        <p:spPr>
          <a:xfrm>
            <a:off x="13935620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graphicFrame>
        <p:nvGraphicFramePr>
          <p:cNvPr id="221" name="Table 3">
            <a:extLst>
              <a:ext uri="{FF2B5EF4-FFF2-40B4-BE49-F238E27FC236}">
                <a16:creationId xmlns:a16="http://schemas.microsoft.com/office/drawing/2014/main" id="{D47B43EA-9621-4B23-B48A-E337E935E4F0}"/>
              </a:ext>
            </a:extLst>
          </p:cNvPr>
          <p:cNvGraphicFramePr>
            <a:graphicFrameLocks noGrp="1"/>
          </p:cNvGraphicFramePr>
          <p:nvPr/>
        </p:nvGraphicFramePr>
        <p:xfrm>
          <a:off x="14774874" y="2597186"/>
          <a:ext cx="10062414" cy="135573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8111">
                  <a:extLst>
                    <a:ext uri="{9D8B030D-6E8A-4147-A177-3AD203B41FA5}">
                      <a16:colId xmlns:a16="http://schemas.microsoft.com/office/drawing/2014/main" val="329328549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858216296"/>
                    </a:ext>
                  </a:extLst>
                </a:gridCol>
                <a:gridCol w="3085341">
                  <a:extLst>
                    <a:ext uri="{9D8B030D-6E8A-4147-A177-3AD203B41FA5}">
                      <a16:colId xmlns:a16="http://schemas.microsoft.com/office/drawing/2014/main" val="2773723347"/>
                    </a:ext>
                  </a:extLst>
                </a:gridCol>
                <a:gridCol w="457847">
                  <a:extLst>
                    <a:ext uri="{9D8B030D-6E8A-4147-A177-3AD203B41FA5}">
                      <a16:colId xmlns:a16="http://schemas.microsoft.com/office/drawing/2014/main" val="3970924410"/>
                    </a:ext>
                  </a:extLst>
                </a:gridCol>
                <a:gridCol w="5712835">
                  <a:extLst>
                    <a:ext uri="{9D8B030D-6E8A-4147-A177-3AD203B41FA5}">
                      <a16:colId xmlns:a16="http://schemas.microsoft.com/office/drawing/2014/main" val="3653340704"/>
                    </a:ext>
                  </a:extLst>
                </a:gridCol>
              </a:tblGrid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10950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4194046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0321369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0016852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833699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7389317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85456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9126564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5621459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1653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009620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354245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112960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7287625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537558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566917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8250689"/>
                  </a:ext>
                </a:extLst>
              </a:tr>
            </a:tbl>
          </a:graphicData>
        </a:graphic>
      </p:graphicFrame>
      <p:sp>
        <p:nvSpPr>
          <p:cNvPr id="222" name="object 2">
            <a:extLst>
              <a:ext uri="{FF2B5EF4-FFF2-40B4-BE49-F238E27FC236}">
                <a16:creationId xmlns:a16="http://schemas.microsoft.com/office/drawing/2014/main" id="{76C1F3F8-23F1-4DE6-9536-DE5F080AFA19}"/>
              </a:ext>
            </a:extLst>
          </p:cNvPr>
          <p:cNvSpPr txBox="1"/>
          <p:nvPr/>
        </p:nvSpPr>
        <p:spPr>
          <a:xfrm>
            <a:off x="18086105" y="1447616"/>
            <a:ext cx="4163630" cy="763029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25400" algn="ctr">
              <a:spcBef>
                <a:spcPts val="190"/>
              </a:spcBef>
            </a:pPr>
            <a:r>
              <a:rPr lang="en-ZA" sz="4800" b="1" spc="-10" dirty="0">
                <a:latin typeface="Calibri"/>
                <a:cs typeface="Calibri"/>
              </a:rPr>
              <a:t>To Do</a:t>
            </a:r>
            <a:endParaRPr sz="4800" dirty="0">
              <a:latin typeface="Calibri"/>
              <a:cs typeface="Calibri"/>
            </a:endParaRP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344232" y="1123774"/>
            <a:ext cx="26039544" cy="16180343"/>
            <a:chOff x="257146" y="1193258"/>
            <a:chExt cx="26039544" cy="16180343"/>
          </a:xfrm>
        </p:grpSpPr>
        <p:sp>
          <p:nvSpPr>
            <p:cNvPr id="61" name="Rectangle: Rounded Corners 16">
              <a:hlinkClick r:id="rId3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7146" y="119325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3" name="Rectangle: Rounded Corners 17">
              <a:hlinkClick r:id="rId4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7146" y="256294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4" name="Rectangle: Rounded Corners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257146" y="393263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5" name="Rectangle: Rounded Corners 19">
              <a:hlinkClick r:id="rId6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6" name="Rectangle: Rounded Corners 20">
              <a:hlinkClick r:id="rId7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7" name="Rectangle: Rounded Corners 21">
              <a:hlinkClick r:id="rId8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8" name="Rectangle: Rounded Corners 22">
              <a:hlinkClick r:id="rId9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9" name="Rectangle: Rounded Corners 23">
              <a:hlinkClick r:id="rId10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0" name="Rectangle: Rounded Corners 24">
              <a:hlinkClick r:id="rId11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1" name="Rectangle: Rounded Corners 25">
              <a:hlinkClick r:id="rId12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2" name="Rectangle: Rounded Corners 26">
              <a:hlinkClick r:id="rId13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3" name="Rectangle: Rounded Corners 27">
              <a:hlinkClick r:id="rId14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</p:spTree>
    <p:extLst>
      <p:ext uri="{BB962C8B-B14F-4D97-AF65-F5344CB8AC3E}">
        <p14:creationId xmlns:p14="http://schemas.microsoft.com/office/powerpoint/2010/main" val="24943890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Rectangle: Rounded Corners 524">
            <a:extLst>
              <a:ext uri="{FF2B5EF4-FFF2-40B4-BE49-F238E27FC236}">
                <a16:creationId xmlns:a16="http://schemas.microsoft.com/office/drawing/2014/main" id="{22661A40-0095-4402-BD28-29A32DFFC778}"/>
              </a:ext>
            </a:extLst>
          </p:cNvPr>
          <p:cNvSpPr/>
          <p:nvPr/>
        </p:nvSpPr>
        <p:spPr>
          <a:xfrm>
            <a:off x="1193035" y="1386053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Monday</a:t>
            </a:r>
          </a:p>
        </p:txBody>
      </p:sp>
      <p:graphicFrame>
        <p:nvGraphicFramePr>
          <p:cNvPr id="526" name="Table 526">
            <a:extLst>
              <a:ext uri="{FF2B5EF4-FFF2-40B4-BE49-F238E27FC236}">
                <a16:creationId xmlns:a16="http://schemas.microsoft.com/office/drawing/2014/main" id="{EF55DA1B-51F7-4344-838D-CDDB98178A93}"/>
              </a:ext>
            </a:extLst>
          </p:cNvPr>
          <p:cNvGraphicFramePr>
            <a:graphicFrameLocks noGrp="1"/>
          </p:cNvGraphicFramePr>
          <p:nvPr/>
        </p:nvGraphicFramePr>
        <p:xfrm>
          <a:off x="1224952" y="2106125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27" name="Rectangle: Rounded Corners 526">
            <a:extLst>
              <a:ext uri="{FF2B5EF4-FFF2-40B4-BE49-F238E27FC236}">
                <a16:creationId xmlns:a16="http://schemas.microsoft.com/office/drawing/2014/main" id="{802E2183-6E26-45DC-AA78-441749E0C855}"/>
              </a:ext>
            </a:extLst>
          </p:cNvPr>
          <p:cNvSpPr/>
          <p:nvPr/>
        </p:nvSpPr>
        <p:spPr>
          <a:xfrm>
            <a:off x="1224952" y="533292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Tuesday</a:t>
            </a:r>
          </a:p>
        </p:txBody>
      </p:sp>
      <p:graphicFrame>
        <p:nvGraphicFramePr>
          <p:cNvPr id="528" name="Table 526">
            <a:extLst>
              <a:ext uri="{FF2B5EF4-FFF2-40B4-BE49-F238E27FC236}">
                <a16:creationId xmlns:a16="http://schemas.microsoft.com/office/drawing/2014/main" id="{F3E6595C-8942-44BC-8112-AE82E4B2E65B}"/>
              </a:ext>
            </a:extLst>
          </p:cNvPr>
          <p:cNvGraphicFramePr>
            <a:graphicFrameLocks noGrp="1"/>
          </p:cNvGraphicFramePr>
          <p:nvPr/>
        </p:nvGraphicFramePr>
        <p:xfrm>
          <a:off x="1256869" y="605299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29" name="Rectangle: Rounded Corners 528">
            <a:extLst>
              <a:ext uri="{FF2B5EF4-FFF2-40B4-BE49-F238E27FC236}">
                <a16:creationId xmlns:a16="http://schemas.microsoft.com/office/drawing/2014/main" id="{F554E60D-9173-4374-9DC7-AE52FD0068D8}"/>
              </a:ext>
            </a:extLst>
          </p:cNvPr>
          <p:cNvSpPr/>
          <p:nvPr/>
        </p:nvSpPr>
        <p:spPr>
          <a:xfrm>
            <a:off x="1193035" y="9263228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Wednesday</a:t>
            </a:r>
          </a:p>
        </p:txBody>
      </p:sp>
      <p:graphicFrame>
        <p:nvGraphicFramePr>
          <p:cNvPr id="530" name="Table 526">
            <a:extLst>
              <a:ext uri="{FF2B5EF4-FFF2-40B4-BE49-F238E27FC236}">
                <a16:creationId xmlns:a16="http://schemas.microsoft.com/office/drawing/2014/main" id="{FA60CCC5-059D-4492-AE4E-7A25D734EC17}"/>
              </a:ext>
            </a:extLst>
          </p:cNvPr>
          <p:cNvGraphicFramePr>
            <a:graphicFrameLocks noGrp="1"/>
          </p:cNvGraphicFramePr>
          <p:nvPr/>
        </p:nvGraphicFramePr>
        <p:xfrm>
          <a:off x="1224952" y="9983300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1" name="Rectangle: Rounded Corners 530">
            <a:extLst>
              <a:ext uri="{FF2B5EF4-FFF2-40B4-BE49-F238E27FC236}">
                <a16:creationId xmlns:a16="http://schemas.microsoft.com/office/drawing/2014/main" id="{8D6290B4-8446-4A1C-A310-9D1E54796ED3}"/>
              </a:ext>
            </a:extLst>
          </p:cNvPr>
          <p:cNvSpPr/>
          <p:nvPr/>
        </p:nvSpPr>
        <p:spPr>
          <a:xfrm>
            <a:off x="1192526" y="1312134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Thursday</a:t>
            </a:r>
          </a:p>
        </p:txBody>
      </p:sp>
      <p:graphicFrame>
        <p:nvGraphicFramePr>
          <p:cNvPr id="532" name="Table 526">
            <a:extLst>
              <a:ext uri="{FF2B5EF4-FFF2-40B4-BE49-F238E27FC236}">
                <a16:creationId xmlns:a16="http://schemas.microsoft.com/office/drawing/2014/main" id="{D8343F4D-8B28-46AB-91B8-CE0B7F8AD754}"/>
              </a:ext>
            </a:extLst>
          </p:cNvPr>
          <p:cNvGraphicFramePr>
            <a:graphicFrameLocks noGrp="1"/>
          </p:cNvGraphicFramePr>
          <p:nvPr/>
        </p:nvGraphicFramePr>
        <p:xfrm>
          <a:off x="1224443" y="1384141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3" name="Rectangle: Rounded Corners 532">
            <a:extLst>
              <a:ext uri="{FF2B5EF4-FFF2-40B4-BE49-F238E27FC236}">
                <a16:creationId xmlns:a16="http://schemas.microsoft.com/office/drawing/2014/main" id="{C7332ED9-D87D-4C94-BE3D-A80A2F26E6FA}"/>
              </a:ext>
            </a:extLst>
          </p:cNvPr>
          <p:cNvSpPr/>
          <p:nvPr/>
        </p:nvSpPr>
        <p:spPr>
          <a:xfrm>
            <a:off x="22439927" y="1386053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Friday</a:t>
            </a:r>
          </a:p>
        </p:txBody>
      </p:sp>
      <p:graphicFrame>
        <p:nvGraphicFramePr>
          <p:cNvPr id="534" name="Table 526">
            <a:extLst>
              <a:ext uri="{FF2B5EF4-FFF2-40B4-BE49-F238E27FC236}">
                <a16:creationId xmlns:a16="http://schemas.microsoft.com/office/drawing/2014/main" id="{A4651587-3301-4BE4-B08A-A93921872368}"/>
              </a:ext>
            </a:extLst>
          </p:cNvPr>
          <p:cNvGraphicFramePr>
            <a:graphicFrameLocks noGrp="1"/>
          </p:cNvGraphicFramePr>
          <p:nvPr/>
        </p:nvGraphicFramePr>
        <p:xfrm>
          <a:off x="14066931" y="2106125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5" name="Rectangle: Rounded Corners 534">
            <a:extLst>
              <a:ext uri="{FF2B5EF4-FFF2-40B4-BE49-F238E27FC236}">
                <a16:creationId xmlns:a16="http://schemas.microsoft.com/office/drawing/2014/main" id="{D18545CF-A784-48FF-941B-96749C04EBED}"/>
              </a:ext>
            </a:extLst>
          </p:cNvPr>
          <p:cNvSpPr/>
          <p:nvPr/>
        </p:nvSpPr>
        <p:spPr>
          <a:xfrm>
            <a:off x="22408010" y="533292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Saturday</a:t>
            </a:r>
          </a:p>
        </p:txBody>
      </p:sp>
      <p:graphicFrame>
        <p:nvGraphicFramePr>
          <p:cNvPr id="536" name="Table 526">
            <a:extLst>
              <a:ext uri="{FF2B5EF4-FFF2-40B4-BE49-F238E27FC236}">
                <a16:creationId xmlns:a16="http://schemas.microsoft.com/office/drawing/2014/main" id="{5EA92FD2-DA63-4D12-88F7-FD598D788CDD}"/>
              </a:ext>
            </a:extLst>
          </p:cNvPr>
          <p:cNvGraphicFramePr>
            <a:graphicFrameLocks noGrp="1"/>
          </p:cNvGraphicFramePr>
          <p:nvPr/>
        </p:nvGraphicFramePr>
        <p:xfrm>
          <a:off x="14098848" y="605299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7" name="Rectangle: Rounded Corners 536">
            <a:extLst>
              <a:ext uri="{FF2B5EF4-FFF2-40B4-BE49-F238E27FC236}">
                <a16:creationId xmlns:a16="http://schemas.microsoft.com/office/drawing/2014/main" id="{F1473FCC-D503-4775-9987-B9E2D6C190C0}"/>
              </a:ext>
            </a:extLst>
          </p:cNvPr>
          <p:cNvSpPr/>
          <p:nvPr/>
        </p:nvSpPr>
        <p:spPr>
          <a:xfrm>
            <a:off x="22439927" y="9263228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Sunday</a:t>
            </a:r>
          </a:p>
        </p:txBody>
      </p:sp>
      <p:graphicFrame>
        <p:nvGraphicFramePr>
          <p:cNvPr id="538" name="Table 526">
            <a:extLst>
              <a:ext uri="{FF2B5EF4-FFF2-40B4-BE49-F238E27FC236}">
                <a16:creationId xmlns:a16="http://schemas.microsoft.com/office/drawing/2014/main" id="{6C0EFDD8-6F57-4D70-A037-BAC961600F78}"/>
              </a:ext>
            </a:extLst>
          </p:cNvPr>
          <p:cNvGraphicFramePr>
            <a:graphicFrameLocks noGrp="1"/>
          </p:cNvGraphicFramePr>
          <p:nvPr/>
        </p:nvGraphicFramePr>
        <p:xfrm>
          <a:off x="14066931" y="9983300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grpSp>
        <p:nvGrpSpPr>
          <p:cNvPr id="29" name="Group 28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344232" y="1123774"/>
            <a:ext cx="26039544" cy="16180343"/>
            <a:chOff x="257146" y="1193258"/>
            <a:chExt cx="26039544" cy="16180343"/>
          </a:xfrm>
        </p:grpSpPr>
        <p:sp>
          <p:nvSpPr>
            <p:cNvPr id="30" name="Rectangle: Rounded Corners 16">
              <a:hlinkClick r:id="rId2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7146" y="119325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1" name="Rectangle: Rounded Corners 17">
              <a:hlinkClick r:id="rId3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7146" y="256294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2" name="Rectangle: Rounded Corners 18">
              <a:hlinkClick r:id="rId4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257146" y="393263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3" name="Rectangle: Rounded Corners 19">
              <a:hlinkClick r:id="rId5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4" name="Rectangle: Rounded Corners 20">
              <a:hlinkClick r:id="rId6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5" name="Rectangle: Rounded Corners 21">
              <a:hlinkClick r:id="rId7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6" name="Rectangle: Rounded Corners 22">
              <a:hlinkClick r:id="rId8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7" name="Rectangle: Rounded Corners 23">
              <a:hlinkClick r:id="rId9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8" name="Rectangle: Rounded Corners 24">
              <a:hlinkClick r:id="rId10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9" name="Rectangle: Rounded Corners 25">
              <a:hlinkClick r:id="rId11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0" name="Rectangle: Rounded Corners 26">
              <a:hlinkClick r:id="rId12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1" name="Rectangle: Rounded Corners 27">
              <a:hlinkClick r:id="rId13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sp>
        <p:nvSpPr>
          <p:cNvPr id="42" name="Rectangle: Top Corners Rounded 61">
            <a:hlinkClick r:id="rId14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447800" y="2667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58041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ageCurlDouble"/>
      </p:transition>
    </mc:Choice>
    <mc:Fallback xmlns="">
      <p:transition spd="slow" advClick="0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Rounded Corners 9">
            <a:hlinkClick r:id="" action="ppaction://noaction"/>
            <a:extLst>
              <a:ext uri="{FF2B5EF4-FFF2-40B4-BE49-F238E27FC236}">
                <a16:creationId xmlns:a16="http://schemas.microsoft.com/office/drawing/2014/main" id="{446C6CE9-07F3-4FF5-93FF-C749C9E8A595}"/>
              </a:ext>
            </a:extLst>
          </p:cNvPr>
          <p:cNvSpPr/>
          <p:nvPr/>
        </p:nvSpPr>
        <p:spPr>
          <a:xfrm>
            <a:off x="25698450" y="10686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hlinkClick r:id="" action="ppaction://noaction"/>
            <a:extLst>
              <a:ext uri="{FF2B5EF4-FFF2-40B4-BE49-F238E27FC236}">
                <a16:creationId xmlns:a16="http://schemas.microsoft.com/office/drawing/2014/main" id="{8255F68B-2F1A-4CD9-A876-123357C575D6}"/>
              </a:ext>
            </a:extLst>
          </p:cNvPr>
          <p:cNvSpPr/>
          <p:nvPr/>
        </p:nvSpPr>
        <p:spPr>
          <a:xfrm>
            <a:off x="25698450" y="243408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hlinkClick r:id="" action="ppaction://noaction"/>
            <a:extLst>
              <a:ext uri="{FF2B5EF4-FFF2-40B4-BE49-F238E27FC236}">
                <a16:creationId xmlns:a16="http://schemas.microsoft.com/office/drawing/2014/main" id="{F7790886-A193-4B09-A3A6-0132E7DA88A9}"/>
              </a:ext>
            </a:extLst>
          </p:cNvPr>
          <p:cNvSpPr/>
          <p:nvPr/>
        </p:nvSpPr>
        <p:spPr>
          <a:xfrm>
            <a:off x="25698450" y="379955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hlinkClick r:id="" action="ppaction://noaction"/>
            <a:extLst>
              <a:ext uri="{FF2B5EF4-FFF2-40B4-BE49-F238E27FC236}">
                <a16:creationId xmlns:a16="http://schemas.microsoft.com/office/drawing/2014/main" id="{5AF01227-4BF8-4787-B84A-203E86E662C5}"/>
              </a:ext>
            </a:extLst>
          </p:cNvPr>
          <p:cNvSpPr/>
          <p:nvPr/>
        </p:nvSpPr>
        <p:spPr>
          <a:xfrm>
            <a:off x="25698450" y="516502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hlinkClick r:id="" action="ppaction://noaction"/>
            <a:extLst>
              <a:ext uri="{FF2B5EF4-FFF2-40B4-BE49-F238E27FC236}">
                <a16:creationId xmlns:a16="http://schemas.microsoft.com/office/drawing/2014/main" id="{7BFE6CA8-572E-4F3E-9539-BBE1CE79CCF5}"/>
              </a:ext>
            </a:extLst>
          </p:cNvPr>
          <p:cNvSpPr/>
          <p:nvPr/>
        </p:nvSpPr>
        <p:spPr>
          <a:xfrm>
            <a:off x="25698450" y="653049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hlinkClick r:id="" action="ppaction://noaction"/>
            <a:extLst>
              <a:ext uri="{FF2B5EF4-FFF2-40B4-BE49-F238E27FC236}">
                <a16:creationId xmlns:a16="http://schemas.microsoft.com/office/drawing/2014/main" id="{1BFD18DA-2C6D-4619-8ED1-4C04808E9755}"/>
              </a:ext>
            </a:extLst>
          </p:cNvPr>
          <p:cNvSpPr/>
          <p:nvPr/>
        </p:nvSpPr>
        <p:spPr>
          <a:xfrm>
            <a:off x="25698450" y="789596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hlinkClick r:id="" action="ppaction://noaction"/>
            <a:extLst>
              <a:ext uri="{FF2B5EF4-FFF2-40B4-BE49-F238E27FC236}">
                <a16:creationId xmlns:a16="http://schemas.microsoft.com/office/drawing/2014/main" id="{D45A448A-6A4F-40F2-8A70-2EAD84357E48}"/>
              </a:ext>
            </a:extLst>
          </p:cNvPr>
          <p:cNvSpPr/>
          <p:nvPr/>
        </p:nvSpPr>
        <p:spPr>
          <a:xfrm>
            <a:off x="25698450" y="926143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hlinkClick r:id="" action="ppaction://noaction"/>
            <a:extLst>
              <a:ext uri="{FF2B5EF4-FFF2-40B4-BE49-F238E27FC236}">
                <a16:creationId xmlns:a16="http://schemas.microsoft.com/office/drawing/2014/main" id="{2BE8278F-BB92-41BF-9083-BD8B17BD9AC2}"/>
              </a:ext>
            </a:extLst>
          </p:cNvPr>
          <p:cNvSpPr/>
          <p:nvPr/>
        </p:nvSpPr>
        <p:spPr>
          <a:xfrm>
            <a:off x="25698450" y="1062690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hlinkClick r:id="" action="ppaction://noaction"/>
            <a:extLst>
              <a:ext uri="{FF2B5EF4-FFF2-40B4-BE49-F238E27FC236}">
                <a16:creationId xmlns:a16="http://schemas.microsoft.com/office/drawing/2014/main" id="{5CB04BD4-E02D-4798-A26C-BEC145AB49DB}"/>
              </a:ext>
            </a:extLst>
          </p:cNvPr>
          <p:cNvSpPr/>
          <p:nvPr/>
        </p:nvSpPr>
        <p:spPr>
          <a:xfrm>
            <a:off x="25698450" y="1199237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hlinkClick r:id="" action="ppaction://noaction"/>
            <a:extLst>
              <a:ext uri="{FF2B5EF4-FFF2-40B4-BE49-F238E27FC236}">
                <a16:creationId xmlns:a16="http://schemas.microsoft.com/office/drawing/2014/main" id="{960EAC65-8800-4CAD-9FE7-2E32EA1A6592}"/>
              </a:ext>
            </a:extLst>
          </p:cNvPr>
          <p:cNvSpPr/>
          <p:nvPr/>
        </p:nvSpPr>
        <p:spPr>
          <a:xfrm>
            <a:off x="25698450" y="1335784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hlinkClick r:id="" action="ppaction://noaction"/>
            <a:extLst>
              <a:ext uri="{FF2B5EF4-FFF2-40B4-BE49-F238E27FC236}">
                <a16:creationId xmlns:a16="http://schemas.microsoft.com/office/drawing/2014/main" id="{DFA1BB0B-267B-4951-8EA3-AF3B56A46A59}"/>
              </a:ext>
            </a:extLst>
          </p:cNvPr>
          <p:cNvSpPr/>
          <p:nvPr/>
        </p:nvSpPr>
        <p:spPr>
          <a:xfrm>
            <a:off x="25698450" y="147233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hlinkClick r:id="" action="ppaction://noaction"/>
            <a:extLst>
              <a:ext uri="{FF2B5EF4-FFF2-40B4-BE49-F238E27FC236}">
                <a16:creationId xmlns:a16="http://schemas.microsoft.com/office/drawing/2014/main" id="{275EA8BE-60B0-4FF0-BA96-129F69F22E06}"/>
              </a:ext>
            </a:extLst>
          </p:cNvPr>
          <p:cNvSpPr/>
          <p:nvPr/>
        </p:nvSpPr>
        <p:spPr>
          <a:xfrm>
            <a:off x="25698450" y="16088788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22D3A13-EEE1-4B15-9C0B-5DC1A3E619F0}"/>
              </a:ext>
            </a:extLst>
          </p:cNvPr>
          <p:cNvSpPr/>
          <p:nvPr/>
        </p:nvSpPr>
        <p:spPr>
          <a:xfrm>
            <a:off x="23795500" y="16088788"/>
            <a:ext cx="1691586" cy="1456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 59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8F9B818D-929E-4ECD-A2BA-1263EA0889E7}"/>
              </a:ext>
            </a:extLst>
          </p:cNvPr>
          <p:cNvSpPr/>
          <p:nvPr/>
        </p:nvSpPr>
        <p:spPr>
          <a:xfrm>
            <a:off x="1116239" y="16270514"/>
            <a:ext cx="1248228" cy="12748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: Top Corners Rounded 61">
            <a:hlinkClick r:id="rId2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447800" y="2667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bject 2">
            <a:extLst>
              <a:ext uri="{FF2B5EF4-FFF2-40B4-BE49-F238E27FC236}">
                <a16:creationId xmlns:a16="http://schemas.microsoft.com/office/drawing/2014/main" id="{A7843B35-D7B0-42AB-9877-BA97342BDBE4}"/>
              </a:ext>
            </a:extLst>
          </p:cNvPr>
          <p:cNvSpPr txBox="1"/>
          <p:nvPr/>
        </p:nvSpPr>
        <p:spPr>
          <a:xfrm>
            <a:off x="3067050" y="1349288"/>
            <a:ext cx="6426393" cy="763029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25400" algn="ctr">
              <a:spcBef>
                <a:spcPts val="190"/>
              </a:spcBef>
            </a:pPr>
            <a:r>
              <a:rPr sz="4800" b="1" spc="-10" dirty="0">
                <a:latin typeface="Calibri"/>
                <a:cs typeface="Calibri"/>
              </a:rPr>
              <a:t>Goal</a:t>
            </a:r>
            <a:r>
              <a:rPr sz="4800" b="1" spc="-70" dirty="0">
                <a:latin typeface="Calibri"/>
                <a:cs typeface="Calibri"/>
              </a:rPr>
              <a:t> </a:t>
            </a:r>
            <a:r>
              <a:rPr sz="4800" b="1" spc="-10" dirty="0">
                <a:latin typeface="Calibri"/>
                <a:cs typeface="Calibri"/>
              </a:rPr>
              <a:t>Classification</a:t>
            </a:r>
            <a:endParaRPr sz="4800" dirty="0">
              <a:latin typeface="Calibri"/>
              <a:cs typeface="Calibri"/>
            </a:endParaRPr>
          </a:p>
        </p:txBody>
      </p:sp>
      <p:graphicFrame>
        <p:nvGraphicFramePr>
          <p:cNvPr id="33" name="object 5">
            <a:extLst>
              <a:ext uri="{FF2B5EF4-FFF2-40B4-BE49-F238E27FC236}">
                <a16:creationId xmlns:a16="http://schemas.microsoft.com/office/drawing/2014/main" id="{A02703A7-9334-429C-9DFA-A74E27BB1720}"/>
              </a:ext>
            </a:extLst>
          </p:cNvPr>
          <p:cNvGraphicFramePr>
            <a:graphicFrameLocks noGrp="1"/>
          </p:cNvGraphicFramePr>
          <p:nvPr/>
        </p:nvGraphicFramePr>
        <p:xfrm>
          <a:off x="1217932" y="2386786"/>
          <a:ext cx="11329025" cy="78405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245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6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55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17101">
                <a:tc>
                  <a:txBody>
                    <a:bodyPr/>
                    <a:lstStyle/>
                    <a:p>
                      <a:pPr algn="ctr">
                        <a:lnSpc>
                          <a:spcPts val="124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1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st 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Most</a:t>
                      </a:r>
                      <a:r>
                        <a:rPr sz="2400" spc="-9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Urgent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ts val="124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2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nd</a:t>
                      </a:r>
                      <a:r>
                        <a:rPr sz="2400" spc="127" baseline="27777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Urgent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 w="6350">
                      <a:noFill/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2319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  <a:lnT>
                      <a:noFill/>
                    </a:lnT>
                    <a:lnB w="635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  <a:lnT w="6350">
                      <a:noFill/>
                      <a:prstDash val="solid"/>
                    </a:lnT>
                    <a:lnB w="635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026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140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3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rd</a:t>
                      </a:r>
                      <a:r>
                        <a:rPr sz="2400" spc="127" baseline="27777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Important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T w="6350">
                      <a:noFill/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  <a:p>
                      <a:pPr marL="635" algn="ctr">
                        <a:lnSpc>
                          <a:spcPts val="140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4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th 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Not</a:t>
                      </a:r>
                      <a:r>
                        <a:rPr sz="2400" spc="-8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Important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T w="6350">
                      <a:noFill/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1" name="object 3">
            <a:extLst>
              <a:ext uri="{FF2B5EF4-FFF2-40B4-BE49-F238E27FC236}">
                <a16:creationId xmlns:a16="http://schemas.microsoft.com/office/drawing/2014/main" id="{B3BF3BDB-0074-43B2-B87B-F25407F3CCCC}"/>
              </a:ext>
            </a:extLst>
          </p:cNvPr>
          <p:cNvSpPr/>
          <p:nvPr/>
        </p:nvSpPr>
        <p:spPr>
          <a:xfrm>
            <a:off x="1128430" y="2597186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4" name="object 6">
            <a:extLst>
              <a:ext uri="{FF2B5EF4-FFF2-40B4-BE49-F238E27FC236}">
                <a16:creationId xmlns:a16="http://schemas.microsoft.com/office/drawing/2014/main" id="{21E2FD4A-C6E7-4B43-A044-B0A09935A1AD}"/>
              </a:ext>
            </a:extLst>
          </p:cNvPr>
          <p:cNvSpPr/>
          <p:nvPr/>
        </p:nvSpPr>
        <p:spPr>
          <a:xfrm>
            <a:off x="1174149" y="10358201"/>
            <a:ext cx="5434721" cy="6123022"/>
          </a:xfrm>
          <a:custGeom>
            <a:avLst/>
            <a:gdLst/>
            <a:ahLst/>
            <a:cxnLst/>
            <a:rect l="l" t="t" r="r" b="b"/>
            <a:pathLst>
              <a:path w="2962275" h="3431540">
                <a:moveTo>
                  <a:pt x="0" y="3431159"/>
                </a:moveTo>
                <a:lnTo>
                  <a:pt x="2961766" y="3431159"/>
                </a:lnTo>
                <a:lnTo>
                  <a:pt x="2961766" y="0"/>
                </a:lnTo>
                <a:lnTo>
                  <a:pt x="0" y="0"/>
                </a:lnTo>
                <a:lnTo>
                  <a:pt x="0" y="3431159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5" name="object 7">
            <a:extLst>
              <a:ext uri="{FF2B5EF4-FFF2-40B4-BE49-F238E27FC236}">
                <a16:creationId xmlns:a16="http://schemas.microsoft.com/office/drawing/2014/main" id="{1DA04D45-AB27-4535-801A-EBB6F25212E6}"/>
              </a:ext>
            </a:extLst>
          </p:cNvPr>
          <p:cNvSpPr/>
          <p:nvPr/>
        </p:nvSpPr>
        <p:spPr>
          <a:xfrm>
            <a:off x="1259497" y="10452544"/>
            <a:ext cx="5193566" cy="342900"/>
          </a:xfrm>
          <a:custGeom>
            <a:avLst/>
            <a:gdLst/>
            <a:ahLst/>
            <a:cxnLst/>
            <a:rect l="l" t="t" r="r" b="b"/>
            <a:pathLst>
              <a:path w="2830829" h="171450">
                <a:moveTo>
                  <a:pt x="0" y="170992"/>
                </a:moveTo>
                <a:lnTo>
                  <a:pt x="2830703" y="170992"/>
                </a:lnTo>
                <a:lnTo>
                  <a:pt x="2830703" y="0"/>
                </a:lnTo>
                <a:lnTo>
                  <a:pt x="0" y="0"/>
                </a:lnTo>
                <a:lnTo>
                  <a:pt x="0" y="170992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6" name="object 8">
            <a:extLst>
              <a:ext uri="{FF2B5EF4-FFF2-40B4-BE49-F238E27FC236}">
                <a16:creationId xmlns:a16="http://schemas.microsoft.com/office/drawing/2014/main" id="{263F33B8-7CE9-4385-82D8-ADE8AFAC5EB1}"/>
              </a:ext>
            </a:extLst>
          </p:cNvPr>
          <p:cNvSpPr/>
          <p:nvPr/>
        </p:nvSpPr>
        <p:spPr>
          <a:xfrm>
            <a:off x="6820235" y="10358201"/>
            <a:ext cx="5681004" cy="6123022"/>
          </a:xfrm>
          <a:custGeom>
            <a:avLst/>
            <a:gdLst/>
            <a:ahLst/>
            <a:cxnLst/>
            <a:rect l="l" t="t" r="r" b="b"/>
            <a:pathLst>
              <a:path w="3254375" h="3431540">
                <a:moveTo>
                  <a:pt x="0" y="3431159"/>
                </a:moveTo>
                <a:lnTo>
                  <a:pt x="3254375" y="3431159"/>
                </a:lnTo>
                <a:lnTo>
                  <a:pt x="3254375" y="0"/>
                </a:lnTo>
                <a:lnTo>
                  <a:pt x="0" y="0"/>
                </a:lnTo>
                <a:lnTo>
                  <a:pt x="0" y="3431159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8" name="object 10">
            <a:extLst>
              <a:ext uri="{FF2B5EF4-FFF2-40B4-BE49-F238E27FC236}">
                <a16:creationId xmlns:a16="http://schemas.microsoft.com/office/drawing/2014/main" id="{D74C18D9-9F6D-4E04-8FC5-58A05AFB1F12}"/>
              </a:ext>
            </a:extLst>
          </p:cNvPr>
          <p:cNvSpPr/>
          <p:nvPr/>
        </p:nvSpPr>
        <p:spPr>
          <a:xfrm>
            <a:off x="1128430" y="1044045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0" name="object 12">
            <a:extLst>
              <a:ext uri="{FF2B5EF4-FFF2-40B4-BE49-F238E27FC236}">
                <a16:creationId xmlns:a16="http://schemas.microsoft.com/office/drawing/2014/main" id="{E6BF1142-E064-4903-AE86-F24DC26A8991}"/>
              </a:ext>
            </a:extLst>
          </p:cNvPr>
          <p:cNvSpPr/>
          <p:nvPr/>
        </p:nvSpPr>
        <p:spPr>
          <a:xfrm>
            <a:off x="7423822" y="1044045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3" name="object 15">
            <a:extLst>
              <a:ext uri="{FF2B5EF4-FFF2-40B4-BE49-F238E27FC236}">
                <a16:creationId xmlns:a16="http://schemas.microsoft.com/office/drawing/2014/main" id="{F77D01BA-E477-42CE-85EB-7829C8ED25B8}"/>
              </a:ext>
            </a:extLst>
          </p:cNvPr>
          <p:cNvSpPr/>
          <p:nvPr/>
        </p:nvSpPr>
        <p:spPr>
          <a:xfrm>
            <a:off x="111623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4" name="object 16">
            <a:extLst>
              <a:ext uri="{FF2B5EF4-FFF2-40B4-BE49-F238E27FC236}">
                <a16:creationId xmlns:a16="http://schemas.microsoft.com/office/drawing/2014/main" id="{AFB6542E-FD74-4A5F-95CC-78FD45BE46E8}"/>
              </a:ext>
            </a:extLst>
          </p:cNvPr>
          <p:cNvSpPr/>
          <p:nvPr/>
        </p:nvSpPr>
        <p:spPr>
          <a:xfrm>
            <a:off x="111623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7" name="object 19">
            <a:extLst>
              <a:ext uri="{FF2B5EF4-FFF2-40B4-BE49-F238E27FC236}">
                <a16:creationId xmlns:a16="http://schemas.microsoft.com/office/drawing/2014/main" id="{4854EE60-2782-4E9C-9390-D4FF5F08A77E}"/>
              </a:ext>
            </a:extLst>
          </p:cNvPr>
          <p:cNvSpPr/>
          <p:nvPr/>
        </p:nvSpPr>
        <p:spPr>
          <a:xfrm>
            <a:off x="7051964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0" name="object 22">
            <a:extLst>
              <a:ext uri="{FF2B5EF4-FFF2-40B4-BE49-F238E27FC236}">
                <a16:creationId xmlns:a16="http://schemas.microsoft.com/office/drawing/2014/main" id="{C87A5974-E205-4B03-BC37-AEF7EA800BED}"/>
              </a:ext>
            </a:extLst>
          </p:cNvPr>
          <p:cNvSpPr/>
          <p:nvPr/>
        </p:nvSpPr>
        <p:spPr>
          <a:xfrm>
            <a:off x="741162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3" name="object 25">
            <a:extLst>
              <a:ext uri="{FF2B5EF4-FFF2-40B4-BE49-F238E27FC236}">
                <a16:creationId xmlns:a16="http://schemas.microsoft.com/office/drawing/2014/main" id="{4B47CB9A-3CF7-4B6F-ABCF-C72A09243204}"/>
              </a:ext>
            </a:extLst>
          </p:cNvPr>
          <p:cNvSpPr/>
          <p:nvPr/>
        </p:nvSpPr>
        <p:spPr>
          <a:xfrm>
            <a:off x="13935620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4" name="object 26">
            <a:extLst>
              <a:ext uri="{FF2B5EF4-FFF2-40B4-BE49-F238E27FC236}">
                <a16:creationId xmlns:a16="http://schemas.microsoft.com/office/drawing/2014/main" id="{739C951D-1F43-428D-AE98-1AF368E07A68}"/>
              </a:ext>
            </a:extLst>
          </p:cNvPr>
          <p:cNvSpPr/>
          <p:nvPr/>
        </p:nvSpPr>
        <p:spPr>
          <a:xfrm>
            <a:off x="13935620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graphicFrame>
        <p:nvGraphicFramePr>
          <p:cNvPr id="221" name="Table 3">
            <a:extLst>
              <a:ext uri="{FF2B5EF4-FFF2-40B4-BE49-F238E27FC236}">
                <a16:creationId xmlns:a16="http://schemas.microsoft.com/office/drawing/2014/main" id="{D47B43EA-9621-4B23-B48A-E337E935E4F0}"/>
              </a:ext>
            </a:extLst>
          </p:cNvPr>
          <p:cNvGraphicFramePr>
            <a:graphicFrameLocks noGrp="1"/>
          </p:cNvGraphicFramePr>
          <p:nvPr/>
        </p:nvGraphicFramePr>
        <p:xfrm>
          <a:off x="14774874" y="2597186"/>
          <a:ext cx="10062414" cy="135573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8111">
                  <a:extLst>
                    <a:ext uri="{9D8B030D-6E8A-4147-A177-3AD203B41FA5}">
                      <a16:colId xmlns:a16="http://schemas.microsoft.com/office/drawing/2014/main" val="329328549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858216296"/>
                    </a:ext>
                  </a:extLst>
                </a:gridCol>
                <a:gridCol w="3085341">
                  <a:extLst>
                    <a:ext uri="{9D8B030D-6E8A-4147-A177-3AD203B41FA5}">
                      <a16:colId xmlns:a16="http://schemas.microsoft.com/office/drawing/2014/main" val="2773723347"/>
                    </a:ext>
                  </a:extLst>
                </a:gridCol>
                <a:gridCol w="457847">
                  <a:extLst>
                    <a:ext uri="{9D8B030D-6E8A-4147-A177-3AD203B41FA5}">
                      <a16:colId xmlns:a16="http://schemas.microsoft.com/office/drawing/2014/main" val="3970924410"/>
                    </a:ext>
                  </a:extLst>
                </a:gridCol>
                <a:gridCol w="5712835">
                  <a:extLst>
                    <a:ext uri="{9D8B030D-6E8A-4147-A177-3AD203B41FA5}">
                      <a16:colId xmlns:a16="http://schemas.microsoft.com/office/drawing/2014/main" val="3653340704"/>
                    </a:ext>
                  </a:extLst>
                </a:gridCol>
              </a:tblGrid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10950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4194046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0321369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0016852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833699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7389317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85456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9126564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5621459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1653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009620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354245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112960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7287625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537558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566917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8250689"/>
                  </a:ext>
                </a:extLst>
              </a:tr>
            </a:tbl>
          </a:graphicData>
        </a:graphic>
      </p:graphicFrame>
      <p:sp>
        <p:nvSpPr>
          <p:cNvPr id="222" name="object 2">
            <a:extLst>
              <a:ext uri="{FF2B5EF4-FFF2-40B4-BE49-F238E27FC236}">
                <a16:creationId xmlns:a16="http://schemas.microsoft.com/office/drawing/2014/main" id="{76C1F3F8-23F1-4DE6-9536-DE5F080AFA19}"/>
              </a:ext>
            </a:extLst>
          </p:cNvPr>
          <p:cNvSpPr txBox="1"/>
          <p:nvPr/>
        </p:nvSpPr>
        <p:spPr>
          <a:xfrm>
            <a:off x="18086105" y="1447616"/>
            <a:ext cx="4163630" cy="763029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25400" algn="ctr">
              <a:spcBef>
                <a:spcPts val="190"/>
              </a:spcBef>
            </a:pPr>
            <a:r>
              <a:rPr lang="en-ZA" sz="4800" b="1" spc="-10" dirty="0">
                <a:latin typeface="Calibri"/>
                <a:cs typeface="Calibri"/>
              </a:rPr>
              <a:t>To Do</a:t>
            </a:r>
            <a:endParaRPr sz="4800" dirty="0">
              <a:latin typeface="Calibri"/>
              <a:cs typeface="Calibri"/>
            </a:endParaRP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344232" y="1123774"/>
            <a:ext cx="26039544" cy="16180343"/>
            <a:chOff x="257146" y="1193258"/>
            <a:chExt cx="26039544" cy="16180343"/>
          </a:xfrm>
        </p:grpSpPr>
        <p:sp>
          <p:nvSpPr>
            <p:cNvPr id="61" name="Rectangle: Rounded Corners 16">
              <a:hlinkClick r:id="rId3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7146" y="119325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3" name="Rectangle: Rounded Corners 17">
              <a:hlinkClick r:id="rId4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7146" y="256294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4" name="Rectangle: Rounded Corners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257146" y="393263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5" name="Rectangle: Rounded Corners 19">
              <a:hlinkClick r:id="rId6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6" name="Rectangle: Rounded Corners 20">
              <a:hlinkClick r:id="rId7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7" name="Rectangle: Rounded Corners 21">
              <a:hlinkClick r:id="rId8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8" name="Rectangle: Rounded Corners 22">
              <a:hlinkClick r:id="rId9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9" name="Rectangle: Rounded Corners 23">
              <a:hlinkClick r:id="rId10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0" name="Rectangle: Rounded Corners 24">
              <a:hlinkClick r:id="rId11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1" name="Rectangle: Rounded Corners 25">
              <a:hlinkClick r:id="rId12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2" name="Rectangle: Rounded Corners 26">
              <a:hlinkClick r:id="rId13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3" name="Rectangle: Rounded Corners 27">
              <a:hlinkClick r:id="rId14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</p:spTree>
    <p:extLst>
      <p:ext uri="{BB962C8B-B14F-4D97-AF65-F5344CB8AC3E}">
        <p14:creationId xmlns:p14="http://schemas.microsoft.com/office/powerpoint/2010/main" val="6224316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object 28">
            <a:extLst>
              <a:ext uri="{FF2B5EF4-FFF2-40B4-BE49-F238E27FC236}">
                <a16:creationId xmlns:a16="http://schemas.microsoft.com/office/drawing/2014/main" id="{479B7486-2928-4E5A-8C92-268D4240F20C}"/>
              </a:ext>
            </a:extLst>
          </p:cNvPr>
          <p:cNvSpPr/>
          <p:nvPr/>
        </p:nvSpPr>
        <p:spPr>
          <a:xfrm>
            <a:off x="1429087" y="15769132"/>
            <a:ext cx="3275926" cy="646430"/>
          </a:xfrm>
          <a:custGeom>
            <a:avLst/>
            <a:gdLst/>
            <a:ahLst/>
            <a:cxnLst/>
            <a:rect l="l" t="t" r="r" b="b"/>
            <a:pathLst>
              <a:path w="1945005" h="323215">
                <a:moveTo>
                  <a:pt x="0" y="323087"/>
                </a:moveTo>
                <a:lnTo>
                  <a:pt x="1944877" y="323087"/>
                </a:lnTo>
                <a:lnTo>
                  <a:pt x="1944877" y="0"/>
                </a:lnTo>
                <a:lnTo>
                  <a:pt x="0" y="0"/>
                </a:lnTo>
                <a:lnTo>
                  <a:pt x="0" y="323087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6" name="Rectangle 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E3C01C78-19BB-4B3E-9C05-141D1FE1CC11}"/>
              </a:ext>
            </a:extLst>
          </p:cNvPr>
          <p:cNvSpPr/>
          <p:nvPr/>
        </p:nvSpPr>
        <p:spPr>
          <a:xfrm>
            <a:off x="24238858" y="16270514"/>
            <a:ext cx="1248228" cy="12748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Rectangle 5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C8FFE84A-3A72-4732-B3D9-F2089E5B6896}"/>
              </a:ext>
            </a:extLst>
          </p:cNvPr>
          <p:cNvSpPr/>
          <p:nvPr/>
        </p:nvSpPr>
        <p:spPr>
          <a:xfrm>
            <a:off x="1240720" y="16244845"/>
            <a:ext cx="1248228" cy="12748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ectangle: Rounded Corners 53">
            <a:hlinkClick r:id="" action="ppaction://noaction"/>
            <a:extLst>
              <a:ext uri="{FF2B5EF4-FFF2-40B4-BE49-F238E27FC236}">
                <a16:creationId xmlns:a16="http://schemas.microsoft.com/office/drawing/2014/main" id="{6EAE1A2C-DFB0-4118-8B16-858FCD2A3706}"/>
              </a:ext>
            </a:extLst>
          </p:cNvPr>
          <p:cNvSpPr/>
          <p:nvPr/>
        </p:nvSpPr>
        <p:spPr>
          <a:xfrm>
            <a:off x="25698450" y="10686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ectangle: Rounded Corners 54">
            <a:hlinkClick r:id="" action="ppaction://noaction"/>
            <a:extLst>
              <a:ext uri="{FF2B5EF4-FFF2-40B4-BE49-F238E27FC236}">
                <a16:creationId xmlns:a16="http://schemas.microsoft.com/office/drawing/2014/main" id="{28DD2B7B-69A2-4C1A-8555-BD9636E1D62E}"/>
              </a:ext>
            </a:extLst>
          </p:cNvPr>
          <p:cNvSpPr/>
          <p:nvPr/>
        </p:nvSpPr>
        <p:spPr>
          <a:xfrm>
            <a:off x="25698450" y="243408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: Rounded Corners 57">
            <a:hlinkClick r:id="" action="ppaction://noaction"/>
            <a:extLst>
              <a:ext uri="{FF2B5EF4-FFF2-40B4-BE49-F238E27FC236}">
                <a16:creationId xmlns:a16="http://schemas.microsoft.com/office/drawing/2014/main" id="{7F55F054-DBCC-4541-B57A-F222EF4620D0}"/>
              </a:ext>
            </a:extLst>
          </p:cNvPr>
          <p:cNvSpPr/>
          <p:nvPr/>
        </p:nvSpPr>
        <p:spPr>
          <a:xfrm>
            <a:off x="25698450" y="379955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ectangle: Rounded Corners 58">
            <a:hlinkClick r:id="" action="ppaction://noaction"/>
            <a:extLst>
              <a:ext uri="{FF2B5EF4-FFF2-40B4-BE49-F238E27FC236}">
                <a16:creationId xmlns:a16="http://schemas.microsoft.com/office/drawing/2014/main" id="{B1198E7B-8868-4896-9C80-8402EA3EABCB}"/>
              </a:ext>
            </a:extLst>
          </p:cNvPr>
          <p:cNvSpPr/>
          <p:nvPr/>
        </p:nvSpPr>
        <p:spPr>
          <a:xfrm>
            <a:off x="25698450" y="516502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Rectangle: Rounded Corners 60">
            <a:hlinkClick r:id="" action="ppaction://noaction"/>
            <a:extLst>
              <a:ext uri="{FF2B5EF4-FFF2-40B4-BE49-F238E27FC236}">
                <a16:creationId xmlns:a16="http://schemas.microsoft.com/office/drawing/2014/main" id="{E6D5B342-62CB-49C3-9772-F9B35AA3C9E9}"/>
              </a:ext>
            </a:extLst>
          </p:cNvPr>
          <p:cNvSpPr/>
          <p:nvPr/>
        </p:nvSpPr>
        <p:spPr>
          <a:xfrm>
            <a:off x="25698450" y="653049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: Rounded Corners 69">
            <a:hlinkClick r:id="" action="ppaction://noaction"/>
            <a:extLst>
              <a:ext uri="{FF2B5EF4-FFF2-40B4-BE49-F238E27FC236}">
                <a16:creationId xmlns:a16="http://schemas.microsoft.com/office/drawing/2014/main" id="{377A9A18-D1A7-4FB0-B411-1275A35AEFB6}"/>
              </a:ext>
            </a:extLst>
          </p:cNvPr>
          <p:cNvSpPr/>
          <p:nvPr/>
        </p:nvSpPr>
        <p:spPr>
          <a:xfrm>
            <a:off x="25698450" y="789596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: Rounded Corners 70">
            <a:hlinkClick r:id="" action="ppaction://noaction"/>
            <a:extLst>
              <a:ext uri="{FF2B5EF4-FFF2-40B4-BE49-F238E27FC236}">
                <a16:creationId xmlns:a16="http://schemas.microsoft.com/office/drawing/2014/main" id="{6DFDD8C3-44EC-43C5-9B28-F99BCB116B30}"/>
              </a:ext>
            </a:extLst>
          </p:cNvPr>
          <p:cNvSpPr/>
          <p:nvPr/>
        </p:nvSpPr>
        <p:spPr>
          <a:xfrm>
            <a:off x="25698450" y="926143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Rectangle: Rounded Corners 71">
            <a:hlinkClick r:id="" action="ppaction://noaction"/>
            <a:extLst>
              <a:ext uri="{FF2B5EF4-FFF2-40B4-BE49-F238E27FC236}">
                <a16:creationId xmlns:a16="http://schemas.microsoft.com/office/drawing/2014/main" id="{4BDD889C-4FC9-4D6D-BBF9-0B79177DAFDB}"/>
              </a:ext>
            </a:extLst>
          </p:cNvPr>
          <p:cNvSpPr/>
          <p:nvPr/>
        </p:nvSpPr>
        <p:spPr>
          <a:xfrm>
            <a:off x="25698450" y="1062690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: Rounded Corners 72">
            <a:hlinkClick r:id="" action="ppaction://noaction"/>
            <a:extLst>
              <a:ext uri="{FF2B5EF4-FFF2-40B4-BE49-F238E27FC236}">
                <a16:creationId xmlns:a16="http://schemas.microsoft.com/office/drawing/2014/main" id="{C32737B7-41C7-4FAF-A645-800A8958EC45}"/>
              </a:ext>
            </a:extLst>
          </p:cNvPr>
          <p:cNvSpPr/>
          <p:nvPr/>
        </p:nvSpPr>
        <p:spPr>
          <a:xfrm>
            <a:off x="25698450" y="1199237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: Rounded Corners 73">
            <a:hlinkClick r:id="" action="ppaction://noaction"/>
            <a:extLst>
              <a:ext uri="{FF2B5EF4-FFF2-40B4-BE49-F238E27FC236}">
                <a16:creationId xmlns:a16="http://schemas.microsoft.com/office/drawing/2014/main" id="{16C92E54-7077-4A9E-BD55-6233A08EABE0}"/>
              </a:ext>
            </a:extLst>
          </p:cNvPr>
          <p:cNvSpPr/>
          <p:nvPr/>
        </p:nvSpPr>
        <p:spPr>
          <a:xfrm>
            <a:off x="25698450" y="1335784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: Rounded Corners 74">
            <a:hlinkClick r:id="" action="ppaction://noaction"/>
            <a:extLst>
              <a:ext uri="{FF2B5EF4-FFF2-40B4-BE49-F238E27FC236}">
                <a16:creationId xmlns:a16="http://schemas.microsoft.com/office/drawing/2014/main" id="{6D6A1E6E-91F7-4842-A320-6D000F6F30AB}"/>
              </a:ext>
            </a:extLst>
          </p:cNvPr>
          <p:cNvSpPr/>
          <p:nvPr/>
        </p:nvSpPr>
        <p:spPr>
          <a:xfrm>
            <a:off x="25698450" y="147233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Rectangle: Rounded Corners 75">
            <a:hlinkClick r:id="" action="ppaction://noaction"/>
            <a:extLst>
              <a:ext uri="{FF2B5EF4-FFF2-40B4-BE49-F238E27FC236}">
                <a16:creationId xmlns:a16="http://schemas.microsoft.com/office/drawing/2014/main" id="{F90D1D34-A1D7-42B8-9444-B707F9D4F76C}"/>
              </a:ext>
            </a:extLst>
          </p:cNvPr>
          <p:cNvSpPr/>
          <p:nvPr/>
        </p:nvSpPr>
        <p:spPr>
          <a:xfrm>
            <a:off x="25698450" y="16088788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: Rounded Corners 76">
            <a:hlinkClick r:id="" action="ppaction://noaction"/>
            <a:extLst>
              <a:ext uri="{FF2B5EF4-FFF2-40B4-BE49-F238E27FC236}">
                <a16:creationId xmlns:a16="http://schemas.microsoft.com/office/drawing/2014/main" id="{CE4ABBC0-9AA2-4841-A98A-88019AFFD30A}"/>
              </a:ext>
            </a:extLst>
          </p:cNvPr>
          <p:cNvSpPr/>
          <p:nvPr/>
        </p:nvSpPr>
        <p:spPr>
          <a:xfrm>
            <a:off x="12154" y="10686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Rectangle: Rounded Corners 77">
            <a:hlinkClick r:id="" action="ppaction://noaction"/>
            <a:extLst>
              <a:ext uri="{FF2B5EF4-FFF2-40B4-BE49-F238E27FC236}">
                <a16:creationId xmlns:a16="http://schemas.microsoft.com/office/drawing/2014/main" id="{7C2F1B54-0572-48B0-AB61-C595400E3755}"/>
              </a:ext>
            </a:extLst>
          </p:cNvPr>
          <p:cNvSpPr/>
          <p:nvPr/>
        </p:nvSpPr>
        <p:spPr>
          <a:xfrm>
            <a:off x="12154" y="243408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Rectangle: Rounded Corners 78">
            <a:hlinkClick r:id="" action="ppaction://noaction"/>
            <a:extLst>
              <a:ext uri="{FF2B5EF4-FFF2-40B4-BE49-F238E27FC236}">
                <a16:creationId xmlns:a16="http://schemas.microsoft.com/office/drawing/2014/main" id="{EDB80E5F-AA2D-4EC5-8557-1C633400AA65}"/>
              </a:ext>
            </a:extLst>
          </p:cNvPr>
          <p:cNvSpPr/>
          <p:nvPr/>
        </p:nvSpPr>
        <p:spPr>
          <a:xfrm>
            <a:off x="12154" y="379955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Rectangle: Rounded Corners 79">
            <a:hlinkClick r:id="" action="ppaction://noaction"/>
            <a:extLst>
              <a:ext uri="{FF2B5EF4-FFF2-40B4-BE49-F238E27FC236}">
                <a16:creationId xmlns:a16="http://schemas.microsoft.com/office/drawing/2014/main" id="{FB27DBF1-88FB-4C2C-8B00-6D902C7718CC}"/>
              </a:ext>
            </a:extLst>
          </p:cNvPr>
          <p:cNvSpPr/>
          <p:nvPr/>
        </p:nvSpPr>
        <p:spPr>
          <a:xfrm>
            <a:off x="12154" y="516502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Rectangle: Rounded Corners 80">
            <a:hlinkClick r:id="" action="ppaction://noaction"/>
            <a:extLst>
              <a:ext uri="{FF2B5EF4-FFF2-40B4-BE49-F238E27FC236}">
                <a16:creationId xmlns:a16="http://schemas.microsoft.com/office/drawing/2014/main" id="{B8F0B0C0-108F-4D1D-9E69-C8BD9728B8A2}"/>
              </a:ext>
            </a:extLst>
          </p:cNvPr>
          <p:cNvSpPr/>
          <p:nvPr/>
        </p:nvSpPr>
        <p:spPr>
          <a:xfrm>
            <a:off x="12154" y="653049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Rectangle: Rounded Corners 81">
            <a:hlinkClick r:id="" action="ppaction://noaction"/>
            <a:extLst>
              <a:ext uri="{FF2B5EF4-FFF2-40B4-BE49-F238E27FC236}">
                <a16:creationId xmlns:a16="http://schemas.microsoft.com/office/drawing/2014/main" id="{DA3DE4F2-FBB6-469C-82EB-84C82C145CB0}"/>
              </a:ext>
            </a:extLst>
          </p:cNvPr>
          <p:cNvSpPr/>
          <p:nvPr/>
        </p:nvSpPr>
        <p:spPr>
          <a:xfrm>
            <a:off x="12154" y="789596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: Rounded Corners 82">
            <a:hlinkClick r:id="" action="ppaction://noaction"/>
            <a:extLst>
              <a:ext uri="{FF2B5EF4-FFF2-40B4-BE49-F238E27FC236}">
                <a16:creationId xmlns:a16="http://schemas.microsoft.com/office/drawing/2014/main" id="{25995006-EF6E-46F4-8648-8DAF48C6AD4B}"/>
              </a:ext>
            </a:extLst>
          </p:cNvPr>
          <p:cNvSpPr/>
          <p:nvPr/>
        </p:nvSpPr>
        <p:spPr>
          <a:xfrm>
            <a:off x="12154" y="926143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: Rounded Corners 83">
            <a:hlinkClick r:id="" action="ppaction://noaction"/>
            <a:extLst>
              <a:ext uri="{FF2B5EF4-FFF2-40B4-BE49-F238E27FC236}">
                <a16:creationId xmlns:a16="http://schemas.microsoft.com/office/drawing/2014/main" id="{3D9B7D3F-008B-4C55-8FED-5C5D0E0CB1D6}"/>
              </a:ext>
            </a:extLst>
          </p:cNvPr>
          <p:cNvSpPr/>
          <p:nvPr/>
        </p:nvSpPr>
        <p:spPr>
          <a:xfrm>
            <a:off x="12154" y="1062690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Rectangle: Rounded Corners 84">
            <a:hlinkClick r:id="" action="ppaction://noaction"/>
            <a:extLst>
              <a:ext uri="{FF2B5EF4-FFF2-40B4-BE49-F238E27FC236}">
                <a16:creationId xmlns:a16="http://schemas.microsoft.com/office/drawing/2014/main" id="{C535F503-723A-4E79-8C6D-59F19B422891}"/>
              </a:ext>
            </a:extLst>
          </p:cNvPr>
          <p:cNvSpPr/>
          <p:nvPr/>
        </p:nvSpPr>
        <p:spPr>
          <a:xfrm>
            <a:off x="12154" y="1199237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Rectangle: Rounded Corners 85">
            <a:hlinkClick r:id="" action="ppaction://noaction"/>
            <a:extLst>
              <a:ext uri="{FF2B5EF4-FFF2-40B4-BE49-F238E27FC236}">
                <a16:creationId xmlns:a16="http://schemas.microsoft.com/office/drawing/2014/main" id="{AA75BB34-13EB-4242-9023-34007CAE5C4A}"/>
              </a:ext>
            </a:extLst>
          </p:cNvPr>
          <p:cNvSpPr/>
          <p:nvPr/>
        </p:nvSpPr>
        <p:spPr>
          <a:xfrm>
            <a:off x="12154" y="1335784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Rectangle: Rounded Corners 86">
            <a:hlinkClick r:id="" action="ppaction://noaction"/>
            <a:extLst>
              <a:ext uri="{FF2B5EF4-FFF2-40B4-BE49-F238E27FC236}">
                <a16:creationId xmlns:a16="http://schemas.microsoft.com/office/drawing/2014/main" id="{B133EADB-6E61-419C-A338-42EBD2F74640}"/>
              </a:ext>
            </a:extLst>
          </p:cNvPr>
          <p:cNvSpPr/>
          <p:nvPr/>
        </p:nvSpPr>
        <p:spPr>
          <a:xfrm>
            <a:off x="12154" y="147233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Top Corners Rounded 6">
            <a:hlinkClick r:id="rId2" action="ppaction://hlinksldjump"/>
            <a:extLst>
              <a:ext uri="{FF2B5EF4-FFF2-40B4-BE49-F238E27FC236}">
                <a16:creationId xmlns:a16="http://schemas.microsoft.com/office/drawing/2014/main" id="{928F1EDD-9EDB-4FA7-B1D7-2DFF29691BD4}"/>
              </a:ext>
            </a:extLst>
          </p:cNvPr>
          <p:cNvSpPr/>
          <p:nvPr/>
        </p:nvSpPr>
        <p:spPr>
          <a:xfrm>
            <a:off x="1447800" y="2667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object 2">
            <a:extLst>
              <a:ext uri="{FF2B5EF4-FFF2-40B4-BE49-F238E27FC236}">
                <a16:creationId xmlns:a16="http://schemas.microsoft.com/office/drawing/2014/main" id="{AA7DD1F2-20EA-414C-956D-C0A4E809FD4C}"/>
              </a:ext>
            </a:extLst>
          </p:cNvPr>
          <p:cNvSpPr txBox="1"/>
          <p:nvPr/>
        </p:nvSpPr>
        <p:spPr>
          <a:xfrm>
            <a:off x="4660785" y="1304958"/>
            <a:ext cx="4232347" cy="516808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25400" algn="ctr">
              <a:spcBef>
                <a:spcPts val="190"/>
              </a:spcBef>
            </a:pPr>
            <a:r>
              <a:rPr sz="3200" b="1" spc="-10" dirty="0">
                <a:latin typeface="Calibri"/>
                <a:cs typeface="Calibri"/>
              </a:rPr>
              <a:t>Monthly</a:t>
            </a:r>
            <a:r>
              <a:rPr sz="3200" b="1" spc="-120" dirty="0">
                <a:latin typeface="Calibri"/>
                <a:cs typeface="Calibri"/>
              </a:rPr>
              <a:t> </a:t>
            </a:r>
            <a:r>
              <a:rPr sz="3200" b="1" dirty="0">
                <a:latin typeface="Calibri"/>
                <a:cs typeface="Calibri"/>
              </a:rPr>
              <a:t>Goals</a:t>
            </a:r>
            <a:endParaRPr sz="3200" dirty="0">
              <a:latin typeface="Calibri"/>
              <a:cs typeface="Calibri"/>
            </a:endParaRPr>
          </a:p>
        </p:txBody>
      </p:sp>
      <p:graphicFrame>
        <p:nvGraphicFramePr>
          <p:cNvPr id="88" name="object 3">
            <a:extLst>
              <a:ext uri="{FF2B5EF4-FFF2-40B4-BE49-F238E27FC236}">
                <a16:creationId xmlns:a16="http://schemas.microsoft.com/office/drawing/2014/main" id="{3D7064B2-49AD-49EE-8FD5-23A7D79E20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1729566"/>
              </p:ext>
            </p:extLst>
          </p:nvPr>
        </p:nvGraphicFramePr>
        <p:xfrm>
          <a:off x="1447800" y="2343425"/>
          <a:ext cx="10866121" cy="792937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2678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29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8014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019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5132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09101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480"/>
                        </a:spcBef>
                      </a:pPr>
                      <a:r>
                        <a:rPr sz="2400" dirty="0">
                          <a:latin typeface="Calibri"/>
                          <a:cs typeface="Calibri"/>
                        </a:rPr>
                        <a:t>January</a:t>
                      </a:r>
                    </a:p>
                  </a:txBody>
                  <a:tcPr marL="0" marR="0" marT="121920" marB="0">
                    <a:solidFill>
                      <a:srgbClr val="BEBEB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80"/>
                        </a:spcBef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February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121920" marB="0">
                    <a:solidFill>
                      <a:srgbClr val="BEBEB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80"/>
                        </a:spcBef>
                      </a:pPr>
                      <a:r>
                        <a:rPr sz="2400" dirty="0">
                          <a:latin typeface="Calibri"/>
                          <a:cs typeface="Calibri"/>
                        </a:rPr>
                        <a:t>March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121920" marB="0">
                    <a:solidFill>
                      <a:srgbClr val="BEBEB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139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852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1139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0852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1139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0852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1211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0852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61139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60852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61139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60852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80"/>
                        </a:spcBef>
                      </a:pPr>
                      <a:r>
                        <a:rPr sz="2400" dirty="0">
                          <a:latin typeface="Calibri"/>
                          <a:cs typeface="Calibri"/>
                        </a:rPr>
                        <a:t>April</a:t>
                      </a:r>
                    </a:p>
                  </a:txBody>
                  <a:tcPr marL="0" marR="0" marT="121920" marB="0">
                    <a:solidFill>
                      <a:srgbClr val="BEBEB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80"/>
                        </a:spcBef>
                      </a:pPr>
                      <a:r>
                        <a:rPr sz="2400" dirty="0">
                          <a:latin typeface="Calibri"/>
                          <a:cs typeface="Calibri"/>
                        </a:rPr>
                        <a:t>May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121920" marB="0">
                    <a:solidFill>
                      <a:srgbClr val="BEBEB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80"/>
                        </a:spcBef>
                      </a:pPr>
                      <a:r>
                        <a:rPr sz="2400" dirty="0">
                          <a:latin typeface="Calibri"/>
                          <a:cs typeface="Calibri"/>
                        </a:rPr>
                        <a:t>June</a:t>
                      </a:r>
                    </a:p>
                  </a:txBody>
                  <a:tcPr marL="0" marR="0" marT="121920" marB="0">
                    <a:solidFill>
                      <a:srgbClr val="BEBEB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89" name="object 4">
            <a:extLst>
              <a:ext uri="{FF2B5EF4-FFF2-40B4-BE49-F238E27FC236}">
                <a16:creationId xmlns:a16="http://schemas.microsoft.com/office/drawing/2014/main" id="{8A573357-96EC-466C-9CFD-A3BC3A0CCC51}"/>
              </a:ext>
            </a:extLst>
          </p:cNvPr>
          <p:cNvSpPr/>
          <p:nvPr/>
        </p:nvSpPr>
        <p:spPr>
          <a:xfrm>
            <a:off x="1447801" y="10922545"/>
            <a:ext cx="3275926" cy="646430"/>
          </a:xfrm>
          <a:custGeom>
            <a:avLst/>
            <a:gdLst/>
            <a:ahLst/>
            <a:cxnLst/>
            <a:rect l="l" t="t" r="r" b="b"/>
            <a:pathLst>
              <a:path w="1945005" h="323214">
                <a:moveTo>
                  <a:pt x="0" y="323088"/>
                </a:moveTo>
                <a:lnTo>
                  <a:pt x="1944877" y="323088"/>
                </a:lnTo>
                <a:lnTo>
                  <a:pt x="1944877" y="0"/>
                </a:lnTo>
                <a:lnTo>
                  <a:pt x="0" y="0"/>
                </a:lnTo>
                <a:lnTo>
                  <a:pt x="0" y="323088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90" name="object 5">
            <a:extLst>
              <a:ext uri="{FF2B5EF4-FFF2-40B4-BE49-F238E27FC236}">
                <a16:creationId xmlns:a16="http://schemas.microsoft.com/office/drawing/2014/main" id="{0EF7FE37-3232-4B32-AB49-276613AF8E46}"/>
              </a:ext>
            </a:extLst>
          </p:cNvPr>
          <p:cNvSpPr/>
          <p:nvPr/>
        </p:nvSpPr>
        <p:spPr>
          <a:xfrm>
            <a:off x="1584961" y="10922545"/>
            <a:ext cx="3044911" cy="308610"/>
          </a:xfrm>
          <a:custGeom>
            <a:avLst/>
            <a:gdLst/>
            <a:ahLst/>
            <a:cxnLst/>
            <a:rect l="l" t="t" r="r" b="b"/>
            <a:pathLst>
              <a:path w="1807845" h="154304">
                <a:moveTo>
                  <a:pt x="0" y="153924"/>
                </a:moveTo>
                <a:lnTo>
                  <a:pt x="1807718" y="153924"/>
                </a:lnTo>
                <a:lnTo>
                  <a:pt x="1807718" y="0"/>
                </a:lnTo>
                <a:lnTo>
                  <a:pt x="0" y="0"/>
                </a:lnTo>
                <a:lnTo>
                  <a:pt x="0" y="153924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91" name="object 6">
            <a:extLst>
              <a:ext uri="{FF2B5EF4-FFF2-40B4-BE49-F238E27FC236}">
                <a16:creationId xmlns:a16="http://schemas.microsoft.com/office/drawing/2014/main" id="{CC8D2DAF-4863-4371-B4DA-B8377DA54935}"/>
              </a:ext>
            </a:extLst>
          </p:cNvPr>
          <p:cNvSpPr/>
          <p:nvPr/>
        </p:nvSpPr>
        <p:spPr>
          <a:xfrm>
            <a:off x="5034987" y="10922545"/>
            <a:ext cx="3437681" cy="646430"/>
          </a:xfrm>
          <a:custGeom>
            <a:avLst/>
            <a:gdLst/>
            <a:ahLst/>
            <a:cxnLst/>
            <a:rect l="l" t="t" r="r" b="b"/>
            <a:pathLst>
              <a:path w="2071370" h="323214">
                <a:moveTo>
                  <a:pt x="0" y="323088"/>
                </a:moveTo>
                <a:lnTo>
                  <a:pt x="2071370" y="323088"/>
                </a:lnTo>
                <a:lnTo>
                  <a:pt x="2071370" y="0"/>
                </a:lnTo>
                <a:lnTo>
                  <a:pt x="0" y="0"/>
                </a:lnTo>
                <a:lnTo>
                  <a:pt x="0" y="323088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92" name="object 7">
            <a:extLst>
              <a:ext uri="{FF2B5EF4-FFF2-40B4-BE49-F238E27FC236}">
                <a16:creationId xmlns:a16="http://schemas.microsoft.com/office/drawing/2014/main" id="{22216151-DD67-46CF-8CE5-73B9D57F0FC1}"/>
              </a:ext>
            </a:extLst>
          </p:cNvPr>
          <p:cNvSpPr/>
          <p:nvPr/>
        </p:nvSpPr>
        <p:spPr>
          <a:xfrm>
            <a:off x="5835143" y="10922545"/>
            <a:ext cx="2202011" cy="308610"/>
          </a:xfrm>
          <a:custGeom>
            <a:avLst/>
            <a:gdLst/>
            <a:ahLst/>
            <a:cxnLst/>
            <a:rect l="l" t="t" r="r" b="b"/>
            <a:pathLst>
              <a:path w="1934210" h="154304">
                <a:moveTo>
                  <a:pt x="0" y="153924"/>
                </a:moveTo>
                <a:lnTo>
                  <a:pt x="1934210" y="153924"/>
                </a:lnTo>
                <a:lnTo>
                  <a:pt x="1934210" y="0"/>
                </a:lnTo>
                <a:lnTo>
                  <a:pt x="0" y="0"/>
                </a:lnTo>
                <a:lnTo>
                  <a:pt x="0" y="153924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93" name="object 8">
            <a:extLst>
              <a:ext uri="{FF2B5EF4-FFF2-40B4-BE49-F238E27FC236}">
                <a16:creationId xmlns:a16="http://schemas.microsoft.com/office/drawing/2014/main" id="{86FC4388-5C5F-432D-AD95-CAEE52E8CFFB}"/>
              </a:ext>
            </a:extLst>
          </p:cNvPr>
          <p:cNvSpPr/>
          <p:nvPr/>
        </p:nvSpPr>
        <p:spPr>
          <a:xfrm>
            <a:off x="8783928" y="10922545"/>
            <a:ext cx="3529993" cy="646430"/>
          </a:xfrm>
          <a:custGeom>
            <a:avLst/>
            <a:gdLst/>
            <a:ahLst/>
            <a:cxnLst/>
            <a:rect l="l" t="t" r="r" b="b"/>
            <a:pathLst>
              <a:path w="2091690" h="323214">
                <a:moveTo>
                  <a:pt x="0" y="323088"/>
                </a:moveTo>
                <a:lnTo>
                  <a:pt x="2091182" y="323088"/>
                </a:lnTo>
                <a:lnTo>
                  <a:pt x="2091182" y="0"/>
                </a:lnTo>
                <a:lnTo>
                  <a:pt x="0" y="0"/>
                </a:lnTo>
                <a:lnTo>
                  <a:pt x="0" y="323088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95" name="object 10">
            <a:extLst>
              <a:ext uri="{FF2B5EF4-FFF2-40B4-BE49-F238E27FC236}">
                <a16:creationId xmlns:a16="http://schemas.microsoft.com/office/drawing/2014/main" id="{D86F46D9-26A5-4FDA-BA9A-6272BF593702}"/>
              </a:ext>
            </a:extLst>
          </p:cNvPr>
          <p:cNvSpPr/>
          <p:nvPr/>
        </p:nvSpPr>
        <p:spPr>
          <a:xfrm>
            <a:off x="1447801" y="12217945"/>
            <a:ext cx="3275926" cy="646430"/>
          </a:xfrm>
          <a:custGeom>
            <a:avLst/>
            <a:gdLst/>
            <a:ahLst/>
            <a:cxnLst/>
            <a:rect l="l" t="t" r="r" b="b"/>
            <a:pathLst>
              <a:path w="1945005" h="323214">
                <a:moveTo>
                  <a:pt x="0" y="323088"/>
                </a:moveTo>
                <a:lnTo>
                  <a:pt x="1944877" y="323088"/>
                </a:lnTo>
                <a:lnTo>
                  <a:pt x="1944877" y="0"/>
                </a:lnTo>
                <a:lnTo>
                  <a:pt x="0" y="0"/>
                </a:lnTo>
                <a:lnTo>
                  <a:pt x="0" y="323088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96" name="object 11">
            <a:hlinkClick r:id="rId3" action="ppaction://hlinksldjump"/>
            <a:extLst>
              <a:ext uri="{FF2B5EF4-FFF2-40B4-BE49-F238E27FC236}">
                <a16:creationId xmlns:a16="http://schemas.microsoft.com/office/drawing/2014/main" id="{8D316FC1-74C2-4A77-AE16-9930B75C7580}"/>
              </a:ext>
            </a:extLst>
          </p:cNvPr>
          <p:cNvSpPr/>
          <p:nvPr/>
        </p:nvSpPr>
        <p:spPr>
          <a:xfrm>
            <a:off x="1584961" y="12217945"/>
            <a:ext cx="3044911" cy="308610"/>
          </a:xfrm>
          <a:custGeom>
            <a:avLst/>
            <a:gdLst/>
            <a:ahLst/>
            <a:cxnLst/>
            <a:rect l="l" t="t" r="r" b="b"/>
            <a:pathLst>
              <a:path w="1807845" h="154304">
                <a:moveTo>
                  <a:pt x="0" y="153924"/>
                </a:moveTo>
                <a:lnTo>
                  <a:pt x="1807718" y="153924"/>
                </a:lnTo>
                <a:lnTo>
                  <a:pt x="1807718" y="0"/>
                </a:lnTo>
                <a:lnTo>
                  <a:pt x="0" y="0"/>
                </a:lnTo>
                <a:lnTo>
                  <a:pt x="0" y="153924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97" name="object 12">
            <a:extLst>
              <a:ext uri="{FF2B5EF4-FFF2-40B4-BE49-F238E27FC236}">
                <a16:creationId xmlns:a16="http://schemas.microsoft.com/office/drawing/2014/main" id="{DFDEB4EB-9480-45E8-9FCF-50AAC830539A}"/>
              </a:ext>
            </a:extLst>
          </p:cNvPr>
          <p:cNvSpPr/>
          <p:nvPr/>
        </p:nvSpPr>
        <p:spPr>
          <a:xfrm>
            <a:off x="5034987" y="12217945"/>
            <a:ext cx="3437681" cy="646430"/>
          </a:xfrm>
          <a:custGeom>
            <a:avLst/>
            <a:gdLst/>
            <a:ahLst/>
            <a:cxnLst/>
            <a:rect l="l" t="t" r="r" b="b"/>
            <a:pathLst>
              <a:path w="2071370" h="323214">
                <a:moveTo>
                  <a:pt x="0" y="323088"/>
                </a:moveTo>
                <a:lnTo>
                  <a:pt x="2071370" y="323088"/>
                </a:lnTo>
                <a:lnTo>
                  <a:pt x="2071370" y="0"/>
                </a:lnTo>
                <a:lnTo>
                  <a:pt x="0" y="0"/>
                </a:lnTo>
                <a:lnTo>
                  <a:pt x="0" y="323088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98" name="object 13">
            <a:extLst>
              <a:ext uri="{FF2B5EF4-FFF2-40B4-BE49-F238E27FC236}">
                <a16:creationId xmlns:a16="http://schemas.microsoft.com/office/drawing/2014/main" id="{3FF23AD3-3E69-408E-9342-31DB3491DEC7}"/>
              </a:ext>
            </a:extLst>
          </p:cNvPr>
          <p:cNvSpPr/>
          <p:nvPr/>
        </p:nvSpPr>
        <p:spPr>
          <a:xfrm>
            <a:off x="5835143" y="12217945"/>
            <a:ext cx="2202011" cy="308610"/>
          </a:xfrm>
          <a:custGeom>
            <a:avLst/>
            <a:gdLst/>
            <a:ahLst/>
            <a:cxnLst/>
            <a:rect l="l" t="t" r="r" b="b"/>
            <a:pathLst>
              <a:path w="1934210" h="154304">
                <a:moveTo>
                  <a:pt x="0" y="153924"/>
                </a:moveTo>
                <a:lnTo>
                  <a:pt x="1934210" y="153924"/>
                </a:lnTo>
                <a:lnTo>
                  <a:pt x="1934210" y="0"/>
                </a:lnTo>
                <a:lnTo>
                  <a:pt x="0" y="0"/>
                </a:lnTo>
                <a:lnTo>
                  <a:pt x="0" y="153924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99" name="object 14">
            <a:extLst>
              <a:ext uri="{FF2B5EF4-FFF2-40B4-BE49-F238E27FC236}">
                <a16:creationId xmlns:a16="http://schemas.microsoft.com/office/drawing/2014/main" id="{47F12C0F-1FB9-4073-AE42-6216B4EB0E16}"/>
              </a:ext>
            </a:extLst>
          </p:cNvPr>
          <p:cNvSpPr/>
          <p:nvPr/>
        </p:nvSpPr>
        <p:spPr>
          <a:xfrm>
            <a:off x="8783928" y="12217945"/>
            <a:ext cx="3529993" cy="646430"/>
          </a:xfrm>
          <a:custGeom>
            <a:avLst/>
            <a:gdLst/>
            <a:ahLst/>
            <a:cxnLst/>
            <a:rect l="l" t="t" r="r" b="b"/>
            <a:pathLst>
              <a:path w="2091690" h="323214">
                <a:moveTo>
                  <a:pt x="0" y="323088"/>
                </a:moveTo>
                <a:lnTo>
                  <a:pt x="2091182" y="323088"/>
                </a:lnTo>
                <a:lnTo>
                  <a:pt x="2091182" y="0"/>
                </a:lnTo>
                <a:lnTo>
                  <a:pt x="0" y="0"/>
                </a:lnTo>
                <a:lnTo>
                  <a:pt x="0" y="323088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100" name="object 15">
            <a:extLst>
              <a:ext uri="{FF2B5EF4-FFF2-40B4-BE49-F238E27FC236}">
                <a16:creationId xmlns:a16="http://schemas.microsoft.com/office/drawing/2014/main" id="{655CCE80-21E7-4C76-A263-217EE8105E24}"/>
              </a:ext>
            </a:extLst>
          </p:cNvPr>
          <p:cNvSpPr/>
          <p:nvPr/>
        </p:nvSpPr>
        <p:spPr>
          <a:xfrm>
            <a:off x="9013967" y="12217945"/>
            <a:ext cx="3298520" cy="308610"/>
          </a:xfrm>
          <a:custGeom>
            <a:avLst/>
            <a:gdLst/>
            <a:ahLst/>
            <a:cxnLst/>
            <a:rect l="l" t="t" r="r" b="b"/>
            <a:pathLst>
              <a:path w="1954529" h="154304">
                <a:moveTo>
                  <a:pt x="0" y="153924"/>
                </a:moveTo>
                <a:lnTo>
                  <a:pt x="1954022" y="153924"/>
                </a:lnTo>
                <a:lnTo>
                  <a:pt x="1954022" y="0"/>
                </a:lnTo>
                <a:lnTo>
                  <a:pt x="0" y="0"/>
                </a:lnTo>
                <a:lnTo>
                  <a:pt x="0" y="153924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101" name="object 16">
            <a:extLst>
              <a:ext uri="{FF2B5EF4-FFF2-40B4-BE49-F238E27FC236}">
                <a16:creationId xmlns:a16="http://schemas.microsoft.com/office/drawing/2014/main" id="{8D15454B-3483-4D09-AD89-A18A49514239}"/>
              </a:ext>
            </a:extLst>
          </p:cNvPr>
          <p:cNvSpPr/>
          <p:nvPr/>
        </p:nvSpPr>
        <p:spPr>
          <a:xfrm>
            <a:off x="1447801" y="13513345"/>
            <a:ext cx="3275926" cy="646430"/>
          </a:xfrm>
          <a:custGeom>
            <a:avLst/>
            <a:gdLst/>
            <a:ahLst/>
            <a:cxnLst/>
            <a:rect l="l" t="t" r="r" b="b"/>
            <a:pathLst>
              <a:path w="1945005" h="323215">
                <a:moveTo>
                  <a:pt x="0" y="323088"/>
                </a:moveTo>
                <a:lnTo>
                  <a:pt x="1944877" y="323088"/>
                </a:lnTo>
                <a:lnTo>
                  <a:pt x="1944877" y="0"/>
                </a:lnTo>
                <a:lnTo>
                  <a:pt x="0" y="0"/>
                </a:lnTo>
                <a:lnTo>
                  <a:pt x="0" y="323088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102" name="object 17">
            <a:extLst>
              <a:ext uri="{FF2B5EF4-FFF2-40B4-BE49-F238E27FC236}">
                <a16:creationId xmlns:a16="http://schemas.microsoft.com/office/drawing/2014/main" id="{16B6EF4F-6643-47FD-AE4B-F4E20E4997EA}"/>
              </a:ext>
            </a:extLst>
          </p:cNvPr>
          <p:cNvSpPr/>
          <p:nvPr/>
        </p:nvSpPr>
        <p:spPr>
          <a:xfrm>
            <a:off x="1584961" y="13513345"/>
            <a:ext cx="3044911" cy="308610"/>
          </a:xfrm>
          <a:custGeom>
            <a:avLst/>
            <a:gdLst/>
            <a:ahLst/>
            <a:cxnLst/>
            <a:rect l="l" t="t" r="r" b="b"/>
            <a:pathLst>
              <a:path w="1807845" h="154304">
                <a:moveTo>
                  <a:pt x="0" y="153924"/>
                </a:moveTo>
                <a:lnTo>
                  <a:pt x="1807718" y="153924"/>
                </a:lnTo>
                <a:lnTo>
                  <a:pt x="1807718" y="0"/>
                </a:lnTo>
                <a:lnTo>
                  <a:pt x="0" y="0"/>
                </a:lnTo>
                <a:lnTo>
                  <a:pt x="0" y="153924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103" name="object 18">
            <a:extLst>
              <a:ext uri="{FF2B5EF4-FFF2-40B4-BE49-F238E27FC236}">
                <a16:creationId xmlns:a16="http://schemas.microsoft.com/office/drawing/2014/main" id="{27FDEB59-D5EA-4312-9A93-939A04B59569}"/>
              </a:ext>
            </a:extLst>
          </p:cNvPr>
          <p:cNvSpPr/>
          <p:nvPr/>
        </p:nvSpPr>
        <p:spPr>
          <a:xfrm>
            <a:off x="5034987" y="13513345"/>
            <a:ext cx="3437681" cy="646430"/>
          </a:xfrm>
          <a:custGeom>
            <a:avLst/>
            <a:gdLst/>
            <a:ahLst/>
            <a:cxnLst/>
            <a:rect l="l" t="t" r="r" b="b"/>
            <a:pathLst>
              <a:path w="2071370" h="323215">
                <a:moveTo>
                  <a:pt x="0" y="323088"/>
                </a:moveTo>
                <a:lnTo>
                  <a:pt x="2071370" y="323088"/>
                </a:lnTo>
                <a:lnTo>
                  <a:pt x="2071370" y="0"/>
                </a:lnTo>
                <a:lnTo>
                  <a:pt x="0" y="0"/>
                </a:lnTo>
                <a:lnTo>
                  <a:pt x="0" y="323088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104" name="object 19">
            <a:extLst>
              <a:ext uri="{FF2B5EF4-FFF2-40B4-BE49-F238E27FC236}">
                <a16:creationId xmlns:a16="http://schemas.microsoft.com/office/drawing/2014/main" id="{61B3E5DC-6FED-4EA7-A247-D16FA1890BCA}"/>
              </a:ext>
            </a:extLst>
          </p:cNvPr>
          <p:cNvSpPr/>
          <p:nvPr/>
        </p:nvSpPr>
        <p:spPr>
          <a:xfrm>
            <a:off x="5835143" y="13513345"/>
            <a:ext cx="2202011" cy="308610"/>
          </a:xfrm>
          <a:custGeom>
            <a:avLst/>
            <a:gdLst/>
            <a:ahLst/>
            <a:cxnLst/>
            <a:rect l="l" t="t" r="r" b="b"/>
            <a:pathLst>
              <a:path w="1934210" h="154304">
                <a:moveTo>
                  <a:pt x="0" y="153924"/>
                </a:moveTo>
                <a:lnTo>
                  <a:pt x="1934210" y="153924"/>
                </a:lnTo>
                <a:lnTo>
                  <a:pt x="1934210" y="0"/>
                </a:lnTo>
                <a:lnTo>
                  <a:pt x="0" y="0"/>
                </a:lnTo>
                <a:lnTo>
                  <a:pt x="0" y="153924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105" name="object 20">
            <a:extLst>
              <a:ext uri="{FF2B5EF4-FFF2-40B4-BE49-F238E27FC236}">
                <a16:creationId xmlns:a16="http://schemas.microsoft.com/office/drawing/2014/main" id="{F109FF9D-384A-43C6-BE5C-B2784E556F1D}"/>
              </a:ext>
            </a:extLst>
          </p:cNvPr>
          <p:cNvSpPr/>
          <p:nvPr/>
        </p:nvSpPr>
        <p:spPr>
          <a:xfrm>
            <a:off x="8783928" y="13513345"/>
            <a:ext cx="3529993" cy="646430"/>
          </a:xfrm>
          <a:custGeom>
            <a:avLst/>
            <a:gdLst/>
            <a:ahLst/>
            <a:cxnLst/>
            <a:rect l="l" t="t" r="r" b="b"/>
            <a:pathLst>
              <a:path w="2091690" h="323215">
                <a:moveTo>
                  <a:pt x="0" y="323088"/>
                </a:moveTo>
                <a:lnTo>
                  <a:pt x="2091182" y="323088"/>
                </a:lnTo>
                <a:lnTo>
                  <a:pt x="2091182" y="0"/>
                </a:lnTo>
                <a:lnTo>
                  <a:pt x="0" y="0"/>
                </a:lnTo>
                <a:lnTo>
                  <a:pt x="0" y="323088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106" name="object 21">
            <a:hlinkClick r:id="rId4" action="ppaction://hlinksldjump"/>
            <a:extLst>
              <a:ext uri="{FF2B5EF4-FFF2-40B4-BE49-F238E27FC236}">
                <a16:creationId xmlns:a16="http://schemas.microsoft.com/office/drawing/2014/main" id="{E8C9E7EF-4533-41D3-8BAA-1F99BD78EAFE}"/>
              </a:ext>
            </a:extLst>
          </p:cNvPr>
          <p:cNvSpPr/>
          <p:nvPr/>
        </p:nvSpPr>
        <p:spPr>
          <a:xfrm>
            <a:off x="9013967" y="13513345"/>
            <a:ext cx="3298520" cy="308610"/>
          </a:xfrm>
          <a:custGeom>
            <a:avLst/>
            <a:gdLst/>
            <a:ahLst/>
            <a:cxnLst/>
            <a:rect l="l" t="t" r="r" b="b"/>
            <a:pathLst>
              <a:path w="1954529" h="154304">
                <a:moveTo>
                  <a:pt x="0" y="153924"/>
                </a:moveTo>
                <a:lnTo>
                  <a:pt x="1954022" y="153924"/>
                </a:lnTo>
                <a:lnTo>
                  <a:pt x="1954022" y="0"/>
                </a:lnTo>
                <a:lnTo>
                  <a:pt x="0" y="0"/>
                </a:lnTo>
                <a:lnTo>
                  <a:pt x="0" y="153924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107" name="object 22">
            <a:extLst>
              <a:ext uri="{FF2B5EF4-FFF2-40B4-BE49-F238E27FC236}">
                <a16:creationId xmlns:a16="http://schemas.microsoft.com/office/drawing/2014/main" id="{5FD16CCF-4144-4497-A549-395BEDE2CB82}"/>
              </a:ext>
            </a:extLst>
          </p:cNvPr>
          <p:cNvSpPr/>
          <p:nvPr/>
        </p:nvSpPr>
        <p:spPr>
          <a:xfrm>
            <a:off x="1447801" y="14809509"/>
            <a:ext cx="3275926" cy="646430"/>
          </a:xfrm>
          <a:custGeom>
            <a:avLst/>
            <a:gdLst/>
            <a:ahLst/>
            <a:cxnLst/>
            <a:rect l="l" t="t" r="r" b="b"/>
            <a:pathLst>
              <a:path w="1945005" h="323215">
                <a:moveTo>
                  <a:pt x="0" y="323088"/>
                </a:moveTo>
                <a:lnTo>
                  <a:pt x="1944877" y="323088"/>
                </a:lnTo>
                <a:lnTo>
                  <a:pt x="1944877" y="0"/>
                </a:lnTo>
                <a:lnTo>
                  <a:pt x="0" y="0"/>
                </a:lnTo>
                <a:lnTo>
                  <a:pt x="0" y="323088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108" name="object 23">
            <a:extLst>
              <a:ext uri="{FF2B5EF4-FFF2-40B4-BE49-F238E27FC236}">
                <a16:creationId xmlns:a16="http://schemas.microsoft.com/office/drawing/2014/main" id="{2EEBBD61-17FC-4BDD-A310-1A19BB62F3A8}"/>
              </a:ext>
            </a:extLst>
          </p:cNvPr>
          <p:cNvSpPr/>
          <p:nvPr/>
        </p:nvSpPr>
        <p:spPr>
          <a:xfrm>
            <a:off x="1584961" y="14809509"/>
            <a:ext cx="3044911" cy="308610"/>
          </a:xfrm>
          <a:custGeom>
            <a:avLst/>
            <a:gdLst/>
            <a:ahLst/>
            <a:cxnLst/>
            <a:rect l="l" t="t" r="r" b="b"/>
            <a:pathLst>
              <a:path w="1807845" h="154304">
                <a:moveTo>
                  <a:pt x="0" y="153924"/>
                </a:moveTo>
                <a:lnTo>
                  <a:pt x="1807718" y="153924"/>
                </a:lnTo>
                <a:lnTo>
                  <a:pt x="1807718" y="0"/>
                </a:lnTo>
                <a:lnTo>
                  <a:pt x="0" y="0"/>
                </a:lnTo>
                <a:lnTo>
                  <a:pt x="0" y="153924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109" name="object 24">
            <a:extLst>
              <a:ext uri="{FF2B5EF4-FFF2-40B4-BE49-F238E27FC236}">
                <a16:creationId xmlns:a16="http://schemas.microsoft.com/office/drawing/2014/main" id="{A154FBB9-A68A-4059-8CA7-53421DB9295A}"/>
              </a:ext>
            </a:extLst>
          </p:cNvPr>
          <p:cNvSpPr/>
          <p:nvPr/>
        </p:nvSpPr>
        <p:spPr>
          <a:xfrm>
            <a:off x="5034987" y="14809509"/>
            <a:ext cx="3437681" cy="646430"/>
          </a:xfrm>
          <a:custGeom>
            <a:avLst/>
            <a:gdLst/>
            <a:ahLst/>
            <a:cxnLst/>
            <a:rect l="l" t="t" r="r" b="b"/>
            <a:pathLst>
              <a:path w="2071370" h="323215">
                <a:moveTo>
                  <a:pt x="0" y="323088"/>
                </a:moveTo>
                <a:lnTo>
                  <a:pt x="2071370" y="323088"/>
                </a:lnTo>
                <a:lnTo>
                  <a:pt x="2071370" y="0"/>
                </a:lnTo>
                <a:lnTo>
                  <a:pt x="0" y="0"/>
                </a:lnTo>
                <a:lnTo>
                  <a:pt x="0" y="323088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111" name="object 26">
            <a:extLst>
              <a:ext uri="{FF2B5EF4-FFF2-40B4-BE49-F238E27FC236}">
                <a16:creationId xmlns:a16="http://schemas.microsoft.com/office/drawing/2014/main" id="{1F865D55-140C-4DE7-90AB-589ADE626391}"/>
              </a:ext>
            </a:extLst>
          </p:cNvPr>
          <p:cNvSpPr/>
          <p:nvPr/>
        </p:nvSpPr>
        <p:spPr>
          <a:xfrm>
            <a:off x="8783928" y="14809509"/>
            <a:ext cx="3529993" cy="646430"/>
          </a:xfrm>
          <a:custGeom>
            <a:avLst/>
            <a:gdLst/>
            <a:ahLst/>
            <a:cxnLst/>
            <a:rect l="l" t="t" r="r" b="b"/>
            <a:pathLst>
              <a:path w="2091690" h="323215">
                <a:moveTo>
                  <a:pt x="0" y="323088"/>
                </a:moveTo>
                <a:lnTo>
                  <a:pt x="2091182" y="323088"/>
                </a:lnTo>
                <a:lnTo>
                  <a:pt x="2091182" y="0"/>
                </a:lnTo>
                <a:lnTo>
                  <a:pt x="0" y="0"/>
                </a:lnTo>
                <a:lnTo>
                  <a:pt x="0" y="323088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112" name="object 27">
            <a:extLst>
              <a:ext uri="{FF2B5EF4-FFF2-40B4-BE49-F238E27FC236}">
                <a16:creationId xmlns:a16="http://schemas.microsoft.com/office/drawing/2014/main" id="{9C85F41E-E073-4116-ACCD-BC34FAD16CEA}"/>
              </a:ext>
            </a:extLst>
          </p:cNvPr>
          <p:cNvSpPr/>
          <p:nvPr/>
        </p:nvSpPr>
        <p:spPr>
          <a:xfrm>
            <a:off x="9013967" y="14809509"/>
            <a:ext cx="3298520" cy="308610"/>
          </a:xfrm>
          <a:custGeom>
            <a:avLst/>
            <a:gdLst/>
            <a:ahLst/>
            <a:cxnLst/>
            <a:rect l="l" t="t" r="r" b="b"/>
            <a:pathLst>
              <a:path w="1954529" h="154304">
                <a:moveTo>
                  <a:pt x="0" y="153924"/>
                </a:moveTo>
                <a:lnTo>
                  <a:pt x="1954022" y="153924"/>
                </a:lnTo>
                <a:lnTo>
                  <a:pt x="1954022" y="0"/>
                </a:lnTo>
                <a:lnTo>
                  <a:pt x="0" y="0"/>
                </a:lnTo>
                <a:lnTo>
                  <a:pt x="0" y="153924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115" name="object 30">
            <a:extLst>
              <a:ext uri="{FF2B5EF4-FFF2-40B4-BE49-F238E27FC236}">
                <a16:creationId xmlns:a16="http://schemas.microsoft.com/office/drawing/2014/main" id="{7A3F9FC8-E0EB-4B88-A5A1-7DD86D55DA95}"/>
              </a:ext>
            </a:extLst>
          </p:cNvPr>
          <p:cNvSpPr/>
          <p:nvPr/>
        </p:nvSpPr>
        <p:spPr>
          <a:xfrm>
            <a:off x="5058119" y="15769132"/>
            <a:ext cx="3437681" cy="646430"/>
          </a:xfrm>
          <a:custGeom>
            <a:avLst/>
            <a:gdLst/>
            <a:ahLst/>
            <a:cxnLst/>
            <a:rect l="l" t="t" r="r" b="b"/>
            <a:pathLst>
              <a:path w="2071370" h="323215">
                <a:moveTo>
                  <a:pt x="0" y="323087"/>
                </a:moveTo>
                <a:lnTo>
                  <a:pt x="2071370" y="323087"/>
                </a:lnTo>
                <a:lnTo>
                  <a:pt x="2071370" y="0"/>
                </a:lnTo>
                <a:lnTo>
                  <a:pt x="0" y="0"/>
                </a:lnTo>
                <a:lnTo>
                  <a:pt x="0" y="323087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116" name="object 31">
            <a:extLst>
              <a:ext uri="{FF2B5EF4-FFF2-40B4-BE49-F238E27FC236}">
                <a16:creationId xmlns:a16="http://schemas.microsoft.com/office/drawing/2014/main" id="{0016A9D7-B301-413F-B832-1F34B07D60EE}"/>
              </a:ext>
            </a:extLst>
          </p:cNvPr>
          <p:cNvSpPr/>
          <p:nvPr/>
        </p:nvSpPr>
        <p:spPr>
          <a:xfrm>
            <a:off x="5237651" y="15769132"/>
            <a:ext cx="3210048" cy="308610"/>
          </a:xfrm>
          <a:custGeom>
            <a:avLst/>
            <a:gdLst/>
            <a:ahLst/>
            <a:cxnLst/>
            <a:rect l="l" t="t" r="r" b="b"/>
            <a:pathLst>
              <a:path w="1934210" h="154304">
                <a:moveTo>
                  <a:pt x="0" y="153923"/>
                </a:moveTo>
                <a:lnTo>
                  <a:pt x="1934210" y="153923"/>
                </a:lnTo>
                <a:lnTo>
                  <a:pt x="1934210" y="0"/>
                </a:lnTo>
                <a:lnTo>
                  <a:pt x="0" y="0"/>
                </a:lnTo>
                <a:lnTo>
                  <a:pt x="0" y="153923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117" name="object 32">
            <a:extLst>
              <a:ext uri="{FF2B5EF4-FFF2-40B4-BE49-F238E27FC236}">
                <a16:creationId xmlns:a16="http://schemas.microsoft.com/office/drawing/2014/main" id="{4926B973-BAB9-4FB9-B9D8-E3AE6D916DF3}"/>
              </a:ext>
            </a:extLst>
          </p:cNvPr>
          <p:cNvSpPr/>
          <p:nvPr/>
        </p:nvSpPr>
        <p:spPr>
          <a:xfrm>
            <a:off x="8723324" y="15769132"/>
            <a:ext cx="3529993" cy="646430"/>
          </a:xfrm>
          <a:custGeom>
            <a:avLst/>
            <a:gdLst/>
            <a:ahLst/>
            <a:cxnLst/>
            <a:rect l="l" t="t" r="r" b="b"/>
            <a:pathLst>
              <a:path w="2091690" h="323215">
                <a:moveTo>
                  <a:pt x="0" y="323087"/>
                </a:moveTo>
                <a:lnTo>
                  <a:pt x="2091182" y="323087"/>
                </a:lnTo>
                <a:lnTo>
                  <a:pt x="2091182" y="0"/>
                </a:lnTo>
                <a:lnTo>
                  <a:pt x="0" y="0"/>
                </a:lnTo>
                <a:lnTo>
                  <a:pt x="0" y="323087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119" name="object 28">
            <a:extLst>
              <a:ext uri="{FF2B5EF4-FFF2-40B4-BE49-F238E27FC236}">
                <a16:creationId xmlns:a16="http://schemas.microsoft.com/office/drawing/2014/main" id="{F309E131-AD25-42A0-A19F-84E0686908CF}"/>
              </a:ext>
            </a:extLst>
          </p:cNvPr>
          <p:cNvSpPr/>
          <p:nvPr/>
        </p:nvSpPr>
        <p:spPr>
          <a:xfrm>
            <a:off x="14387995" y="15797033"/>
            <a:ext cx="3275926" cy="646430"/>
          </a:xfrm>
          <a:custGeom>
            <a:avLst/>
            <a:gdLst/>
            <a:ahLst/>
            <a:cxnLst/>
            <a:rect l="l" t="t" r="r" b="b"/>
            <a:pathLst>
              <a:path w="1945005" h="323215">
                <a:moveTo>
                  <a:pt x="0" y="323087"/>
                </a:moveTo>
                <a:lnTo>
                  <a:pt x="1944877" y="323087"/>
                </a:lnTo>
                <a:lnTo>
                  <a:pt x="1944877" y="0"/>
                </a:lnTo>
                <a:lnTo>
                  <a:pt x="0" y="0"/>
                </a:lnTo>
                <a:lnTo>
                  <a:pt x="0" y="323087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graphicFrame>
        <p:nvGraphicFramePr>
          <p:cNvPr id="120" name="object 3">
            <a:extLst>
              <a:ext uri="{FF2B5EF4-FFF2-40B4-BE49-F238E27FC236}">
                <a16:creationId xmlns:a16="http://schemas.microsoft.com/office/drawing/2014/main" id="{AB4C1252-CB11-4A7F-8305-D93906A0752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4312710"/>
              </p:ext>
            </p:extLst>
          </p:nvPr>
        </p:nvGraphicFramePr>
        <p:xfrm>
          <a:off x="14406708" y="2371326"/>
          <a:ext cx="10866121" cy="792937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2678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29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8014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019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51322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09101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480"/>
                        </a:spcBef>
                      </a:pPr>
                      <a:r>
                        <a:rPr lang="en-ZA" sz="2400" dirty="0">
                          <a:latin typeface="Calibri"/>
                          <a:cs typeface="Calibri"/>
                        </a:rPr>
                        <a:t>July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121920" marB="0">
                    <a:solidFill>
                      <a:srgbClr val="BEBEB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80"/>
                        </a:spcBef>
                      </a:pPr>
                      <a:r>
                        <a:rPr lang="en-ZA" sz="2400" spc="-5" dirty="0">
                          <a:latin typeface="Calibri"/>
                          <a:cs typeface="Calibri"/>
                        </a:rPr>
                        <a:t>August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121920" marB="0">
                    <a:solidFill>
                      <a:srgbClr val="BEBEB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80"/>
                        </a:spcBef>
                      </a:pPr>
                      <a:r>
                        <a:rPr lang="en-ZA" sz="2400" dirty="0">
                          <a:latin typeface="Calibri"/>
                          <a:cs typeface="Calibri"/>
                        </a:rPr>
                        <a:t>September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121920" marB="0">
                    <a:solidFill>
                      <a:srgbClr val="BEBEB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139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852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1139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0852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1139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0852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1211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0852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61139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60852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6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61139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60852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80"/>
                        </a:spcBef>
                      </a:pPr>
                      <a:r>
                        <a:rPr lang="en-ZA" sz="2400" dirty="0">
                          <a:latin typeface="Calibri"/>
                          <a:cs typeface="Calibri"/>
                        </a:rPr>
                        <a:t>October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121920" marB="0">
                    <a:solidFill>
                      <a:srgbClr val="BEBEB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80"/>
                        </a:spcBef>
                      </a:pPr>
                      <a:r>
                        <a:rPr lang="en-ZA" sz="2400" dirty="0">
                          <a:latin typeface="Calibri"/>
                          <a:cs typeface="Calibri"/>
                        </a:rPr>
                        <a:t>November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121920" marB="0">
                    <a:solidFill>
                      <a:srgbClr val="BEBEBE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6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80"/>
                        </a:spcBef>
                      </a:pPr>
                      <a:r>
                        <a:rPr lang="en-ZA" sz="2400" dirty="0">
                          <a:latin typeface="Calibri"/>
                          <a:cs typeface="Calibri"/>
                        </a:rPr>
                        <a:t>December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121920" marB="0">
                    <a:solidFill>
                      <a:srgbClr val="BEBEB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121" name="object 4">
            <a:extLst>
              <a:ext uri="{FF2B5EF4-FFF2-40B4-BE49-F238E27FC236}">
                <a16:creationId xmlns:a16="http://schemas.microsoft.com/office/drawing/2014/main" id="{8FF76D7A-2551-4B4E-AC92-FFC580123296}"/>
              </a:ext>
            </a:extLst>
          </p:cNvPr>
          <p:cNvSpPr/>
          <p:nvPr/>
        </p:nvSpPr>
        <p:spPr>
          <a:xfrm>
            <a:off x="14406709" y="10950446"/>
            <a:ext cx="3275926" cy="646430"/>
          </a:xfrm>
          <a:custGeom>
            <a:avLst/>
            <a:gdLst/>
            <a:ahLst/>
            <a:cxnLst/>
            <a:rect l="l" t="t" r="r" b="b"/>
            <a:pathLst>
              <a:path w="1945005" h="323214">
                <a:moveTo>
                  <a:pt x="0" y="323088"/>
                </a:moveTo>
                <a:lnTo>
                  <a:pt x="1944877" y="323088"/>
                </a:lnTo>
                <a:lnTo>
                  <a:pt x="1944877" y="0"/>
                </a:lnTo>
                <a:lnTo>
                  <a:pt x="0" y="0"/>
                </a:lnTo>
                <a:lnTo>
                  <a:pt x="0" y="323088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122" name="object 5">
            <a:hlinkClick r:id="rId5" action="ppaction://hlinksldjump"/>
            <a:extLst>
              <a:ext uri="{FF2B5EF4-FFF2-40B4-BE49-F238E27FC236}">
                <a16:creationId xmlns:a16="http://schemas.microsoft.com/office/drawing/2014/main" id="{86DC7ABC-9C00-4CF4-A1D6-EE07CE17A55B}"/>
              </a:ext>
            </a:extLst>
          </p:cNvPr>
          <p:cNvSpPr/>
          <p:nvPr/>
        </p:nvSpPr>
        <p:spPr>
          <a:xfrm>
            <a:off x="14543869" y="10950446"/>
            <a:ext cx="3044911" cy="308610"/>
          </a:xfrm>
          <a:custGeom>
            <a:avLst/>
            <a:gdLst/>
            <a:ahLst/>
            <a:cxnLst/>
            <a:rect l="l" t="t" r="r" b="b"/>
            <a:pathLst>
              <a:path w="1807845" h="154304">
                <a:moveTo>
                  <a:pt x="0" y="153924"/>
                </a:moveTo>
                <a:lnTo>
                  <a:pt x="1807718" y="153924"/>
                </a:lnTo>
                <a:lnTo>
                  <a:pt x="1807718" y="0"/>
                </a:lnTo>
                <a:lnTo>
                  <a:pt x="0" y="0"/>
                </a:lnTo>
                <a:lnTo>
                  <a:pt x="0" y="153924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123" name="object 6">
            <a:extLst>
              <a:ext uri="{FF2B5EF4-FFF2-40B4-BE49-F238E27FC236}">
                <a16:creationId xmlns:a16="http://schemas.microsoft.com/office/drawing/2014/main" id="{9F1507D8-E62B-4905-A1B0-C4C07EC7F42D}"/>
              </a:ext>
            </a:extLst>
          </p:cNvPr>
          <p:cNvSpPr/>
          <p:nvPr/>
        </p:nvSpPr>
        <p:spPr>
          <a:xfrm>
            <a:off x="17993895" y="10950446"/>
            <a:ext cx="3437681" cy="646430"/>
          </a:xfrm>
          <a:custGeom>
            <a:avLst/>
            <a:gdLst/>
            <a:ahLst/>
            <a:cxnLst/>
            <a:rect l="l" t="t" r="r" b="b"/>
            <a:pathLst>
              <a:path w="2071370" h="323214">
                <a:moveTo>
                  <a:pt x="0" y="323088"/>
                </a:moveTo>
                <a:lnTo>
                  <a:pt x="2071370" y="323088"/>
                </a:lnTo>
                <a:lnTo>
                  <a:pt x="2071370" y="0"/>
                </a:lnTo>
                <a:lnTo>
                  <a:pt x="0" y="0"/>
                </a:lnTo>
                <a:lnTo>
                  <a:pt x="0" y="323088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124" name="object 7">
            <a:hlinkClick r:id="rId6" action="ppaction://hlinksldjump"/>
            <a:extLst>
              <a:ext uri="{FF2B5EF4-FFF2-40B4-BE49-F238E27FC236}">
                <a16:creationId xmlns:a16="http://schemas.microsoft.com/office/drawing/2014/main" id="{126403AB-B3C9-494C-92FA-B074DDC440AF}"/>
              </a:ext>
            </a:extLst>
          </p:cNvPr>
          <p:cNvSpPr/>
          <p:nvPr/>
        </p:nvSpPr>
        <p:spPr>
          <a:xfrm>
            <a:off x="18794051" y="10950446"/>
            <a:ext cx="2202011" cy="308610"/>
          </a:xfrm>
          <a:custGeom>
            <a:avLst/>
            <a:gdLst/>
            <a:ahLst/>
            <a:cxnLst/>
            <a:rect l="l" t="t" r="r" b="b"/>
            <a:pathLst>
              <a:path w="1934210" h="154304">
                <a:moveTo>
                  <a:pt x="0" y="153924"/>
                </a:moveTo>
                <a:lnTo>
                  <a:pt x="1934210" y="153924"/>
                </a:lnTo>
                <a:lnTo>
                  <a:pt x="1934210" y="0"/>
                </a:lnTo>
                <a:lnTo>
                  <a:pt x="0" y="0"/>
                </a:lnTo>
                <a:lnTo>
                  <a:pt x="0" y="153924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125" name="object 8">
            <a:extLst>
              <a:ext uri="{FF2B5EF4-FFF2-40B4-BE49-F238E27FC236}">
                <a16:creationId xmlns:a16="http://schemas.microsoft.com/office/drawing/2014/main" id="{CC4A45D1-A903-42BD-A193-5858A66F3123}"/>
              </a:ext>
            </a:extLst>
          </p:cNvPr>
          <p:cNvSpPr/>
          <p:nvPr/>
        </p:nvSpPr>
        <p:spPr>
          <a:xfrm>
            <a:off x="21742836" y="10950446"/>
            <a:ext cx="3529993" cy="646430"/>
          </a:xfrm>
          <a:custGeom>
            <a:avLst/>
            <a:gdLst/>
            <a:ahLst/>
            <a:cxnLst/>
            <a:rect l="l" t="t" r="r" b="b"/>
            <a:pathLst>
              <a:path w="2091690" h="323214">
                <a:moveTo>
                  <a:pt x="0" y="323088"/>
                </a:moveTo>
                <a:lnTo>
                  <a:pt x="2091182" y="323088"/>
                </a:lnTo>
                <a:lnTo>
                  <a:pt x="2091182" y="0"/>
                </a:lnTo>
                <a:lnTo>
                  <a:pt x="0" y="0"/>
                </a:lnTo>
                <a:lnTo>
                  <a:pt x="0" y="323088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126" name="object 10">
            <a:extLst>
              <a:ext uri="{FF2B5EF4-FFF2-40B4-BE49-F238E27FC236}">
                <a16:creationId xmlns:a16="http://schemas.microsoft.com/office/drawing/2014/main" id="{88BDBB37-9CE4-4D08-9B3D-75D215C07314}"/>
              </a:ext>
            </a:extLst>
          </p:cNvPr>
          <p:cNvSpPr/>
          <p:nvPr/>
        </p:nvSpPr>
        <p:spPr>
          <a:xfrm>
            <a:off x="14406709" y="12245846"/>
            <a:ext cx="3275926" cy="646430"/>
          </a:xfrm>
          <a:custGeom>
            <a:avLst/>
            <a:gdLst/>
            <a:ahLst/>
            <a:cxnLst/>
            <a:rect l="l" t="t" r="r" b="b"/>
            <a:pathLst>
              <a:path w="1945005" h="323214">
                <a:moveTo>
                  <a:pt x="0" y="323088"/>
                </a:moveTo>
                <a:lnTo>
                  <a:pt x="1944877" y="323088"/>
                </a:lnTo>
                <a:lnTo>
                  <a:pt x="1944877" y="0"/>
                </a:lnTo>
                <a:lnTo>
                  <a:pt x="0" y="0"/>
                </a:lnTo>
                <a:lnTo>
                  <a:pt x="0" y="323088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127" name="object 11">
            <a:hlinkClick r:id="rId7" action="ppaction://hlinksldjump"/>
            <a:extLst>
              <a:ext uri="{FF2B5EF4-FFF2-40B4-BE49-F238E27FC236}">
                <a16:creationId xmlns:a16="http://schemas.microsoft.com/office/drawing/2014/main" id="{538C3A9E-7471-49B3-8F7E-D4B5A9803430}"/>
              </a:ext>
            </a:extLst>
          </p:cNvPr>
          <p:cNvSpPr/>
          <p:nvPr/>
        </p:nvSpPr>
        <p:spPr>
          <a:xfrm>
            <a:off x="14543869" y="12245846"/>
            <a:ext cx="3044911" cy="308610"/>
          </a:xfrm>
          <a:custGeom>
            <a:avLst/>
            <a:gdLst/>
            <a:ahLst/>
            <a:cxnLst/>
            <a:rect l="l" t="t" r="r" b="b"/>
            <a:pathLst>
              <a:path w="1807845" h="154304">
                <a:moveTo>
                  <a:pt x="0" y="153924"/>
                </a:moveTo>
                <a:lnTo>
                  <a:pt x="1807718" y="153924"/>
                </a:lnTo>
                <a:lnTo>
                  <a:pt x="1807718" y="0"/>
                </a:lnTo>
                <a:lnTo>
                  <a:pt x="0" y="0"/>
                </a:lnTo>
                <a:lnTo>
                  <a:pt x="0" y="153924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128" name="object 12">
            <a:extLst>
              <a:ext uri="{FF2B5EF4-FFF2-40B4-BE49-F238E27FC236}">
                <a16:creationId xmlns:a16="http://schemas.microsoft.com/office/drawing/2014/main" id="{641D6815-15A0-4D1B-ADAD-74EFFEA32AD0}"/>
              </a:ext>
            </a:extLst>
          </p:cNvPr>
          <p:cNvSpPr/>
          <p:nvPr/>
        </p:nvSpPr>
        <p:spPr>
          <a:xfrm>
            <a:off x="17993895" y="12245846"/>
            <a:ext cx="3437681" cy="646430"/>
          </a:xfrm>
          <a:custGeom>
            <a:avLst/>
            <a:gdLst/>
            <a:ahLst/>
            <a:cxnLst/>
            <a:rect l="l" t="t" r="r" b="b"/>
            <a:pathLst>
              <a:path w="2071370" h="323214">
                <a:moveTo>
                  <a:pt x="0" y="323088"/>
                </a:moveTo>
                <a:lnTo>
                  <a:pt x="2071370" y="323088"/>
                </a:lnTo>
                <a:lnTo>
                  <a:pt x="2071370" y="0"/>
                </a:lnTo>
                <a:lnTo>
                  <a:pt x="0" y="0"/>
                </a:lnTo>
                <a:lnTo>
                  <a:pt x="0" y="323088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129" name="object 13">
            <a:hlinkClick r:id="rId8" action="ppaction://hlinksldjump"/>
            <a:extLst>
              <a:ext uri="{FF2B5EF4-FFF2-40B4-BE49-F238E27FC236}">
                <a16:creationId xmlns:a16="http://schemas.microsoft.com/office/drawing/2014/main" id="{B2D02AE7-08D1-4566-B485-05EA7C6760B9}"/>
              </a:ext>
            </a:extLst>
          </p:cNvPr>
          <p:cNvSpPr/>
          <p:nvPr/>
        </p:nvSpPr>
        <p:spPr>
          <a:xfrm>
            <a:off x="18794051" y="12245846"/>
            <a:ext cx="2202011" cy="308610"/>
          </a:xfrm>
          <a:custGeom>
            <a:avLst/>
            <a:gdLst/>
            <a:ahLst/>
            <a:cxnLst/>
            <a:rect l="l" t="t" r="r" b="b"/>
            <a:pathLst>
              <a:path w="1934210" h="154304">
                <a:moveTo>
                  <a:pt x="0" y="153924"/>
                </a:moveTo>
                <a:lnTo>
                  <a:pt x="1934210" y="153924"/>
                </a:lnTo>
                <a:lnTo>
                  <a:pt x="1934210" y="0"/>
                </a:lnTo>
                <a:lnTo>
                  <a:pt x="0" y="0"/>
                </a:lnTo>
                <a:lnTo>
                  <a:pt x="0" y="153924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130" name="object 14">
            <a:extLst>
              <a:ext uri="{FF2B5EF4-FFF2-40B4-BE49-F238E27FC236}">
                <a16:creationId xmlns:a16="http://schemas.microsoft.com/office/drawing/2014/main" id="{634270C7-6A59-4963-AFE9-F45FE36F3085}"/>
              </a:ext>
            </a:extLst>
          </p:cNvPr>
          <p:cNvSpPr/>
          <p:nvPr/>
        </p:nvSpPr>
        <p:spPr>
          <a:xfrm>
            <a:off x="21742836" y="12245846"/>
            <a:ext cx="3529993" cy="646430"/>
          </a:xfrm>
          <a:custGeom>
            <a:avLst/>
            <a:gdLst/>
            <a:ahLst/>
            <a:cxnLst/>
            <a:rect l="l" t="t" r="r" b="b"/>
            <a:pathLst>
              <a:path w="2091690" h="323214">
                <a:moveTo>
                  <a:pt x="0" y="323088"/>
                </a:moveTo>
                <a:lnTo>
                  <a:pt x="2091182" y="323088"/>
                </a:lnTo>
                <a:lnTo>
                  <a:pt x="2091182" y="0"/>
                </a:lnTo>
                <a:lnTo>
                  <a:pt x="0" y="0"/>
                </a:lnTo>
                <a:lnTo>
                  <a:pt x="0" y="323088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131" name="object 15">
            <a:extLst>
              <a:ext uri="{FF2B5EF4-FFF2-40B4-BE49-F238E27FC236}">
                <a16:creationId xmlns:a16="http://schemas.microsoft.com/office/drawing/2014/main" id="{F2D01238-6B59-481B-B3D7-6EAB9134ACF5}"/>
              </a:ext>
            </a:extLst>
          </p:cNvPr>
          <p:cNvSpPr/>
          <p:nvPr/>
        </p:nvSpPr>
        <p:spPr>
          <a:xfrm>
            <a:off x="21972875" y="12245846"/>
            <a:ext cx="3298520" cy="308610"/>
          </a:xfrm>
          <a:custGeom>
            <a:avLst/>
            <a:gdLst/>
            <a:ahLst/>
            <a:cxnLst/>
            <a:rect l="l" t="t" r="r" b="b"/>
            <a:pathLst>
              <a:path w="1954529" h="154304">
                <a:moveTo>
                  <a:pt x="0" y="153924"/>
                </a:moveTo>
                <a:lnTo>
                  <a:pt x="1954022" y="153924"/>
                </a:lnTo>
                <a:lnTo>
                  <a:pt x="1954022" y="0"/>
                </a:lnTo>
                <a:lnTo>
                  <a:pt x="0" y="0"/>
                </a:lnTo>
                <a:lnTo>
                  <a:pt x="0" y="153924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132" name="object 16">
            <a:extLst>
              <a:ext uri="{FF2B5EF4-FFF2-40B4-BE49-F238E27FC236}">
                <a16:creationId xmlns:a16="http://schemas.microsoft.com/office/drawing/2014/main" id="{248A97FD-6CF2-4B52-9178-CE23E9607985}"/>
              </a:ext>
            </a:extLst>
          </p:cNvPr>
          <p:cNvSpPr/>
          <p:nvPr/>
        </p:nvSpPr>
        <p:spPr>
          <a:xfrm>
            <a:off x="14406709" y="13541246"/>
            <a:ext cx="3275926" cy="646430"/>
          </a:xfrm>
          <a:custGeom>
            <a:avLst/>
            <a:gdLst/>
            <a:ahLst/>
            <a:cxnLst/>
            <a:rect l="l" t="t" r="r" b="b"/>
            <a:pathLst>
              <a:path w="1945005" h="323215">
                <a:moveTo>
                  <a:pt x="0" y="323088"/>
                </a:moveTo>
                <a:lnTo>
                  <a:pt x="1944877" y="323088"/>
                </a:lnTo>
                <a:lnTo>
                  <a:pt x="1944877" y="0"/>
                </a:lnTo>
                <a:lnTo>
                  <a:pt x="0" y="0"/>
                </a:lnTo>
                <a:lnTo>
                  <a:pt x="0" y="323088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133" name="object 17">
            <a:hlinkClick r:id="rId9" action="ppaction://hlinksldjump"/>
            <a:extLst>
              <a:ext uri="{FF2B5EF4-FFF2-40B4-BE49-F238E27FC236}">
                <a16:creationId xmlns:a16="http://schemas.microsoft.com/office/drawing/2014/main" id="{C9C00D34-0644-4E7A-BFE4-5CA5188118F8}"/>
              </a:ext>
            </a:extLst>
          </p:cNvPr>
          <p:cNvSpPr/>
          <p:nvPr/>
        </p:nvSpPr>
        <p:spPr>
          <a:xfrm>
            <a:off x="14543869" y="13541246"/>
            <a:ext cx="3044911" cy="308610"/>
          </a:xfrm>
          <a:custGeom>
            <a:avLst/>
            <a:gdLst/>
            <a:ahLst/>
            <a:cxnLst/>
            <a:rect l="l" t="t" r="r" b="b"/>
            <a:pathLst>
              <a:path w="1807845" h="154304">
                <a:moveTo>
                  <a:pt x="0" y="153924"/>
                </a:moveTo>
                <a:lnTo>
                  <a:pt x="1807718" y="153924"/>
                </a:lnTo>
                <a:lnTo>
                  <a:pt x="1807718" y="0"/>
                </a:lnTo>
                <a:lnTo>
                  <a:pt x="0" y="0"/>
                </a:lnTo>
                <a:lnTo>
                  <a:pt x="0" y="153924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134" name="object 18">
            <a:extLst>
              <a:ext uri="{FF2B5EF4-FFF2-40B4-BE49-F238E27FC236}">
                <a16:creationId xmlns:a16="http://schemas.microsoft.com/office/drawing/2014/main" id="{007BDB54-94DA-40C9-A4D2-66177F0A5D3D}"/>
              </a:ext>
            </a:extLst>
          </p:cNvPr>
          <p:cNvSpPr/>
          <p:nvPr/>
        </p:nvSpPr>
        <p:spPr>
          <a:xfrm>
            <a:off x="17993895" y="13541246"/>
            <a:ext cx="3437681" cy="646430"/>
          </a:xfrm>
          <a:custGeom>
            <a:avLst/>
            <a:gdLst/>
            <a:ahLst/>
            <a:cxnLst/>
            <a:rect l="l" t="t" r="r" b="b"/>
            <a:pathLst>
              <a:path w="2071370" h="323215">
                <a:moveTo>
                  <a:pt x="0" y="323088"/>
                </a:moveTo>
                <a:lnTo>
                  <a:pt x="2071370" y="323088"/>
                </a:lnTo>
                <a:lnTo>
                  <a:pt x="2071370" y="0"/>
                </a:lnTo>
                <a:lnTo>
                  <a:pt x="0" y="0"/>
                </a:lnTo>
                <a:lnTo>
                  <a:pt x="0" y="323088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135" name="object 19">
            <a:hlinkClick r:id="rId10" action="ppaction://hlinksldjump"/>
            <a:extLst>
              <a:ext uri="{FF2B5EF4-FFF2-40B4-BE49-F238E27FC236}">
                <a16:creationId xmlns:a16="http://schemas.microsoft.com/office/drawing/2014/main" id="{8AAF9510-E906-42D4-947B-C8F6F4CC05EC}"/>
              </a:ext>
            </a:extLst>
          </p:cNvPr>
          <p:cNvSpPr/>
          <p:nvPr/>
        </p:nvSpPr>
        <p:spPr>
          <a:xfrm>
            <a:off x="18794051" y="13541246"/>
            <a:ext cx="2202011" cy="308610"/>
          </a:xfrm>
          <a:custGeom>
            <a:avLst/>
            <a:gdLst/>
            <a:ahLst/>
            <a:cxnLst/>
            <a:rect l="l" t="t" r="r" b="b"/>
            <a:pathLst>
              <a:path w="1934210" h="154304">
                <a:moveTo>
                  <a:pt x="0" y="153924"/>
                </a:moveTo>
                <a:lnTo>
                  <a:pt x="1934210" y="153924"/>
                </a:lnTo>
                <a:lnTo>
                  <a:pt x="1934210" y="0"/>
                </a:lnTo>
                <a:lnTo>
                  <a:pt x="0" y="0"/>
                </a:lnTo>
                <a:lnTo>
                  <a:pt x="0" y="153924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136" name="object 20">
            <a:extLst>
              <a:ext uri="{FF2B5EF4-FFF2-40B4-BE49-F238E27FC236}">
                <a16:creationId xmlns:a16="http://schemas.microsoft.com/office/drawing/2014/main" id="{06081843-1AFF-4314-8A43-C89DA3409388}"/>
              </a:ext>
            </a:extLst>
          </p:cNvPr>
          <p:cNvSpPr/>
          <p:nvPr/>
        </p:nvSpPr>
        <p:spPr>
          <a:xfrm>
            <a:off x="21742836" y="13541246"/>
            <a:ext cx="3529993" cy="646430"/>
          </a:xfrm>
          <a:custGeom>
            <a:avLst/>
            <a:gdLst/>
            <a:ahLst/>
            <a:cxnLst/>
            <a:rect l="l" t="t" r="r" b="b"/>
            <a:pathLst>
              <a:path w="2091690" h="323215">
                <a:moveTo>
                  <a:pt x="0" y="323088"/>
                </a:moveTo>
                <a:lnTo>
                  <a:pt x="2091182" y="323088"/>
                </a:lnTo>
                <a:lnTo>
                  <a:pt x="2091182" y="0"/>
                </a:lnTo>
                <a:lnTo>
                  <a:pt x="0" y="0"/>
                </a:lnTo>
                <a:lnTo>
                  <a:pt x="0" y="323088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137" name="object 21">
            <a:extLst>
              <a:ext uri="{FF2B5EF4-FFF2-40B4-BE49-F238E27FC236}">
                <a16:creationId xmlns:a16="http://schemas.microsoft.com/office/drawing/2014/main" id="{9EB435EB-E1C5-45FC-8455-D63FB6B0A22C}"/>
              </a:ext>
            </a:extLst>
          </p:cNvPr>
          <p:cNvSpPr/>
          <p:nvPr/>
        </p:nvSpPr>
        <p:spPr>
          <a:xfrm>
            <a:off x="21972875" y="13541246"/>
            <a:ext cx="3298520" cy="308610"/>
          </a:xfrm>
          <a:custGeom>
            <a:avLst/>
            <a:gdLst/>
            <a:ahLst/>
            <a:cxnLst/>
            <a:rect l="l" t="t" r="r" b="b"/>
            <a:pathLst>
              <a:path w="1954529" h="154304">
                <a:moveTo>
                  <a:pt x="0" y="153924"/>
                </a:moveTo>
                <a:lnTo>
                  <a:pt x="1954022" y="153924"/>
                </a:lnTo>
                <a:lnTo>
                  <a:pt x="1954022" y="0"/>
                </a:lnTo>
                <a:lnTo>
                  <a:pt x="0" y="0"/>
                </a:lnTo>
                <a:lnTo>
                  <a:pt x="0" y="153924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138" name="object 22">
            <a:extLst>
              <a:ext uri="{FF2B5EF4-FFF2-40B4-BE49-F238E27FC236}">
                <a16:creationId xmlns:a16="http://schemas.microsoft.com/office/drawing/2014/main" id="{C7C76D32-8301-4DAD-8A85-13D31937C2B0}"/>
              </a:ext>
            </a:extLst>
          </p:cNvPr>
          <p:cNvSpPr/>
          <p:nvPr/>
        </p:nvSpPr>
        <p:spPr>
          <a:xfrm>
            <a:off x="14406709" y="14837410"/>
            <a:ext cx="3275926" cy="646430"/>
          </a:xfrm>
          <a:custGeom>
            <a:avLst/>
            <a:gdLst/>
            <a:ahLst/>
            <a:cxnLst/>
            <a:rect l="l" t="t" r="r" b="b"/>
            <a:pathLst>
              <a:path w="1945005" h="323215">
                <a:moveTo>
                  <a:pt x="0" y="323088"/>
                </a:moveTo>
                <a:lnTo>
                  <a:pt x="1944877" y="323088"/>
                </a:lnTo>
                <a:lnTo>
                  <a:pt x="1944877" y="0"/>
                </a:lnTo>
                <a:lnTo>
                  <a:pt x="0" y="0"/>
                </a:lnTo>
                <a:lnTo>
                  <a:pt x="0" y="323088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139" name="object 23">
            <a:hlinkClick r:id="rId11" action="ppaction://hlinksldjump"/>
            <a:extLst>
              <a:ext uri="{FF2B5EF4-FFF2-40B4-BE49-F238E27FC236}">
                <a16:creationId xmlns:a16="http://schemas.microsoft.com/office/drawing/2014/main" id="{C2E138E9-3D30-463B-B4B2-2AC2202C2899}"/>
              </a:ext>
            </a:extLst>
          </p:cNvPr>
          <p:cNvSpPr/>
          <p:nvPr/>
        </p:nvSpPr>
        <p:spPr>
          <a:xfrm>
            <a:off x="14543869" y="14837410"/>
            <a:ext cx="3044911" cy="308610"/>
          </a:xfrm>
          <a:custGeom>
            <a:avLst/>
            <a:gdLst/>
            <a:ahLst/>
            <a:cxnLst/>
            <a:rect l="l" t="t" r="r" b="b"/>
            <a:pathLst>
              <a:path w="1807845" h="154304">
                <a:moveTo>
                  <a:pt x="0" y="153924"/>
                </a:moveTo>
                <a:lnTo>
                  <a:pt x="1807718" y="153924"/>
                </a:lnTo>
                <a:lnTo>
                  <a:pt x="1807718" y="0"/>
                </a:lnTo>
                <a:lnTo>
                  <a:pt x="0" y="0"/>
                </a:lnTo>
                <a:lnTo>
                  <a:pt x="0" y="153924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140" name="object 24">
            <a:extLst>
              <a:ext uri="{FF2B5EF4-FFF2-40B4-BE49-F238E27FC236}">
                <a16:creationId xmlns:a16="http://schemas.microsoft.com/office/drawing/2014/main" id="{97F001BB-6F6F-4CE1-81FA-C2721B48136B}"/>
              </a:ext>
            </a:extLst>
          </p:cNvPr>
          <p:cNvSpPr/>
          <p:nvPr/>
        </p:nvSpPr>
        <p:spPr>
          <a:xfrm>
            <a:off x="17993895" y="14837410"/>
            <a:ext cx="3437681" cy="646430"/>
          </a:xfrm>
          <a:custGeom>
            <a:avLst/>
            <a:gdLst/>
            <a:ahLst/>
            <a:cxnLst/>
            <a:rect l="l" t="t" r="r" b="b"/>
            <a:pathLst>
              <a:path w="2071370" h="323215">
                <a:moveTo>
                  <a:pt x="0" y="323088"/>
                </a:moveTo>
                <a:lnTo>
                  <a:pt x="2071370" y="323088"/>
                </a:lnTo>
                <a:lnTo>
                  <a:pt x="2071370" y="0"/>
                </a:lnTo>
                <a:lnTo>
                  <a:pt x="0" y="0"/>
                </a:lnTo>
                <a:lnTo>
                  <a:pt x="0" y="323088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141" name="object 25">
            <a:hlinkClick r:id="rId12" action="ppaction://hlinksldjump"/>
            <a:extLst>
              <a:ext uri="{FF2B5EF4-FFF2-40B4-BE49-F238E27FC236}">
                <a16:creationId xmlns:a16="http://schemas.microsoft.com/office/drawing/2014/main" id="{3C27075D-758C-45F2-92CA-D45BCA71D8EE}"/>
              </a:ext>
            </a:extLst>
          </p:cNvPr>
          <p:cNvSpPr/>
          <p:nvPr/>
        </p:nvSpPr>
        <p:spPr>
          <a:xfrm>
            <a:off x="18794051" y="14837410"/>
            <a:ext cx="2202011" cy="308610"/>
          </a:xfrm>
          <a:custGeom>
            <a:avLst/>
            <a:gdLst/>
            <a:ahLst/>
            <a:cxnLst/>
            <a:rect l="l" t="t" r="r" b="b"/>
            <a:pathLst>
              <a:path w="1934210" h="154304">
                <a:moveTo>
                  <a:pt x="0" y="153924"/>
                </a:moveTo>
                <a:lnTo>
                  <a:pt x="1934210" y="153924"/>
                </a:lnTo>
                <a:lnTo>
                  <a:pt x="1934210" y="0"/>
                </a:lnTo>
                <a:lnTo>
                  <a:pt x="0" y="0"/>
                </a:lnTo>
                <a:lnTo>
                  <a:pt x="0" y="153924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142" name="object 26">
            <a:extLst>
              <a:ext uri="{FF2B5EF4-FFF2-40B4-BE49-F238E27FC236}">
                <a16:creationId xmlns:a16="http://schemas.microsoft.com/office/drawing/2014/main" id="{7D56C7DA-456F-434D-9137-CD6A1BEFCF85}"/>
              </a:ext>
            </a:extLst>
          </p:cNvPr>
          <p:cNvSpPr/>
          <p:nvPr/>
        </p:nvSpPr>
        <p:spPr>
          <a:xfrm>
            <a:off x="21742836" y="14837410"/>
            <a:ext cx="3529993" cy="646430"/>
          </a:xfrm>
          <a:custGeom>
            <a:avLst/>
            <a:gdLst/>
            <a:ahLst/>
            <a:cxnLst/>
            <a:rect l="l" t="t" r="r" b="b"/>
            <a:pathLst>
              <a:path w="2091690" h="323215">
                <a:moveTo>
                  <a:pt x="0" y="323088"/>
                </a:moveTo>
                <a:lnTo>
                  <a:pt x="2091182" y="323088"/>
                </a:lnTo>
                <a:lnTo>
                  <a:pt x="2091182" y="0"/>
                </a:lnTo>
                <a:lnTo>
                  <a:pt x="0" y="0"/>
                </a:lnTo>
                <a:lnTo>
                  <a:pt x="0" y="323088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143" name="object 27">
            <a:extLst>
              <a:ext uri="{FF2B5EF4-FFF2-40B4-BE49-F238E27FC236}">
                <a16:creationId xmlns:a16="http://schemas.microsoft.com/office/drawing/2014/main" id="{BF3F0EF4-515D-459A-8DE7-55DEF9D74B1B}"/>
              </a:ext>
            </a:extLst>
          </p:cNvPr>
          <p:cNvSpPr/>
          <p:nvPr/>
        </p:nvSpPr>
        <p:spPr>
          <a:xfrm>
            <a:off x="21972875" y="14837410"/>
            <a:ext cx="3298520" cy="308610"/>
          </a:xfrm>
          <a:custGeom>
            <a:avLst/>
            <a:gdLst/>
            <a:ahLst/>
            <a:cxnLst/>
            <a:rect l="l" t="t" r="r" b="b"/>
            <a:pathLst>
              <a:path w="1954529" h="154304">
                <a:moveTo>
                  <a:pt x="0" y="153924"/>
                </a:moveTo>
                <a:lnTo>
                  <a:pt x="1954022" y="153924"/>
                </a:lnTo>
                <a:lnTo>
                  <a:pt x="1954022" y="0"/>
                </a:lnTo>
                <a:lnTo>
                  <a:pt x="0" y="0"/>
                </a:lnTo>
                <a:lnTo>
                  <a:pt x="0" y="153924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144" name="object 30">
            <a:extLst>
              <a:ext uri="{FF2B5EF4-FFF2-40B4-BE49-F238E27FC236}">
                <a16:creationId xmlns:a16="http://schemas.microsoft.com/office/drawing/2014/main" id="{96DAC439-8088-4FF2-88FA-FB80EC6CDA9D}"/>
              </a:ext>
            </a:extLst>
          </p:cNvPr>
          <p:cNvSpPr/>
          <p:nvPr/>
        </p:nvSpPr>
        <p:spPr>
          <a:xfrm>
            <a:off x="18017027" y="15797033"/>
            <a:ext cx="3437681" cy="646430"/>
          </a:xfrm>
          <a:custGeom>
            <a:avLst/>
            <a:gdLst/>
            <a:ahLst/>
            <a:cxnLst/>
            <a:rect l="l" t="t" r="r" b="b"/>
            <a:pathLst>
              <a:path w="2071370" h="323215">
                <a:moveTo>
                  <a:pt x="0" y="323087"/>
                </a:moveTo>
                <a:lnTo>
                  <a:pt x="2071370" y="323087"/>
                </a:lnTo>
                <a:lnTo>
                  <a:pt x="2071370" y="0"/>
                </a:lnTo>
                <a:lnTo>
                  <a:pt x="0" y="0"/>
                </a:lnTo>
                <a:lnTo>
                  <a:pt x="0" y="323087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145" name="object 31">
            <a:hlinkClick r:id="rId13" action="ppaction://hlinksldjump"/>
            <a:extLst>
              <a:ext uri="{FF2B5EF4-FFF2-40B4-BE49-F238E27FC236}">
                <a16:creationId xmlns:a16="http://schemas.microsoft.com/office/drawing/2014/main" id="{EE038240-CC5A-444D-BCB3-F5A698FC5307}"/>
              </a:ext>
            </a:extLst>
          </p:cNvPr>
          <p:cNvSpPr/>
          <p:nvPr/>
        </p:nvSpPr>
        <p:spPr>
          <a:xfrm>
            <a:off x="18196559" y="15797033"/>
            <a:ext cx="3210048" cy="308610"/>
          </a:xfrm>
          <a:custGeom>
            <a:avLst/>
            <a:gdLst/>
            <a:ahLst/>
            <a:cxnLst/>
            <a:rect l="l" t="t" r="r" b="b"/>
            <a:pathLst>
              <a:path w="1934210" h="154304">
                <a:moveTo>
                  <a:pt x="0" y="153923"/>
                </a:moveTo>
                <a:lnTo>
                  <a:pt x="1934210" y="153923"/>
                </a:lnTo>
                <a:lnTo>
                  <a:pt x="1934210" y="0"/>
                </a:lnTo>
                <a:lnTo>
                  <a:pt x="0" y="0"/>
                </a:lnTo>
                <a:lnTo>
                  <a:pt x="0" y="153923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146" name="object 32">
            <a:extLst>
              <a:ext uri="{FF2B5EF4-FFF2-40B4-BE49-F238E27FC236}">
                <a16:creationId xmlns:a16="http://schemas.microsoft.com/office/drawing/2014/main" id="{B1556CC1-4793-4CB6-9BCE-E38B74387199}"/>
              </a:ext>
            </a:extLst>
          </p:cNvPr>
          <p:cNvSpPr/>
          <p:nvPr/>
        </p:nvSpPr>
        <p:spPr>
          <a:xfrm>
            <a:off x="21682232" y="15797033"/>
            <a:ext cx="3529993" cy="646430"/>
          </a:xfrm>
          <a:custGeom>
            <a:avLst/>
            <a:gdLst/>
            <a:ahLst/>
            <a:cxnLst/>
            <a:rect l="l" t="t" r="r" b="b"/>
            <a:pathLst>
              <a:path w="2091690" h="323215">
                <a:moveTo>
                  <a:pt x="0" y="323087"/>
                </a:moveTo>
                <a:lnTo>
                  <a:pt x="2091182" y="323087"/>
                </a:lnTo>
                <a:lnTo>
                  <a:pt x="2091182" y="0"/>
                </a:lnTo>
                <a:lnTo>
                  <a:pt x="0" y="0"/>
                </a:lnTo>
                <a:lnTo>
                  <a:pt x="0" y="323087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grpSp>
        <p:nvGrpSpPr>
          <p:cNvPr id="94" name="Group 93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25459160" y="1068614"/>
            <a:ext cx="1144165" cy="16347327"/>
            <a:chOff x="25152525" y="1026274"/>
            <a:chExt cx="1144165" cy="16347327"/>
          </a:xfrm>
        </p:grpSpPr>
        <p:sp>
          <p:nvSpPr>
            <p:cNvPr id="114" name="Rectangle: Rounded Corners 16">
              <a:hlinkClick r:id="rId14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163660" y="1026274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118" name="Rectangle: Rounded Corners 17">
              <a:hlinkClick r:id="rId15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163660" y="243648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147" name="Rectangle: Rounded Corners 18">
              <a:hlinkClick r:id="rId16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 userDrawn="1"/>
          </p:nvSpPr>
          <p:spPr>
            <a:xfrm>
              <a:off x="25163660" y="380617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148" name="Rectangle: Rounded Corners 19">
              <a:hlinkClick r:id="rId17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149" name="Rectangle: Rounded Corners 20">
              <a:hlinkClick r:id="rId18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150" name="Rectangle: Rounded Corners 21">
              <a:hlinkClick r:id="rId19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151" name="Rectangle: Rounded Corners 22">
              <a:hlinkClick r:id="rId20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152" name="Rectangle: Rounded Corners 23">
              <a:hlinkClick r:id="rId21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153" name="Rectangle: Rounded Corners 24">
              <a:hlinkClick r:id="rId22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154" name="Rectangle: Rounded Corners 25">
              <a:hlinkClick r:id="rId23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155" name="Rectangle: Rounded Corners 26">
              <a:hlinkClick r:id="rId24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156" name="Rectangle: Rounded Corners 27">
              <a:hlinkClick r:id="rId25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sp>
        <p:nvSpPr>
          <p:cNvPr id="157" name="object 23">
            <a:hlinkClick r:id="rId26" action="ppaction://hlinksldjump"/>
            <a:extLst>
              <a:ext uri="{FF2B5EF4-FFF2-40B4-BE49-F238E27FC236}">
                <a16:creationId xmlns:a16="http://schemas.microsoft.com/office/drawing/2014/main" id="{C2E138E9-3D30-463B-B4B2-2AC2202C2899}"/>
              </a:ext>
            </a:extLst>
          </p:cNvPr>
          <p:cNvSpPr/>
          <p:nvPr/>
        </p:nvSpPr>
        <p:spPr>
          <a:xfrm>
            <a:off x="14518621" y="15907471"/>
            <a:ext cx="3044911" cy="308610"/>
          </a:xfrm>
          <a:custGeom>
            <a:avLst/>
            <a:gdLst/>
            <a:ahLst/>
            <a:cxnLst/>
            <a:rect l="l" t="t" r="r" b="b"/>
            <a:pathLst>
              <a:path w="1807845" h="154304">
                <a:moveTo>
                  <a:pt x="0" y="153924"/>
                </a:moveTo>
                <a:lnTo>
                  <a:pt x="1807718" y="153924"/>
                </a:lnTo>
                <a:lnTo>
                  <a:pt x="1807718" y="0"/>
                </a:lnTo>
                <a:lnTo>
                  <a:pt x="0" y="0"/>
                </a:lnTo>
                <a:lnTo>
                  <a:pt x="0" y="153924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158" name="object 5">
            <a:hlinkClick r:id="rId27" action="ppaction://hlinksldjump"/>
            <a:extLst>
              <a:ext uri="{FF2B5EF4-FFF2-40B4-BE49-F238E27FC236}">
                <a16:creationId xmlns:a16="http://schemas.microsoft.com/office/drawing/2014/main" id="{86DC7ABC-9C00-4CF4-A1D6-EE07CE17A55B}"/>
              </a:ext>
            </a:extLst>
          </p:cNvPr>
          <p:cNvSpPr/>
          <p:nvPr/>
        </p:nvSpPr>
        <p:spPr>
          <a:xfrm>
            <a:off x="14619010" y="3645249"/>
            <a:ext cx="3044911" cy="308610"/>
          </a:xfrm>
          <a:custGeom>
            <a:avLst/>
            <a:gdLst/>
            <a:ahLst/>
            <a:cxnLst/>
            <a:rect l="l" t="t" r="r" b="b"/>
            <a:pathLst>
              <a:path w="1807845" h="154304">
                <a:moveTo>
                  <a:pt x="0" y="153924"/>
                </a:moveTo>
                <a:lnTo>
                  <a:pt x="1807718" y="153924"/>
                </a:lnTo>
                <a:lnTo>
                  <a:pt x="1807718" y="0"/>
                </a:lnTo>
                <a:lnTo>
                  <a:pt x="0" y="0"/>
                </a:lnTo>
                <a:lnTo>
                  <a:pt x="0" y="153924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159" name="object 11">
            <a:hlinkClick r:id="rId28" action="ppaction://hlinksldjump"/>
            <a:extLst>
              <a:ext uri="{FF2B5EF4-FFF2-40B4-BE49-F238E27FC236}">
                <a16:creationId xmlns:a16="http://schemas.microsoft.com/office/drawing/2014/main" id="{538C3A9E-7471-49B3-8F7E-D4B5A9803430}"/>
              </a:ext>
            </a:extLst>
          </p:cNvPr>
          <p:cNvSpPr/>
          <p:nvPr/>
        </p:nvSpPr>
        <p:spPr>
          <a:xfrm>
            <a:off x="14619010" y="4940649"/>
            <a:ext cx="3044911" cy="308610"/>
          </a:xfrm>
          <a:custGeom>
            <a:avLst/>
            <a:gdLst/>
            <a:ahLst/>
            <a:cxnLst/>
            <a:rect l="l" t="t" r="r" b="b"/>
            <a:pathLst>
              <a:path w="1807845" h="154304">
                <a:moveTo>
                  <a:pt x="0" y="153924"/>
                </a:moveTo>
                <a:lnTo>
                  <a:pt x="1807718" y="153924"/>
                </a:lnTo>
                <a:lnTo>
                  <a:pt x="1807718" y="0"/>
                </a:lnTo>
                <a:lnTo>
                  <a:pt x="0" y="0"/>
                </a:lnTo>
                <a:lnTo>
                  <a:pt x="0" y="153924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160" name="object 17">
            <a:hlinkClick r:id="rId29" action="ppaction://hlinksldjump"/>
            <a:extLst>
              <a:ext uri="{FF2B5EF4-FFF2-40B4-BE49-F238E27FC236}">
                <a16:creationId xmlns:a16="http://schemas.microsoft.com/office/drawing/2014/main" id="{C9C00D34-0644-4E7A-BFE4-5CA5188118F8}"/>
              </a:ext>
            </a:extLst>
          </p:cNvPr>
          <p:cNvSpPr/>
          <p:nvPr/>
        </p:nvSpPr>
        <p:spPr>
          <a:xfrm>
            <a:off x="14619010" y="6236049"/>
            <a:ext cx="3044911" cy="308610"/>
          </a:xfrm>
          <a:custGeom>
            <a:avLst/>
            <a:gdLst/>
            <a:ahLst/>
            <a:cxnLst/>
            <a:rect l="l" t="t" r="r" b="b"/>
            <a:pathLst>
              <a:path w="1807845" h="154304">
                <a:moveTo>
                  <a:pt x="0" y="153924"/>
                </a:moveTo>
                <a:lnTo>
                  <a:pt x="1807718" y="153924"/>
                </a:lnTo>
                <a:lnTo>
                  <a:pt x="1807718" y="0"/>
                </a:lnTo>
                <a:lnTo>
                  <a:pt x="0" y="0"/>
                </a:lnTo>
                <a:lnTo>
                  <a:pt x="0" y="153924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161" name="object 23">
            <a:hlinkClick r:id="rId30" action="ppaction://hlinksldjump"/>
            <a:extLst>
              <a:ext uri="{FF2B5EF4-FFF2-40B4-BE49-F238E27FC236}">
                <a16:creationId xmlns:a16="http://schemas.microsoft.com/office/drawing/2014/main" id="{C2E138E9-3D30-463B-B4B2-2AC2202C2899}"/>
              </a:ext>
            </a:extLst>
          </p:cNvPr>
          <p:cNvSpPr/>
          <p:nvPr/>
        </p:nvSpPr>
        <p:spPr>
          <a:xfrm>
            <a:off x="14619010" y="7532213"/>
            <a:ext cx="3044911" cy="308610"/>
          </a:xfrm>
          <a:custGeom>
            <a:avLst/>
            <a:gdLst/>
            <a:ahLst/>
            <a:cxnLst/>
            <a:rect l="l" t="t" r="r" b="b"/>
            <a:pathLst>
              <a:path w="1807845" h="154304">
                <a:moveTo>
                  <a:pt x="0" y="153924"/>
                </a:moveTo>
                <a:lnTo>
                  <a:pt x="1807718" y="153924"/>
                </a:lnTo>
                <a:lnTo>
                  <a:pt x="1807718" y="0"/>
                </a:lnTo>
                <a:lnTo>
                  <a:pt x="0" y="0"/>
                </a:lnTo>
                <a:lnTo>
                  <a:pt x="0" y="153924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162" name="object 23">
            <a:hlinkClick r:id="rId31" action="ppaction://hlinksldjump"/>
            <a:extLst>
              <a:ext uri="{FF2B5EF4-FFF2-40B4-BE49-F238E27FC236}">
                <a16:creationId xmlns:a16="http://schemas.microsoft.com/office/drawing/2014/main" id="{C2E138E9-3D30-463B-B4B2-2AC2202C2899}"/>
              </a:ext>
            </a:extLst>
          </p:cNvPr>
          <p:cNvSpPr/>
          <p:nvPr/>
        </p:nvSpPr>
        <p:spPr>
          <a:xfrm>
            <a:off x="14593762" y="8602274"/>
            <a:ext cx="3044911" cy="308610"/>
          </a:xfrm>
          <a:custGeom>
            <a:avLst/>
            <a:gdLst/>
            <a:ahLst/>
            <a:cxnLst/>
            <a:rect l="l" t="t" r="r" b="b"/>
            <a:pathLst>
              <a:path w="1807845" h="154304">
                <a:moveTo>
                  <a:pt x="0" y="153924"/>
                </a:moveTo>
                <a:lnTo>
                  <a:pt x="1807718" y="153924"/>
                </a:lnTo>
                <a:lnTo>
                  <a:pt x="1807718" y="0"/>
                </a:lnTo>
                <a:lnTo>
                  <a:pt x="0" y="0"/>
                </a:lnTo>
                <a:lnTo>
                  <a:pt x="0" y="153924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163" name="object 5">
            <a:hlinkClick r:id="rId32" action="ppaction://hlinksldjump"/>
            <a:extLst>
              <a:ext uri="{FF2B5EF4-FFF2-40B4-BE49-F238E27FC236}">
                <a16:creationId xmlns:a16="http://schemas.microsoft.com/office/drawing/2014/main" id="{86DC7ABC-9C00-4CF4-A1D6-EE07CE17A55B}"/>
              </a:ext>
            </a:extLst>
          </p:cNvPr>
          <p:cNvSpPr/>
          <p:nvPr/>
        </p:nvSpPr>
        <p:spPr>
          <a:xfrm>
            <a:off x="18318154" y="3611295"/>
            <a:ext cx="3044911" cy="308610"/>
          </a:xfrm>
          <a:custGeom>
            <a:avLst/>
            <a:gdLst/>
            <a:ahLst/>
            <a:cxnLst/>
            <a:rect l="l" t="t" r="r" b="b"/>
            <a:pathLst>
              <a:path w="1807845" h="154304">
                <a:moveTo>
                  <a:pt x="0" y="153924"/>
                </a:moveTo>
                <a:lnTo>
                  <a:pt x="1807718" y="153924"/>
                </a:lnTo>
                <a:lnTo>
                  <a:pt x="1807718" y="0"/>
                </a:lnTo>
                <a:lnTo>
                  <a:pt x="0" y="0"/>
                </a:lnTo>
                <a:lnTo>
                  <a:pt x="0" y="153924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164" name="object 11">
            <a:hlinkClick r:id="rId33" action="ppaction://hlinksldjump"/>
            <a:extLst>
              <a:ext uri="{FF2B5EF4-FFF2-40B4-BE49-F238E27FC236}">
                <a16:creationId xmlns:a16="http://schemas.microsoft.com/office/drawing/2014/main" id="{538C3A9E-7471-49B3-8F7E-D4B5A9803430}"/>
              </a:ext>
            </a:extLst>
          </p:cNvPr>
          <p:cNvSpPr/>
          <p:nvPr/>
        </p:nvSpPr>
        <p:spPr>
          <a:xfrm>
            <a:off x="18318154" y="4906695"/>
            <a:ext cx="3044911" cy="308610"/>
          </a:xfrm>
          <a:custGeom>
            <a:avLst/>
            <a:gdLst/>
            <a:ahLst/>
            <a:cxnLst/>
            <a:rect l="l" t="t" r="r" b="b"/>
            <a:pathLst>
              <a:path w="1807845" h="154304">
                <a:moveTo>
                  <a:pt x="0" y="153924"/>
                </a:moveTo>
                <a:lnTo>
                  <a:pt x="1807718" y="153924"/>
                </a:lnTo>
                <a:lnTo>
                  <a:pt x="1807718" y="0"/>
                </a:lnTo>
                <a:lnTo>
                  <a:pt x="0" y="0"/>
                </a:lnTo>
                <a:lnTo>
                  <a:pt x="0" y="153924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165" name="object 17">
            <a:hlinkClick r:id="rId34" action="ppaction://hlinksldjump"/>
            <a:extLst>
              <a:ext uri="{FF2B5EF4-FFF2-40B4-BE49-F238E27FC236}">
                <a16:creationId xmlns:a16="http://schemas.microsoft.com/office/drawing/2014/main" id="{C9C00D34-0644-4E7A-BFE4-5CA5188118F8}"/>
              </a:ext>
            </a:extLst>
          </p:cNvPr>
          <p:cNvSpPr/>
          <p:nvPr/>
        </p:nvSpPr>
        <p:spPr>
          <a:xfrm>
            <a:off x="18318154" y="6202095"/>
            <a:ext cx="3044911" cy="308610"/>
          </a:xfrm>
          <a:custGeom>
            <a:avLst/>
            <a:gdLst/>
            <a:ahLst/>
            <a:cxnLst/>
            <a:rect l="l" t="t" r="r" b="b"/>
            <a:pathLst>
              <a:path w="1807845" h="154304">
                <a:moveTo>
                  <a:pt x="0" y="153924"/>
                </a:moveTo>
                <a:lnTo>
                  <a:pt x="1807718" y="153924"/>
                </a:lnTo>
                <a:lnTo>
                  <a:pt x="1807718" y="0"/>
                </a:lnTo>
                <a:lnTo>
                  <a:pt x="0" y="0"/>
                </a:lnTo>
                <a:lnTo>
                  <a:pt x="0" y="153924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 dirty="0"/>
          </a:p>
        </p:txBody>
      </p:sp>
      <p:sp>
        <p:nvSpPr>
          <p:cNvPr id="166" name="object 23">
            <a:hlinkClick r:id="rId35" action="ppaction://hlinksldjump"/>
            <a:extLst>
              <a:ext uri="{FF2B5EF4-FFF2-40B4-BE49-F238E27FC236}">
                <a16:creationId xmlns:a16="http://schemas.microsoft.com/office/drawing/2014/main" id="{C2E138E9-3D30-463B-B4B2-2AC2202C2899}"/>
              </a:ext>
            </a:extLst>
          </p:cNvPr>
          <p:cNvSpPr/>
          <p:nvPr/>
        </p:nvSpPr>
        <p:spPr>
          <a:xfrm>
            <a:off x="18318154" y="7498259"/>
            <a:ext cx="3044911" cy="308610"/>
          </a:xfrm>
          <a:custGeom>
            <a:avLst/>
            <a:gdLst/>
            <a:ahLst/>
            <a:cxnLst/>
            <a:rect l="l" t="t" r="r" b="b"/>
            <a:pathLst>
              <a:path w="1807845" h="154304">
                <a:moveTo>
                  <a:pt x="0" y="153924"/>
                </a:moveTo>
                <a:lnTo>
                  <a:pt x="1807718" y="153924"/>
                </a:lnTo>
                <a:lnTo>
                  <a:pt x="1807718" y="0"/>
                </a:lnTo>
                <a:lnTo>
                  <a:pt x="0" y="0"/>
                </a:lnTo>
                <a:lnTo>
                  <a:pt x="0" y="153924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167" name="object 23">
            <a:hlinkClick r:id="rId36" action="ppaction://hlinksldjump"/>
            <a:extLst>
              <a:ext uri="{FF2B5EF4-FFF2-40B4-BE49-F238E27FC236}">
                <a16:creationId xmlns:a16="http://schemas.microsoft.com/office/drawing/2014/main" id="{C2E138E9-3D30-463B-B4B2-2AC2202C2899}"/>
              </a:ext>
            </a:extLst>
          </p:cNvPr>
          <p:cNvSpPr/>
          <p:nvPr/>
        </p:nvSpPr>
        <p:spPr>
          <a:xfrm>
            <a:off x="18292906" y="8568320"/>
            <a:ext cx="3044911" cy="308610"/>
          </a:xfrm>
          <a:custGeom>
            <a:avLst/>
            <a:gdLst/>
            <a:ahLst/>
            <a:cxnLst/>
            <a:rect l="l" t="t" r="r" b="b"/>
            <a:pathLst>
              <a:path w="1807845" h="154304">
                <a:moveTo>
                  <a:pt x="0" y="153924"/>
                </a:moveTo>
                <a:lnTo>
                  <a:pt x="1807718" y="153924"/>
                </a:lnTo>
                <a:lnTo>
                  <a:pt x="1807718" y="0"/>
                </a:lnTo>
                <a:lnTo>
                  <a:pt x="0" y="0"/>
                </a:lnTo>
                <a:lnTo>
                  <a:pt x="0" y="153924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168" name="object 5">
            <a:hlinkClick r:id="rId37" action="ppaction://hlinksldjump"/>
            <a:extLst>
              <a:ext uri="{FF2B5EF4-FFF2-40B4-BE49-F238E27FC236}">
                <a16:creationId xmlns:a16="http://schemas.microsoft.com/office/drawing/2014/main" id="{86DC7ABC-9C00-4CF4-A1D6-EE07CE17A55B}"/>
              </a:ext>
            </a:extLst>
          </p:cNvPr>
          <p:cNvSpPr/>
          <p:nvPr/>
        </p:nvSpPr>
        <p:spPr>
          <a:xfrm>
            <a:off x="21966953" y="3603972"/>
            <a:ext cx="3044911" cy="308610"/>
          </a:xfrm>
          <a:custGeom>
            <a:avLst/>
            <a:gdLst/>
            <a:ahLst/>
            <a:cxnLst/>
            <a:rect l="l" t="t" r="r" b="b"/>
            <a:pathLst>
              <a:path w="1807845" h="154304">
                <a:moveTo>
                  <a:pt x="0" y="153924"/>
                </a:moveTo>
                <a:lnTo>
                  <a:pt x="1807718" y="153924"/>
                </a:lnTo>
                <a:lnTo>
                  <a:pt x="1807718" y="0"/>
                </a:lnTo>
                <a:lnTo>
                  <a:pt x="0" y="0"/>
                </a:lnTo>
                <a:lnTo>
                  <a:pt x="0" y="153924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169" name="object 11">
            <a:hlinkClick r:id="rId38" action="ppaction://hlinksldjump"/>
            <a:extLst>
              <a:ext uri="{FF2B5EF4-FFF2-40B4-BE49-F238E27FC236}">
                <a16:creationId xmlns:a16="http://schemas.microsoft.com/office/drawing/2014/main" id="{538C3A9E-7471-49B3-8F7E-D4B5A9803430}"/>
              </a:ext>
            </a:extLst>
          </p:cNvPr>
          <p:cNvSpPr/>
          <p:nvPr/>
        </p:nvSpPr>
        <p:spPr>
          <a:xfrm>
            <a:off x="21966953" y="4899372"/>
            <a:ext cx="3044911" cy="308610"/>
          </a:xfrm>
          <a:custGeom>
            <a:avLst/>
            <a:gdLst/>
            <a:ahLst/>
            <a:cxnLst/>
            <a:rect l="l" t="t" r="r" b="b"/>
            <a:pathLst>
              <a:path w="1807845" h="154304">
                <a:moveTo>
                  <a:pt x="0" y="153924"/>
                </a:moveTo>
                <a:lnTo>
                  <a:pt x="1807718" y="153924"/>
                </a:lnTo>
                <a:lnTo>
                  <a:pt x="1807718" y="0"/>
                </a:lnTo>
                <a:lnTo>
                  <a:pt x="0" y="0"/>
                </a:lnTo>
                <a:lnTo>
                  <a:pt x="0" y="153924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170" name="object 17">
            <a:hlinkClick r:id="rId39" action="ppaction://hlinksldjump"/>
            <a:extLst>
              <a:ext uri="{FF2B5EF4-FFF2-40B4-BE49-F238E27FC236}">
                <a16:creationId xmlns:a16="http://schemas.microsoft.com/office/drawing/2014/main" id="{C9C00D34-0644-4E7A-BFE4-5CA5188118F8}"/>
              </a:ext>
            </a:extLst>
          </p:cNvPr>
          <p:cNvSpPr/>
          <p:nvPr/>
        </p:nvSpPr>
        <p:spPr>
          <a:xfrm>
            <a:off x="21966953" y="6194772"/>
            <a:ext cx="3044911" cy="308610"/>
          </a:xfrm>
          <a:custGeom>
            <a:avLst/>
            <a:gdLst/>
            <a:ahLst/>
            <a:cxnLst/>
            <a:rect l="l" t="t" r="r" b="b"/>
            <a:pathLst>
              <a:path w="1807845" h="154304">
                <a:moveTo>
                  <a:pt x="0" y="153924"/>
                </a:moveTo>
                <a:lnTo>
                  <a:pt x="1807718" y="153924"/>
                </a:lnTo>
                <a:lnTo>
                  <a:pt x="1807718" y="0"/>
                </a:lnTo>
                <a:lnTo>
                  <a:pt x="0" y="0"/>
                </a:lnTo>
                <a:lnTo>
                  <a:pt x="0" y="153924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171" name="object 23">
            <a:hlinkClick r:id="rId40" action="ppaction://hlinksldjump"/>
            <a:extLst>
              <a:ext uri="{FF2B5EF4-FFF2-40B4-BE49-F238E27FC236}">
                <a16:creationId xmlns:a16="http://schemas.microsoft.com/office/drawing/2014/main" id="{C2E138E9-3D30-463B-B4B2-2AC2202C2899}"/>
              </a:ext>
            </a:extLst>
          </p:cNvPr>
          <p:cNvSpPr/>
          <p:nvPr/>
        </p:nvSpPr>
        <p:spPr>
          <a:xfrm>
            <a:off x="21966953" y="7490936"/>
            <a:ext cx="3044911" cy="308610"/>
          </a:xfrm>
          <a:custGeom>
            <a:avLst/>
            <a:gdLst/>
            <a:ahLst/>
            <a:cxnLst/>
            <a:rect l="l" t="t" r="r" b="b"/>
            <a:pathLst>
              <a:path w="1807845" h="154304">
                <a:moveTo>
                  <a:pt x="0" y="153924"/>
                </a:moveTo>
                <a:lnTo>
                  <a:pt x="1807718" y="153924"/>
                </a:lnTo>
                <a:lnTo>
                  <a:pt x="1807718" y="0"/>
                </a:lnTo>
                <a:lnTo>
                  <a:pt x="0" y="0"/>
                </a:lnTo>
                <a:lnTo>
                  <a:pt x="0" y="153924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172" name="object 23">
            <a:hlinkClick r:id="rId41" action="ppaction://hlinksldjump"/>
            <a:extLst>
              <a:ext uri="{FF2B5EF4-FFF2-40B4-BE49-F238E27FC236}">
                <a16:creationId xmlns:a16="http://schemas.microsoft.com/office/drawing/2014/main" id="{C2E138E9-3D30-463B-B4B2-2AC2202C2899}"/>
              </a:ext>
            </a:extLst>
          </p:cNvPr>
          <p:cNvSpPr/>
          <p:nvPr/>
        </p:nvSpPr>
        <p:spPr>
          <a:xfrm>
            <a:off x="21941705" y="8560997"/>
            <a:ext cx="3044911" cy="308610"/>
          </a:xfrm>
          <a:custGeom>
            <a:avLst/>
            <a:gdLst/>
            <a:ahLst/>
            <a:cxnLst/>
            <a:rect l="l" t="t" r="r" b="b"/>
            <a:pathLst>
              <a:path w="1807845" h="154304">
                <a:moveTo>
                  <a:pt x="0" y="153924"/>
                </a:moveTo>
                <a:lnTo>
                  <a:pt x="1807718" y="153924"/>
                </a:lnTo>
                <a:lnTo>
                  <a:pt x="1807718" y="0"/>
                </a:lnTo>
                <a:lnTo>
                  <a:pt x="0" y="0"/>
                </a:lnTo>
                <a:lnTo>
                  <a:pt x="0" y="153924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173" name="object 5">
            <a:hlinkClick r:id="rId42" action="ppaction://hlinksldjump"/>
            <a:extLst>
              <a:ext uri="{FF2B5EF4-FFF2-40B4-BE49-F238E27FC236}">
                <a16:creationId xmlns:a16="http://schemas.microsoft.com/office/drawing/2014/main" id="{86DC7ABC-9C00-4CF4-A1D6-EE07CE17A55B}"/>
              </a:ext>
            </a:extLst>
          </p:cNvPr>
          <p:cNvSpPr/>
          <p:nvPr/>
        </p:nvSpPr>
        <p:spPr>
          <a:xfrm>
            <a:off x="22051878" y="10992268"/>
            <a:ext cx="3044911" cy="308610"/>
          </a:xfrm>
          <a:custGeom>
            <a:avLst/>
            <a:gdLst/>
            <a:ahLst/>
            <a:cxnLst/>
            <a:rect l="l" t="t" r="r" b="b"/>
            <a:pathLst>
              <a:path w="1807845" h="154304">
                <a:moveTo>
                  <a:pt x="0" y="153924"/>
                </a:moveTo>
                <a:lnTo>
                  <a:pt x="1807718" y="153924"/>
                </a:lnTo>
                <a:lnTo>
                  <a:pt x="1807718" y="0"/>
                </a:lnTo>
                <a:lnTo>
                  <a:pt x="0" y="0"/>
                </a:lnTo>
                <a:lnTo>
                  <a:pt x="0" y="153924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174" name="object 11">
            <a:hlinkClick r:id="rId43" action="ppaction://hlinksldjump"/>
            <a:extLst>
              <a:ext uri="{FF2B5EF4-FFF2-40B4-BE49-F238E27FC236}">
                <a16:creationId xmlns:a16="http://schemas.microsoft.com/office/drawing/2014/main" id="{538C3A9E-7471-49B3-8F7E-D4B5A9803430}"/>
              </a:ext>
            </a:extLst>
          </p:cNvPr>
          <p:cNvSpPr/>
          <p:nvPr/>
        </p:nvSpPr>
        <p:spPr>
          <a:xfrm>
            <a:off x="22051878" y="12287668"/>
            <a:ext cx="3044911" cy="308610"/>
          </a:xfrm>
          <a:custGeom>
            <a:avLst/>
            <a:gdLst/>
            <a:ahLst/>
            <a:cxnLst/>
            <a:rect l="l" t="t" r="r" b="b"/>
            <a:pathLst>
              <a:path w="1807845" h="154304">
                <a:moveTo>
                  <a:pt x="0" y="153924"/>
                </a:moveTo>
                <a:lnTo>
                  <a:pt x="1807718" y="153924"/>
                </a:lnTo>
                <a:lnTo>
                  <a:pt x="1807718" y="0"/>
                </a:lnTo>
                <a:lnTo>
                  <a:pt x="0" y="0"/>
                </a:lnTo>
                <a:lnTo>
                  <a:pt x="0" y="153924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175" name="object 17">
            <a:hlinkClick r:id="rId44" action="ppaction://hlinksldjump"/>
            <a:extLst>
              <a:ext uri="{FF2B5EF4-FFF2-40B4-BE49-F238E27FC236}">
                <a16:creationId xmlns:a16="http://schemas.microsoft.com/office/drawing/2014/main" id="{C9C00D34-0644-4E7A-BFE4-5CA5188118F8}"/>
              </a:ext>
            </a:extLst>
          </p:cNvPr>
          <p:cNvSpPr/>
          <p:nvPr/>
        </p:nvSpPr>
        <p:spPr>
          <a:xfrm>
            <a:off x="22051878" y="13583068"/>
            <a:ext cx="3044911" cy="308610"/>
          </a:xfrm>
          <a:custGeom>
            <a:avLst/>
            <a:gdLst/>
            <a:ahLst/>
            <a:cxnLst/>
            <a:rect l="l" t="t" r="r" b="b"/>
            <a:pathLst>
              <a:path w="1807845" h="154304">
                <a:moveTo>
                  <a:pt x="0" y="153924"/>
                </a:moveTo>
                <a:lnTo>
                  <a:pt x="1807718" y="153924"/>
                </a:lnTo>
                <a:lnTo>
                  <a:pt x="1807718" y="0"/>
                </a:lnTo>
                <a:lnTo>
                  <a:pt x="0" y="0"/>
                </a:lnTo>
                <a:lnTo>
                  <a:pt x="0" y="153924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176" name="object 23">
            <a:hlinkClick r:id="rId45" action="ppaction://hlinksldjump"/>
            <a:extLst>
              <a:ext uri="{FF2B5EF4-FFF2-40B4-BE49-F238E27FC236}">
                <a16:creationId xmlns:a16="http://schemas.microsoft.com/office/drawing/2014/main" id="{C2E138E9-3D30-463B-B4B2-2AC2202C2899}"/>
              </a:ext>
            </a:extLst>
          </p:cNvPr>
          <p:cNvSpPr/>
          <p:nvPr/>
        </p:nvSpPr>
        <p:spPr>
          <a:xfrm>
            <a:off x="22051878" y="14879232"/>
            <a:ext cx="3044911" cy="308610"/>
          </a:xfrm>
          <a:custGeom>
            <a:avLst/>
            <a:gdLst/>
            <a:ahLst/>
            <a:cxnLst/>
            <a:rect l="l" t="t" r="r" b="b"/>
            <a:pathLst>
              <a:path w="1807845" h="154304">
                <a:moveTo>
                  <a:pt x="0" y="153924"/>
                </a:moveTo>
                <a:lnTo>
                  <a:pt x="1807718" y="153924"/>
                </a:lnTo>
                <a:lnTo>
                  <a:pt x="1807718" y="0"/>
                </a:lnTo>
                <a:lnTo>
                  <a:pt x="0" y="0"/>
                </a:lnTo>
                <a:lnTo>
                  <a:pt x="0" y="153924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177" name="object 23">
            <a:hlinkClick r:id="rId46" action="ppaction://hlinksldjump"/>
            <a:extLst>
              <a:ext uri="{FF2B5EF4-FFF2-40B4-BE49-F238E27FC236}">
                <a16:creationId xmlns:a16="http://schemas.microsoft.com/office/drawing/2014/main" id="{C2E138E9-3D30-463B-B4B2-2AC2202C2899}"/>
              </a:ext>
            </a:extLst>
          </p:cNvPr>
          <p:cNvSpPr/>
          <p:nvPr/>
        </p:nvSpPr>
        <p:spPr>
          <a:xfrm>
            <a:off x="22026630" y="15949293"/>
            <a:ext cx="3044911" cy="308610"/>
          </a:xfrm>
          <a:custGeom>
            <a:avLst/>
            <a:gdLst/>
            <a:ahLst/>
            <a:cxnLst/>
            <a:rect l="l" t="t" r="r" b="b"/>
            <a:pathLst>
              <a:path w="1807845" h="154304">
                <a:moveTo>
                  <a:pt x="0" y="153924"/>
                </a:moveTo>
                <a:lnTo>
                  <a:pt x="1807718" y="153924"/>
                </a:lnTo>
                <a:lnTo>
                  <a:pt x="1807718" y="0"/>
                </a:lnTo>
                <a:lnTo>
                  <a:pt x="0" y="0"/>
                </a:lnTo>
                <a:lnTo>
                  <a:pt x="0" y="153924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178" name="object 5">
            <a:hlinkClick r:id="rId47" action="ppaction://hlinksldjump"/>
            <a:extLst>
              <a:ext uri="{FF2B5EF4-FFF2-40B4-BE49-F238E27FC236}">
                <a16:creationId xmlns:a16="http://schemas.microsoft.com/office/drawing/2014/main" id="{86DC7ABC-9C00-4CF4-A1D6-EE07CE17A55B}"/>
              </a:ext>
            </a:extLst>
          </p:cNvPr>
          <p:cNvSpPr/>
          <p:nvPr/>
        </p:nvSpPr>
        <p:spPr>
          <a:xfrm>
            <a:off x="8926188" y="11076850"/>
            <a:ext cx="3044911" cy="308610"/>
          </a:xfrm>
          <a:custGeom>
            <a:avLst/>
            <a:gdLst/>
            <a:ahLst/>
            <a:cxnLst/>
            <a:rect l="l" t="t" r="r" b="b"/>
            <a:pathLst>
              <a:path w="1807845" h="154304">
                <a:moveTo>
                  <a:pt x="0" y="153924"/>
                </a:moveTo>
                <a:lnTo>
                  <a:pt x="1807718" y="153924"/>
                </a:lnTo>
                <a:lnTo>
                  <a:pt x="1807718" y="0"/>
                </a:lnTo>
                <a:lnTo>
                  <a:pt x="0" y="0"/>
                </a:lnTo>
                <a:lnTo>
                  <a:pt x="0" y="153924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179" name="object 11">
            <a:hlinkClick r:id="rId48" action="ppaction://hlinksldjump"/>
            <a:extLst>
              <a:ext uri="{FF2B5EF4-FFF2-40B4-BE49-F238E27FC236}">
                <a16:creationId xmlns:a16="http://schemas.microsoft.com/office/drawing/2014/main" id="{538C3A9E-7471-49B3-8F7E-D4B5A9803430}"/>
              </a:ext>
            </a:extLst>
          </p:cNvPr>
          <p:cNvSpPr/>
          <p:nvPr/>
        </p:nvSpPr>
        <p:spPr>
          <a:xfrm>
            <a:off x="8926188" y="12372250"/>
            <a:ext cx="3044911" cy="308610"/>
          </a:xfrm>
          <a:custGeom>
            <a:avLst/>
            <a:gdLst/>
            <a:ahLst/>
            <a:cxnLst/>
            <a:rect l="l" t="t" r="r" b="b"/>
            <a:pathLst>
              <a:path w="1807845" h="154304">
                <a:moveTo>
                  <a:pt x="0" y="153924"/>
                </a:moveTo>
                <a:lnTo>
                  <a:pt x="1807718" y="153924"/>
                </a:lnTo>
                <a:lnTo>
                  <a:pt x="1807718" y="0"/>
                </a:lnTo>
                <a:lnTo>
                  <a:pt x="0" y="0"/>
                </a:lnTo>
                <a:lnTo>
                  <a:pt x="0" y="153924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180" name="object 17">
            <a:hlinkClick r:id="rId4" action="ppaction://hlinksldjump"/>
            <a:extLst>
              <a:ext uri="{FF2B5EF4-FFF2-40B4-BE49-F238E27FC236}">
                <a16:creationId xmlns:a16="http://schemas.microsoft.com/office/drawing/2014/main" id="{C9C00D34-0644-4E7A-BFE4-5CA5188118F8}"/>
              </a:ext>
            </a:extLst>
          </p:cNvPr>
          <p:cNvSpPr/>
          <p:nvPr/>
        </p:nvSpPr>
        <p:spPr>
          <a:xfrm>
            <a:off x="8926188" y="13667650"/>
            <a:ext cx="3044911" cy="308610"/>
          </a:xfrm>
          <a:custGeom>
            <a:avLst/>
            <a:gdLst/>
            <a:ahLst/>
            <a:cxnLst/>
            <a:rect l="l" t="t" r="r" b="b"/>
            <a:pathLst>
              <a:path w="1807845" h="154304">
                <a:moveTo>
                  <a:pt x="0" y="153924"/>
                </a:moveTo>
                <a:lnTo>
                  <a:pt x="1807718" y="153924"/>
                </a:lnTo>
                <a:lnTo>
                  <a:pt x="1807718" y="0"/>
                </a:lnTo>
                <a:lnTo>
                  <a:pt x="0" y="0"/>
                </a:lnTo>
                <a:lnTo>
                  <a:pt x="0" y="153924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181" name="object 23">
            <a:hlinkClick r:id="rId49" action="ppaction://hlinksldjump"/>
            <a:extLst>
              <a:ext uri="{FF2B5EF4-FFF2-40B4-BE49-F238E27FC236}">
                <a16:creationId xmlns:a16="http://schemas.microsoft.com/office/drawing/2014/main" id="{C2E138E9-3D30-463B-B4B2-2AC2202C2899}"/>
              </a:ext>
            </a:extLst>
          </p:cNvPr>
          <p:cNvSpPr/>
          <p:nvPr/>
        </p:nvSpPr>
        <p:spPr>
          <a:xfrm>
            <a:off x="8926188" y="14963814"/>
            <a:ext cx="3044911" cy="308610"/>
          </a:xfrm>
          <a:custGeom>
            <a:avLst/>
            <a:gdLst/>
            <a:ahLst/>
            <a:cxnLst/>
            <a:rect l="l" t="t" r="r" b="b"/>
            <a:pathLst>
              <a:path w="1807845" h="154304">
                <a:moveTo>
                  <a:pt x="0" y="153924"/>
                </a:moveTo>
                <a:lnTo>
                  <a:pt x="1807718" y="153924"/>
                </a:lnTo>
                <a:lnTo>
                  <a:pt x="1807718" y="0"/>
                </a:lnTo>
                <a:lnTo>
                  <a:pt x="0" y="0"/>
                </a:lnTo>
                <a:lnTo>
                  <a:pt x="0" y="153924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182" name="object 23">
            <a:hlinkClick r:id="rId50" action="ppaction://hlinksldjump"/>
            <a:extLst>
              <a:ext uri="{FF2B5EF4-FFF2-40B4-BE49-F238E27FC236}">
                <a16:creationId xmlns:a16="http://schemas.microsoft.com/office/drawing/2014/main" id="{C2E138E9-3D30-463B-B4B2-2AC2202C2899}"/>
              </a:ext>
            </a:extLst>
          </p:cNvPr>
          <p:cNvSpPr/>
          <p:nvPr/>
        </p:nvSpPr>
        <p:spPr>
          <a:xfrm>
            <a:off x="8900940" y="16033875"/>
            <a:ext cx="3044911" cy="308610"/>
          </a:xfrm>
          <a:custGeom>
            <a:avLst/>
            <a:gdLst/>
            <a:ahLst/>
            <a:cxnLst/>
            <a:rect l="l" t="t" r="r" b="b"/>
            <a:pathLst>
              <a:path w="1807845" h="154304">
                <a:moveTo>
                  <a:pt x="0" y="153924"/>
                </a:moveTo>
                <a:lnTo>
                  <a:pt x="1807718" y="153924"/>
                </a:lnTo>
                <a:lnTo>
                  <a:pt x="1807718" y="0"/>
                </a:lnTo>
                <a:lnTo>
                  <a:pt x="0" y="0"/>
                </a:lnTo>
                <a:lnTo>
                  <a:pt x="0" y="153924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183" name="object 5">
            <a:hlinkClick r:id="rId51" action="ppaction://hlinksldjump"/>
            <a:extLst>
              <a:ext uri="{FF2B5EF4-FFF2-40B4-BE49-F238E27FC236}">
                <a16:creationId xmlns:a16="http://schemas.microsoft.com/office/drawing/2014/main" id="{86DC7ABC-9C00-4CF4-A1D6-EE07CE17A55B}"/>
              </a:ext>
            </a:extLst>
          </p:cNvPr>
          <p:cNvSpPr/>
          <p:nvPr/>
        </p:nvSpPr>
        <p:spPr>
          <a:xfrm>
            <a:off x="5137262" y="11050271"/>
            <a:ext cx="3044911" cy="308610"/>
          </a:xfrm>
          <a:custGeom>
            <a:avLst/>
            <a:gdLst/>
            <a:ahLst/>
            <a:cxnLst/>
            <a:rect l="l" t="t" r="r" b="b"/>
            <a:pathLst>
              <a:path w="1807845" h="154304">
                <a:moveTo>
                  <a:pt x="0" y="153924"/>
                </a:moveTo>
                <a:lnTo>
                  <a:pt x="1807718" y="153924"/>
                </a:lnTo>
                <a:lnTo>
                  <a:pt x="1807718" y="0"/>
                </a:lnTo>
                <a:lnTo>
                  <a:pt x="0" y="0"/>
                </a:lnTo>
                <a:lnTo>
                  <a:pt x="0" y="153924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184" name="object 11">
            <a:hlinkClick r:id="rId52" action="ppaction://hlinksldjump"/>
            <a:extLst>
              <a:ext uri="{FF2B5EF4-FFF2-40B4-BE49-F238E27FC236}">
                <a16:creationId xmlns:a16="http://schemas.microsoft.com/office/drawing/2014/main" id="{538C3A9E-7471-49B3-8F7E-D4B5A9803430}"/>
              </a:ext>
            </a:extLst>
          </p:cNvPr>
          <p:cNvSpPr/>
          <p:nvPr/>
        </p:nvSpPr>
        <p:spPr>
          <a:xfrm>
            <a:off x="5137262" y="12345671"/>
            <a:ext cx="3044911" cy="308610"/>
          </a:xfrm>
          <a:custGeom>
            <a:avLst/>
            <a:gdLst/>
            <a:ahLst/>
            <a:cxnLst/>
            <a:rect l="l" t="t" r="r" b="b"/>
            <a:pathLst>
              <a:path w="1807845" h="154304">
                <a:moveTo>
                  <a:pt x="0" y="153924"/>
                </a:moveTo>
                <a:lnTo>
                  <a:pt x="1807718" y="153924"/>
                </a:lnTo>
                <a:lnTo>
                  <a:pt x="1807718" y="0"/>
                </a:lnTo>
                <a:lnTo>
                  <a:pt x="0" y="0"/>
                </a:lnTo>
                <a:lnTo>
                  <a:pt x="0" y="153924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185" name="object 17">
            <a:hlinkClick r:id="rId53" action="ppaction://hlinksldjump"/>
            <a:extLst>
              <a:ext uri="{FF2B5EF4-FFF2-40B4-BE49-F238E27FC236}">
                <a16:creationId xmlns:a16="http://schemas.microsoft.com/office/drawing/2014/main" id="{C9C00D34-0644-4E7A-BFE4-5CA5188118F8}"/>
              </a:ext>
            </a:extLst>
          </p:cNvPr>
          <p:cNvSpPr/>
          <p:nvPr/>
        </p:nvSpPr>
        <p:spPr>
          <a:xfrm>
            <a:off x="5137262" y="13641071"/>
            <a:ext cx="3044911" cy="308610"/>
          </a:xfrm>
          <a:custGeom>
            <a:avLst/>
            <a:gdLst/>
            <a:ahLst/>
            <a:cxnLst/>
            <a:rect l="l" t="t" r="r" b="b"/>
            <a:pathLst>
              <a:path w="1807845" h="154304">
                <a:moveTo>
                  <a:pt x="0" y="153924"/>
                </a:moveTo>
                <a:lnTo>
                  <a:pt x="1807718" y="153924"/>
                </a:lnTo>
                <a:lnTo>
                  <a:pt x="1807718" y="0"/>
                </a:lnTo>
                <a:lnTo>
                  <a:pt x="0" y="0"/>
                </a:lnTo>
                <a:lnTo>
                  <a:pt x="0" y="153924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186" name="object 23">
            <a:hlinkClick r:id="rId54" action="ppaction://hlinksldjump"/>
            <a:extLst>
              <a:ext uri="{FF2B5EF4-FFF2-40B4-BE49-F238E27FC236}">
                <a16:creationId xmlns:a16="http://schemas.microsoft.com/office/drawing/2014/main" id="{C2E138E9-3D30-463B-B4B2-2AC2202C2899}"/>
              </a:ext>
            </a:extLst>
          </p:cNvPr>
          <p:cNvSpPr/>
          <p:nvPr/>
        </p:nvSpPr>
        <p:spPr>
          <a:xfrm>
            <a:off x="5137262" y="14937235"/>
            <a:ext cx="3044911" cy="308610"/>
          </a:xfrm>
          <a:custGeom>
            <a:avLst/>
            <a:gdLst/>
            <a:ahLst/>
            <a:cxnLst/>
            <a:rect l="l" t="t" r="r" b="b"/>
            <a:pathLst>
              <a:path w="1807845" h="154304">
                <a:moveTo>
                  <a:pt x="0" y="153924"/>
                </a:moveTo>
                <a:lnTo>
                  <a:pt x="1807718" y="153924"/>
                </a:lnTo>
                <a:lnTo>
                  <a:pt x="1807718" y="0"/>
                </a:lnTo>
                <a:lnTo>
                  <a:pt x="0" y="0"/>
                </a:lnTo>
                <a:lnTo>
                  <a:pt x="0" y="153924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187" name="object 23">
            <a:hlinkClick r:id="rId55" action="ppaction://hlinksldjump"/>
            <a:extLst>
              <a:ext uri="{FF2B5EF4-FFF2-40B4-BE49-F238E27FC236}">
                <a16:creationId xmlns:a16="http://schemas.microsoft.com/office/drawing/2014/main" id="{C2E138E9-3D30-463B-B4B2-2AC2202C2899}"/>
              </a:ext>
            </a:extLst>
          </p:cNvPr>
          <p:cNvSpPr/>
          <p:nvPr/>
        </p:nvSpPr>
        <p:spPr>
          <a:xfrm>
            <a:off x="5112014" y="16007296"/>
            <a:ext cx="3044911" cy="308610"/>
          </a:xfrm>
          <a:custGeom>
            <a:avLst/>
            <a:gdLst/>
            <a:ahLst/>
            <a:cxnLst/>
            <a:rect l="l" t="t" r="r" b="b"/>
            <a:pathLst>
              <a:path w="1807845" h="154304">
                <a:moveTo>
                  <a:pt x="0" y="153924"/>
                </a:moveTo>
                <a:lnTo>
                  <a:pt x="1807718" y="153924"/>
                </a:lnTo>
                <a:lnTo>
                  <a:pt x="1807718" y="0"/>
                </a:lnTo>
                <a:lnTo>
                  <a:pt x="0" y="0"/>
                </a:lnTo>
                <a:lnTo>
                  <a:pt x="0" y="153924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188" name="object 5">
            <a:hlinkClick r:id="rId56" action="ppaction://hlinksldjump"/>
            <a:extLst>
              <a:ext uri="{FF2B5EF4-FFF2-40B4-BE49-F238E27FC236}">
                <a16:creationId xmlns:a16="http://schemas.microsoft.com/office/drawing/2014/main" id="{86DC7ABC-9C00-4CF4-A1D6-EE07CE17A55B}"/>
              </a:ext>
            </a:extLst>
          </p:cNvPr>
          <p:cNvSpPr/>
          <p:nvPr/>
        </p:nvSpPr>
        <p:spPr>
          <a:xfrm>
            <a:off x="1590212" y="11036236"/>
            <a:ext cx="3044911" cy="308610"/>
          </a:xfrm>
          <a:custGeom>
            <a:avLst/>
            <a:gdLst/>
            <a:ahLst/>
            <a:cxnLst/>
            <a:rect l="l" t="t" r="r" b="b"/>
            <a:pathLst>
              <a:path w="1807845" h="154304">
                <a:moveTo>
                  <a:pt x="0" y="153924"/>
                </a:moveTo>
                <a:lnTo>
                  <a:pt x="1807718" y="153924"/>
                </a:lnTo>
                <a:lnTo>
                  <a:pt x="1807718" y="0"/>
                </a:lnTo>
                <a:lnTo>
                  <a:pt x="0" y="0"/>
                </a:lnTo>
                <a:lnTo>
                  <a:pt x="0" y="153924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189" name="object 11">
            <a:hlinkClick r:id="rId3" action="ppaction://hlinksldjump"/>
            <a:extLst>
              <a:ext uri="{FF2B5EF4-FFF2-40B4-BE49-F238E27FC236}">
                <a16:creationId xmlns:a16="http://schemas.microsoft.com/office/drawing/2014/main" id="{538C3A9E-7471-49B3-8F7E-D4B5A9803430}"/>
              </a:ext>
            </a:extLst>
          </p:cNvPr>
          <p:cNvSpPr/>
          <p:nvPr/>
        </p:nvSpPr>
        <p:spPr>
          <a:xfrm>
            <a:off x="1590212" y="12331636"/>
            <a:ext cx="3044911" cy="308610"/>
          </a:xfrm>
          <a:custGeom>
            <a:avLst/>
            <a:gdLst/>
            <a:ahLst/>
            <a:cxnLst/>
            <a:rect l="l" t="t" r="r" b="b"/>
            <a:pathLst>
              <a:path w="1807845" h="154304">
                <a:moveTo>
                  <a:pt x="0" y="153924"/>
                </a:moveTo>
                <a:lnTo>
                  <a:pt x="1807718" y="153924"/>
                </a:lnTo>
                <a:lnTo>
                  <a:pt x="1807718" y="0"/>
                </a:lnTo>
                <a:lnTo>
                  <a:pt x="0" y="0"/>
                </a:lnTo>
                <a:lnTo>
                  <a:pt x="0" y="153924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190" name="object 17">
            <a:hlinkClick r:id="rId57" action="ppaction://hlinksldjump"/>
            <a:extLst>
              <a:ext uri="{FF2B5EF4-FFF2-40B4-BE49-F238E27FC236}">
                <a16:creationId xmlns:a16="http://schemas.microsoft.com/office/drawing/2014/main" id="{C9C00D34-0644-4E7A-BFE4-5CA5188118F8}"/>
              </a:ext>
            </a:extLst>
          </p:cNvPr>
          <p:cNvSpPr/>
          <p:nvPr/>
        </p:nvSpPr>
        <p:spPr>
          <a:xfrm>
            <a:off x="1590212" y="13627036"/>
            <a:ext cx="3044911" cy="308610"/>
          </a:xfrm>
          <a:custGeom>
            <a:avLst/>
            <a:gdLst/>
            <a:ahLst/>
            <a:cxnLst/>
            <a:rect l="l" t="t" r="r" b="b"/>
            <a:pathLst>
              <a:path w="1807845" h="154304">
                <a:moveTo>
                  <a:pt x="0" y="153924"/>
                </a:moveTo>
                <a:lnTo>
                  <a:pt x="1807718" y="153924"/>
                </a:lnTo>
                <a:lnTo>
                  <a:pt x="1807718" y="0"/>
                </a:lnTo>
                <a:lnTo>
                  <a:pt x="0" y="0"/>
                </a:lnTo>
                <a:lnTo>
                  <a:pt x="0" y="153924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191" name="object 23">
            <a:hlinkClick r:id="rId58" action="ppaction://hlinksldjump"/>
            <a:extLst>
              <a:ext uri="{FF2B5EF4-FFF2-40B4-BE49-F238E27FC236}">
                <a16:creationId xmlns:a16="http://schemas.microsoft.com/office/drawing/2014/main" id="{C2E138E9-3D30-463B-B4B2-2AC2202C2899}"/>
              </a:ext>
            </a:extLst>
          </p:cNvPr>
          <p:cNvSpPr/>
          <p:nvPr/>
        </p:nvSpPr>
        <p:spPr>
          <a:xfrm>
            <a:off x="1590212" y="14923200"/>
            <a:ext cx="3044911" cy="308610"/>
          </a:xfrm>
          <a:custGeom>
            <a:avLst/>
            <a:gdLst/>
            <a:ahLst/>
            <a:cxnLst/>
            <a:rect l="l" t="t" r="r" b="b"/>
            <a:pathLst>
              <a:path w="1807845" h="154304">
                <a:moveTo>
                  <a:pt x="0" y="153924"/>
                </a:moveTo>
                <a:lnTo>
                  <a:pt x="1807718" y="153924"/>
                </a:lnTo>
                <a:lnTo>
                  <a:pt x="1807718" y="0"/>
                </a:lnTo>
                <a:lnTo>
                  <a:pt x="0" y="0"/>
                </a:lnTo>
                <a:lnTo>
                  <a:pt x="0" y="153924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192" name="object 23">
            <a:hlinkClick r:id="rId59" action="ppaction://hlinksldjump"/>
            <a:extLst>
              <a:ext uri="{FF2B5EF4-FFF2-40B4-BE49-F238E27FC236}">
                <a16:creationId xmlns:a16="http://schemas.microsoft.com/office/drawing/2014/main" id="{C2E138E9-3D30-463B-B4B2-2AC2202C2899}"/>
              </a:ext>
            </a:extLst>
          </p:cNvPr>
          <p:cNvSpPr/>
          <p:nvPr/>
        </p:nvSpPr>
        <p:spPr>
          <a:xfrm>
            <a:off x="1564964" y="15993261"/>
            <a:ext cx="3044911" cy="308610"/>
          </a:xfrm>
          <a:custGeom>
            <a:avLst/>
            <a:gdLst/>
            <a:ahLst/>
            <a:cxnLst/>
            <a:rect l="l" t="t" r="r" b="b"/>
            <a:pathLst>
              <a:path w="1807845" h="154304">
                <a:moveTo>
                  <a:pt x="0" y="153924"/>
                </a:moveTo>
                <a:lnTo>
                  <a:pt x="1807718" y="153924"/>
                </a:lnTo>
                <a:lnTo>
                  <a:pt x="1807718" y="0"/>
                </a:lnTo>
                <a:lnTo>
                  <a:pt x="0" y="0"/>
                </a:lnTo>
                <a:lnTo>
                  <a:pt x="0" y="153924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193" name="object 5">
            <a:hlinkClick r:id="rId60" action="ppaction://hlinksldjump"/>
            <a:extLst>
              <a:ext uri="{FF2B5EF4-FFF2-40B4-BE49-F238E27FC236}">
                <a16:creationId xmlns:a16="http://schemas.microsoft.com/office/drawing/2014/main" id="{86DC7ABC-9C00-4CF4-A1D6-EE07CE17A55B}"/>
              </a:ext>
            </a:extLst>
          </p:cNvPr>
          <p:cNvSpPr/>
          <p:nvPr/>
        </p:nvSpPr>
        <p:spPr>
          <a:xfrm>
            <a:off x="9120377" y="3645249"/>
            <a:ext cx="3044911" cy="308610"/>
          </a:xfrm>
          <a:custGeom>
            <a:avLst/>
            <a:gdLst/>
            <a:ahLst/>
            <a:cxnLst/>
            <a:rect l="l" t="t" r="r" b="b"/>
            <a:pathLst>
              <a:path w="1807845" h="154304">
                <a:moveTo>
                  <a:pt x="0" y="153924"/>
                </a:moveTo>
                <a:lnTo>
                  <a:pt x="1807718" y="153924"/>
                </a:lnTo>
                <a:lnTo>
                  <a:pt x="1807718" y="0"/>
                </a:lnTo>
                <a:lnTo>
                  <a:pt x="0" y="0"/>
                </a:lnTo>
                <a:lnTo>
                  <a:pt x="0" y="153924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194" name="object 11">
            <a:hlinkClick r:id="rId61" action="ppaction://hlinksldjump"/>
            <a:extLst>
              <a:ext uri="{FF2B5EF4-FFF2-40B4-BE49-F238E27FC236}">
                <a16:creationId xmlns:a16="http://schemas.microsoft.com/office/drawing/2014/main" id="{538C3A9E-7471-49B3-8F7E-D4B5A9803430}"/>
              </a:ext>
            </a:extLst>
          </p:cNvPr>
          <p:cNvSpPr/>
          <p:nvPr/>
        </p:nvSpPr>
        <p:spPr>
          <a:xfrm>
            <a:off x="9120377" y="4940649"/>
            <a:ext cx="3044911" cy="308610"/>
          </a:xfrm>
          <a:custGeom>
            <a:avLst/>
            <a:gdLst/>
            <a:ahLst/>
            <a:cxnLst/>
            <a:rect l="l" t="t" r="r" b="b"/>
            <a:pathLst>
              <a:path w="1807845" h="154304">
                <a:moveTo>
                  <a:pt x="0" y="153924"/>
                </a:moveTo>
                <a:lnTo>
                  <a:pt x="1807718" y="153924"/>
                </a:lnTo>
                <a:lnTo>
                  <a:pt x="1807718" y="0"/>
                </a:lnTo>
                <a:lnTo>
                  <a:pt x="0" y="0"/>
                </a:lnTo>
                <a:lnTo>
                  <a:pt x="0" y="153924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195" name="object 17">
            <a:hlinkClick r:id="rId62" action="ppaction://hlinksldjump"/>
            <a:extLst>
              <a:ext uri="{FF2B5EF4-FFF2-40B4-BE49-F238E27FC236}">
                <a16:creationId xmlns:a16="http://schemas.microsoft.com/office/drawing/2014/main" id="{C9C00D34-0644-4E7A-BFE4-5CA5188118F8}"/>
              </a:ext>
            </a:extLst>
          </p:cNvPr>
          <p:cNvSpPr/>
          <p:nvPr/>
        </p:nvSpPr>
        <p:spPr>
          <a:xfrm>
            <a:off x="9120377" y="6236049"/>
            <a:ext cx="3044911" cy="308610"/>
          </a:xfrm>
          <a:custGeom>
            <a:avLst/>
            <a:gdLst/>
            <a:ahLst/>
            <a:cxnLst/>
            <a:rect l="l" t="t" r="r" b="b"/>
            <a:pathLst>
              <a:path w="1807845" h="154304">
                <a:moveTo>
                  <a:pt x="0" y="153924"/>
                </a:moveTo>
                <a:lnTo>
                  <a:pt x="1807718" y="153924"/>
                </a:lnTo>
                <a:lnTo>
                  <a:pt x="1807718" y="0"/>
                </a:lnTo>
                <a:lnTo>
                  <a:pt x="0" y="0"/>
                </a:lnTo>
                <a:lnTo>
                  <a:pt x="0" y="153924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196" name="object 23">
            <a:hlinkClick r:id="rId63" action="ppaction://hlinksldjump"/>
            <a:extLst>
              <a:ext uri="{FF2B5EF4-FFF2-40B4-BE49-F238E27FC236}">
                <a16:creationId xmlns:a16="http://schemas.microsoft.com/office/drawing/2014/main" id="{C2E138E9-3D30-463B-B4B2-2AC2202C2899}"/>
              </a:ext>
            </a:extLst>
          </p:cNvPr>
          <p:cNvSpPr/>
          <p:nvPr/>
        </p:nvSpPr>
        <p:spPr>
          <a:xfrm>
            <a:off x="9120377" y="7532213"/>
            <a:ext cx="3044911" cy="308610"/>
          </a:xfrm>
          <a:custGeom>
            <a:avLst/>
            <a:gdLst/>
            <a:ahLst/>
            <a:cxnLst/>
            <a:rect l="l" t="t" r="r" b="b"/>
            <a:pathLst>
              <a:path w="1807845" h="154304">
                <a:moveTo>
                  <a:pt x="0" y="153924"/>
                </a:moveTo>
                <a:lnTo>
                  <a:pt x="1807718" y="153924"/>
                </a:lnTo>
                <a:lnTo>
                  <a:pt x="1807718" y="0"/>
                </a:lnTo>
                <a:lnTo>
                  <a:pt x="0" y="0"/>
                </a:lnTo>
                <a:lnTo>
                  <a:pt x="0" y="153924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197" name="object 23">
            <a:hlinkClick r:id="rId64" action="ppaction://hlinksldjump"/>
            <a:extLst>
              <a:ext uri="{FF2B5EF4-FFF2-40B4-BE49-F238E27FC236}">
                <a16:creationId xmlns:a16="http://schemas.microsoft.com/office/drawing/2014/main" id="{C2E138E9-3D30-463B-B4B2-2AC2202C2899}"/>
              </a:ext>
            </a:extLst>
          </p:cNvPr>
          <p:cNvSpPr/>
          <p:nvPr/>
        </p:nvSpPr>
        <p:spPr>
          <a:xfrm>
            <a:off x="9095129" y="8602274"/>
            <a:ext cx="3044911" cy="308610"/>
          </a:xfrm>
          <a:custGeom>
            <a:avLst/>
            <a:gdLst/>
            <a:ahLst/>
            <a:cxnLst/>
            <a:rect l="l" t="t" r="r" b="b"/>
            <a:pathLst>
              <a:path w="1807845" h="154304">
                <a:moveTo>
                  <a:pt x="0" y="153924"/>
                </a:moveTo>
                <a:lnTo>
                  <a:pt x="1807718" y="153924"/>
                </a:lnTo>
                <a:lnTo>
                  <a:pt x="1807718" y="0"/>
                </a:lnTo>
                <a:lnTo>
                  <a:pt x="0" y="0"/>
                </a:lnTo>
                <a:lnTo>
                  <a:pt x="0" y="153924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198" name="object 5">
            <a:hlinkClick r:id="rId65" action="ppaction://hlinksldjump"/>
            <a:extLst>
              <a:ext uri="{FF2B5EF4-FFF2-40B4-BE49-F238E27FC236}">
                <a16:creationId xmlns:a16="http://schemas.microsoft.com/office/drawing/2014/main" id="{86DC7ABC-9C00-4CF4-A1D6-EE07CE17A55B}"/>
              </a:ext>
            </a:extLst>
          </p:cNvPr>
          <p:cNvSpPr/>
          <p:nvPr/>
        </p:nvSpPr>
        <p:spPr>
          <a:xfrm>
            <a:off x="5275344" y="3567753"/>
            <a:ext cx="3044911" cy="308610"/>
          </a:xfrm>
          <a:custGeom>
            <a:avLst/>
            <a:gdLst/>
            <a:ahLst/>
            <a:cxnLst/>
            <a:rect l="l" t="t" r="r" b="b"/>
            <a:pathLst>
              <a:path w="1807845" h="154304">
                <a:moveTo>
                  <a:pt x="0" y="153924"/>
                </a:moveTo>
                <a:lnTo>
                  <a:pt x="1807718" y="153924"/>
                </a:lnTo>
                <a:lnTo>
                  <a:pt x="1807718" y="0"/>
                </a:lnTo>
                <a:lnTo>
                  <a:pt x="0" y="0"/>
                </a:lnTo>
                <a:lnTo>
                  <a:pt x="0" y="153924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199" name="object 11">
            <a:hlinkClick r:id="rId66" action="ppaction://hlinksldjump"/>
            <a:extLst>
              <a:ext uri="{FF2B5EF4-FFF2-40B4-BE49-F238E27FC236}">
                <a16:creationId xmlns:a16="http://schemas.microsoft.com/office/drawing/2014/main" id="{538C3A9E-7471-49B3-8F7E-D4B5A9803430}"/>
              </a:ext>
            </a:extLst>
          </p:cNvPr>
          <p:cNvSpPr/>
          <p:nvPr/>
        </p:nvSpPr>
        <p:spPr>
          <a:xfrm>
            <a:off x="5275344" y="4863153"/>
            <a:ext cx="3044911" cy="308610"/>
          </a:xfrm>
          <a:custGeom>
            <a:avLst/>
            <a:gdLst/>
            <a:ahLst/>
            <a:cxnLst/>
            <a:rect l="l" t="t" r="r" b="b"/>
            <a:pathLst>
              <a:path w="1807845" h="154304">
                <a:moveTo>
                  <a:pt x="0" y="153924"/>
                </a:moveTo>
                <a:lnTo>
                  <a:pt x="1807718" y="153924"/>
                </a:lnTo>
                <a:lnTo>
                  <a:pt x="1807718" y="0"/>
                </a:lnTo>
                <a:lnTo>
                  <a:pt x="0" y="0"/>
                </a:lnTo>
                <a:lnTo>
                  <a:pt x="0" y="153924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200" name="object 17">
            <a:hlinkClick r:id="rId67" action="ppaction://hlinksldjump"/>
            <a:extLst>
              <a:ext uri="{FF2B5EF4-FFF2-40B4-BE49-F238E27FC236}">
                <a16:creationId xmlns:a16="http://schemas.microsoft.com/office/drawing/2014/main" id="{C9C00D34-0644-4E7A-BFE4-5CA5188118F8}"/>
              </a:ext>
            </a:extLst>
          </p:cNvPr>
          <p:cNvSpPr/>
          <p:nvPr/>
        </p:nvSpPr>
        <p:spPr>
          <a:xfrm>
            <a:off x="5275344" y="6158553"/>
            <a:ext cx="3044911" cy="308610"/>
          </a:xfrm>
          <a:custGeom>
            <a:avLst/>
            <a:gdLst/>
            <a:ahLst/>
            <a:cxnLst/>
            <a:rect l="l" t="t" r="r" b="b"/>
            <a:pathLst>
              <a:path w="1807845" h="154304">
                <a:moveTo>
                  <a:pt x="0" y="153924"/>
                </a:moveTo>
                <a:lnTo>
                  <a:pt x="1807718" y="153924"/>
                </a:lnTo>
                <a:lnTo>
                  <a:pt x="1807718" y="0"/>
                </a:lnTo>
                <a:lnTo>
                  <a:pt x="0" y="0"/>
                </a:lnTo>
                <a:lnTo>
                  <a:pt x="0" y="153924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201" name="object 23">
            <a:hlinkClick r:id="rId68" action="ppaction://hlinksldjump"/>
            <a:extLst>
              <a:ext uri="{FF2B5EF4-FFF2-40B4-BE49-F238E27FC236}">
                <a16:creationId xmlns:a16="http://schemas.microsoft.com/office/drawing/2014/main" id="{C2E138E9-3D30-463B-B4B2-2AC2202C2899}"/>
              </a:ext>
            </a:extLst>
          </p:cNvPr>
          <p:cNvSpPr/>
          <p:nvPr/>
        </p:nvSpPr>
        <p:spPr>
          <a:xfrm>
            <a:off x="5275344" y="7454717"/>
            <a:ext cx="3044911" cy="308610"/>
          </a:xfrm>
          <a:custGeom>
            <a:avLst/>
            <a:gdLst/>
            <a:ahLst/>
            <a:cxnLst/>
            <a:rect l="l" t="t" r="r" b="b"/>
            <a:pathLst>
              <a:path w="1807845" h="154304">
                <a:moveTo>
                  <a:pt x="0" y="153924"/>
                </a:moveTo>
                <a:lnTo>
                  <a:pt x="1807718" y="153924"/>
                </a:lnTo>
                <a:lnTo>
                  <a:pt x="1807718" y="0"/>
                </a:lnTo>
                <a:lnTo>
                  <a:pt x="0" y="0"/>
                </a:lnTo>
                <a:lnTo>
                  <a:pt x="0" y="153924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202" name="object 23">
            <a:hlinkClick r:id="rId69" action="ppaction://hlinksldjump"/>
            <a:extLst>
              <a:ext uri="{FF2B5EF4-FFF2-40B4-BE49-F238E27FC236}">
                <a16:creationId xmlns:a16="http://schemas.microsoft.com/office/drawing/2014/main" id="{C2E138E9-3D30-463B-B4B2-2AC2202C2899}"/>
              </a:ext>
            </a:extLst>
          </p:cNvPr>
          <p:cNvSpPr/>
          <p:nvPr/>
        </p:nvSpPr>
        <p:spPr>
          <a:xfrm>
            <a:off x="5250096" y="8524778"/>
            <a:ext cx="3044911" cy="308610"/>
          </a:xfrm>
          <a:custGeom>
            <a:avLst/>
            <a:gdLst/>
            <a:ahLst/>
            <a:cxnLst/>
            <a:rect l="l" t="t" r="r" b="b"/>
            <a:pathLst>
              <a:path w="1807845" h="154304">
                <a:moveTo>
                  <a:pt x="0" y="153924"/>
                </a:moveTo>
                <a:lnTo>
                  <a:pt x="1807718" y="153924"/>
                </a:lnTo>
                <a:lnTo>
                  <a:pt x="1807718" y="0"/>
                </a:lnTo>
                <a:lnTo>
                  <a:pt x="0" y="0"/>
                </a:lnTo>
                <a:lnTo>
                  <a:pt x="0" y="153924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203" name="object 5">
            <a:hlinkClick r:id="rId70" action="ppaction://hlinksldjump"/>
            <a:extLst>
              <a:ext uri="{FF2B5EF4-FFF2-40B4-BE49-F238E27FC236}">
                <a16:creationId xmlns:a16="http://schemas.microsoft.com/office/drawing/2014/main" id="{86DC7ABC-9C00-4CF4-A1D6-EE07CE17A55B}"/>
              </a:ext>
            </a:extLst>
          </p:cNvPr>
          <p:cNvSpPr/>
          <p:nvPr/>
        </p:nvSpPr>
        <p:spPr>
          <a:xfrm>
            <a:off x="1611158" y="3611295"/>
            <a:ext cx="3044911" cy="308610"/>
          </a:xfrm>
          <a:custGeom>
            <a:avLst/>
            <a:gdLst/>
            <a:ahLst/>
            <a:cxnLst/>
            <a:rect l="l" t="t" r="r" b="b"/>
            <a:pathLst>
              <a:path w="1807845" h="154304">
                <a:moveTo>
                  <a:pt x="0" y="153924"/>
                </a:moveTo>
                <a:lnTo>
                  <a:pt x="1807718" y="153924"/>
                </a:lnTo>
                <a:lnTo>
                  <a:pt x="1807718" y="0"/>
                </a:lnTo>
                <a:lnTo>
                  <a:pt x="0" y="0"/>
                </a:lnTo>
                <a:lnTo>
                  <a:pt x="0" y="153924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204" name="object 11">
            <a:hlinkClick r:id="rId71" action="ppaction://hlinksldjump"/>
            <a:extLst>
              <a:ext uri="{FF2B5EF4-FFF2-40B4-BE49-F238E27FC236}">
                <a16:creationId xmlns:a16="http://schemas.microsoft.com/office/drawing/2014/main" id="{538C3A9E-7471-49B3-8F7E-D4B5A9803430}"/>
              </a:ext>
            </a:extLst>
          </p:cNvPr>
          <p:cNvSpPr/>
          <p:nvPr/>
        </p:nvSpPr>
        <p:spPr>
          <a:xfrm>
            <a:off x="1611158" y="4906695"/>
            <a:ext cx="3044911" cy="308610"/>
          </a:xfrm>
          <a:custGeom>
            <a:avLst/>
            <a:gdLst/>
            <a:ahLst/>
            <a:cxnLst/>
            <a:rect l="l" t="t" r="r" b="b"/>
            <a:pathLst>
              <a:path w="1807845" h="154304">
                <a:moveTo>
                  <a:pt x="0" y="153924"/>
                </a:moveTo>
                <a:lnTo>
                  <a:pt x="1807718" y="153924"/>
                </a:lnTo>
                <a:lnTo>
                  <a:pt x="1807718" y="0"/>
                </a:lnTo>
                <a:lnTo>
                  <a:pt x="0" y="0"/>
                </a:lnTo>
                <a:lnTo>
                  <a:pt x="0" y="153924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205" name="object 17">
            <a:hlinkClick r:id="rId72" action="ppaction://hlinksldjump"/>
            <a:extLst>
              <a:ext uri="{FF2B5EF4-FFF2-40B4-BE49-F238E27FC236}">
                <a16:creationId xmlns:a16="http://schemas.microsoft.com/office/drawing/2014/main" id="{C9C00D34-0644-4E7A-BFE4-5CA5188118F8}"/>
              </a:ext>
            </a:extLst>
          </p:cNvPr>
          <p:cNvSpPr/>
          <p:nvPr/>
        </p:nvSpPr>
        <p:spPr>
          <a:xfrm>
            <a:off x="1611158" y="6202095"/>
            <a:ext cx="3044911" cy="308610"/>
          </a:xfrm>
          <a:custGeom>
            <a:avLst/>
            <a:gdLst/>
            <a:ahLst/>
            <a:cxnLst/>
            <a:rect l="l" t="t" r="r" b="b"/>
            <a:pathLst>
              <a:path w="1807845" h="154304">
                <a:moveTo>
                  <a:pt x="0" y="153924"/>
                </a:moveTo>
                <a:lnTo>
                  <a:pt x="1807718" y="153924"/>
                </a:lnTo>
                <a:lnTo>
                  <a:pt x="1807718" y="0"/>
                </a:lnTo>
                <a:lnTo>
                  <a:pt x="0" y="0"/>
                </a:lnTo>
                <a:lnTo>
                  <a:pt x="0" y="153924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206" name="object 23">
            <a:hlinkClick r:id="rId73" action="ppaction://hlinksldjump"/>
            <a:extLst>
              <a:ext uri="{FF2B5EF4-FFF2-40B4-BE49-F238E27FC236}">
                <a16:creationId xmlns:a16="http://schemas.microsoft.com/office/drawing/2014/main" id="{C2E138E9-3D30-463B-B4B2-2AC2202C2899}"/>
              </a:ext>
            </a:extLst>
          </p:cNvPr>
          <p:cNvSpPr/>
          <p:nvPr/>
        </p:nvSpPr>
        <p:spPr>
          <a:xfrm>
            <a:off x="1611158" y="7498259"/>
            <a:ext cx="3044911" cy="308610"/>
          </a:xfrm>
          <a:custGeom>
            <a:avLst/>
            <a:gdLst/>
            <a:ahLst/>
            <a:cxnLst/>
            <a:rect l="l" t="t" r="r" b="b"/>
            <a:pathLst>
              <a:path w="1807845" h="154304">
                <a:moveTo>
                  <a:pt x="0" y="153924"/>
                </a:moveTo>
                <a:lnTo>
                  <a:pt x="1807718" y="153924"/>
                </a:lnTo>
                <a:lnTo>
                  <a:pt x="1807718" y="0"/>
                </a:lnTo>
                <a:lnTo>
                  <a:pt x="0" y="0"/>
                </a:lnTo>
                <a:lnTo>
                  <a:pt x="0" y="153924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207" name="object 23">
            <a:hlinkClick r:id="rId74" action="ppaction://hlinksldjump"/>
            <a:extLst>
              <a:ext uri="{FF2B5EF4-FFF2-40B4-BE49-F238E27FC236}">
                <a16:creationId xmlns:a16="http://schemas.microsoft.com/office/drawing/2014/main" id="{C2E138E9-3D30-463B-B4B2-2AC2202C2899}"/>
              </a:ext>
            </a:extLst>
          </p:cNvPr>
          <p:cNvSpPr/>
          <p:nvPr/>
        </p:nvSpPr>
        <p:spPr>
          <a:xfrm>
            <a:off x="1585910" y="8568320"/>
            <a:ext cx="3044911" cy="308610"/>
          </a:xfrm>
          <a:custGeom>
            <a:avLst/>
            <a:gdLst/>
            <a:ahLst/>
            <a:cxnLst/>
            <a:rect l="l" t="t" r="r" b="b"/>
            <a:pathLst>
              <a:path w="1807845" h="154304">
                <a:moveTo>
                  <a:pt x="0" y="153924"/>
                </a:moveTo>
                <a:lnTo>
                  <a:pt x="1807718" y="153924"/>
                </a:lnTo>
                <a:lnTo>
                  <a:pt x="1807718" y="0"/>
                </a:lnTo>
                <a:lnTo>
                  <a:pt x="0" y="0"/>
                </a:lnTo>
                <a:lnTo>
                  <a:pt x="0" y="153924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2" name="Rounded Rectangle 1">
            <a:hlinkClick r:id="rId14" action="ppaction://hlinksldjump"/>
          </p:cNvPr>
          <p:cNvSpPr/>
          <p:nvPr/>
        </p:nvSpPr>
        <p:spPr>
          <a:xfrm>
            <a:off x="1611158" y="2343425"/>
            <a:ext cx="2998717" cy="57394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n-US" dirty="0"/>
          </a:p>
        </p:txBody>
      </p:sp>
      <p:sp>
        <p:nvSpPr>
          <p:cNvPr id="208" name="Rounded Rectangle 207">
            <a:hlinkClick r:id="rId15" action="ppaction://hlinksldjump"/>
          </p:cNvPr>
          <p:cNvSpPr/>
          <p:nvPr/>
        </p:nvSpPr>
        <p:spPr>
          <a:xfrm>
            <a:off x="5343316" y="2343425"/>
            <a:ext cx="2998717" cy="57394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" name="Rounded Rectangle 208">
            <a:hlinkClick r:id="rId16" action="ppaction://hlinksldjump"/>
          </p:cNvPr>
          <p:cNvSpPr/>
          <p:nvPr/>
        </p:nvSpPr>
        <p:spPr>
          <a:xfrm>
            <a:off x="9078052" y="2343425"/>
            <a:ext cx="2998717" cy="57394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0" name="Rounded Rectangle 209">
            <a:hlinkClick r:id="rId17" action="ppaction://hlinksldjump"/>
          </p:cNvPr>
          <p:cNvSpPr/>
          <p:nvPr/>
        </p:nvSpPr>
        <p:spPr>
          <a:xfrm>
            <a:off x="1564964" y="9636283"/>
            <a:ext cx="2998717" cy="57394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1" name="Rounded Rectangle 210">
            <a:hlinkClick r:id="rId18" action="ppaction://hlinksldjump"/>
          </p:cNvPr>
          <p:cNvSpPr/>
          <p:nvPr/>
        </p:nvSpPr>
        <p:spPr>
          <a:xfrm>
            <a:off x="5292206" y="9636283"/>
            <a:ext cx="2998717" cy="57394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2" name="Rounded Rectangle 211">
            <a:hlinkClick r:id="rId19" action="ppaction://hlinksldjump"/>
          </p:cNvPr>
          <p:cNvSpPr/>
          <p:nvPr/>
        </p:nvSpPr>
        <p:spPr>
          <a:xfrm>
            <a:off x="9095129" y="9672335"/>
            <a:ext cx="2998717" cy="57394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3" name="Rounded Rectangle 212">
            <a:hlinkClick r:id="rId20" action="ppaction://hlinksldjump"/>
          </p:cNvPr>
          <p:cNvSpPr/>
          <p:nvPr/>
        </p:nvSpPr>
        <p:spPr>
          <a:xfrm>
            <a:off x="14543869" y="2370722"/>
            <a:ext cx="2998717" cy="57394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4" name="Rounded Rectangle 213">
            <a:hlinkClick r:id="rId21" action="ppaction://hlinksldjump"/>
          </p:cNvPr>
          <p:cNvSpPr/>
          <p:nvPr/>
        </p:nvSpPr>
        <p:spPr>
          <a:xfrm>
            <a:off x="18231556" y="2343425"/>
            <a:ext cx="2998717" cy="57394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5" name="Rounded Rectangle 214">
            <a:hlinkClick r:id="rId22" action="ppaction://hlinksldjump"/>
          </p:cNvPr>
          <p:cNvSpPr/>
          <p:nvPr/>
        </p:nvSpPr>
        <p:spPr>
          <a:xfrm>
            <a:off x="22098072" y="2366650"/>
            <a:ext cx="2998717" cy="57394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6" name="Rounded Rectangle 215">
            <a:hlinkClick r:id="rId23" action="ppaction://hlinksldjump"/>
          </p:cNvPr>
          <p:cNvSpPr/>
          <p:nvPr/>
        </p:nvSpPr>
        <p:spPr>
          <a:xfrm>
            <a:off x="14559137" y="9698854"/>
            <a:ext cx="2998717" cy="57394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7" name="Rounded Rectangle 216">
            <a:hlinkClick r:id="rId24" action="ppaction://hlinksldjump"/>
          </p:cNvPr>
          <p:cNvSpPr/>
          <p:nvPr/>
        </p:nvSpPr>
        <p:spPr>
          <a:xfrm>
            <a:off x="18231555" y="9672335"/>
            <a:ext cx="2998717" cy="57394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8" name="Rounded Rectangle 217">
            <a:hlinkClick r:id="rId25" action="ppaction://hlinksldjump"/>
          </p:cNvPr>
          <p:cNvSpPr/>
          <p:nvPr/>
        </p:nvSpPr>
        <p:spPr>
          <a:xfrm>
            <a:off x="22098072" y="9676997"/>
            <a:ext cx="2998717" cy="57394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68739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Rectangle: Rounded Corners 524">
            <a:extLst>
              <a:ext uri="{FF2B5EF4-FFF2-40B4-BE49-F238E27FC236}">
                <a16:creationId xmlns:a16="http://schemas.microsoft.com/office/drawing/2014/main" id="{22661A40-0095-4402-BD28-29A32DFFC778}"/>
              </a:ext>
            </a:extLst>
          </p:cNvPr>
          <p:cNvSpPr/>
          <p:nvPr/>
        </p:nvSpPr>
        <p:spPr>
          <a:xfrm>
            <a:off x="1193035" y="1386053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Monday</a:t>
            </a:r>
          </a:p>
        </p:txBody>
      </p:sp>
      <p:graphicFrame>
        <p:nvGraphicFramePr>
          <p:cNvPr id="526" name="Table 526">
            <a:extLst>
              <a:ext uri="{FF2B5EF4-FFF2-40B4-BE49-F238E27FC236}">
                <a16:creationId xmlns:a16="http://schemas.microsoft.com/office/drawing/2014/main" id="{EF55DA1B-51F7-4344-838D-CDDB98178A93}"/>
              </a:ext>
            </a:extLst>
          </p:cNvPr>
          <p:cNvGraphicFramePr>
            <a:graphicFrameLocks noGrp="1"/>
          </p:cNvGraphicFramePr>
          <p:nvPr/>
        </p:nvGraphicFramePr>
        <p:xfrm>
          <a:off x="1224952" y="2106125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27" name="Rectangle: Rounded Corners 526">
            <a:extLst>
              <a:ext uri="{FF2B5EF4-FFF2-40B4-BE49-F238E27FC236}">
                <a16:creationId xmlns:a16="http://schemas.microsoft.com/office/drawing/2014/main" id="{802E2183-6E26-45DC-AA78-441749E0C855}"/>
              </a:ext>
            </a:extLst>
          </p:cNvPr>
          <p:cNvSpPr/>
          <p:nvPr/>
        </p:nvSpPr>
        <p:spPr>
          <a:xfrm>
            <a:off x="1224952" y="533292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Tuesday</a:t>
            </a:r>
          </a:p>
        </p:txBody>
      </p:sp>
      <p:graphicFrame>
        <p:nvGraphicFramePr>
          <p:cNvPr id="528" name="Table 526">
            <a:extLst>
              <a:ext uri="{FF2B5EF4-FFF2-40B4-BE49-F238E27FC236}">
                <a16:creationId xmlns:a16="http://schemas.microsoft.com/office/drawing/2014/main" id="{F3E6595C-8942-44BC-8112-AE82E4B2E65B}"/>
              </a:ext>
            </a:extLst>
          </p:cNvPr>
          <p:cNvGraphicFramePr>
            <a:graphicFrameLocks noGrp="1"/>
          </p:cNvGraphicFramePr>
          <p:nvPr/>
        </p:nvGraphicFramePr>
        <p:xfrm>
          <a:off x="1256869" y="605299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29" name="Rectangle: Rounded Corners 528">
            <a:extLst>
              <a:ext uri="{FF2B5EF4-FFF2-40B4-BE49-F238E27FC236}">
                <a16:creationId xmlns:a16="http://schemas.microsoft.com/office/drawing/2014/main" id="{F554E60D-9173-4374-9DC7-AE52FD0068D8}"/>
              </a:ext>
            </a:extLst>
          </p:cNvPr>
          <p:cNvSpPr/>
          <p:nvPr/>
        </p:nvSpPr>
        <p:spPr>
          <a:xfrm>
            <a:off x="1193035" y="9263228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Wednesday</a:t>
            </a:r>
          </a:p>
        </p:txBody>
      </p:sp>
      <p:graphicFrame>
        <p:nvGraphicFramePr>
          <p:cNvPr id="530" name="Table 526">
            <a:extLst>
              <a:ext uri="{FF2B5EF4-FFF2-40B4-BE49-F238E27FC236}">
                <a16:creationId xmlns:a16="http://schemas.microsoft.com/office/drawing/2014/main" id="{FA60CCC5-059D-4492-AE4E-7A25D734EC17}"/>
              </a:ext>
            </a:extLst>
          </p:cNvPr>
          <p:cNvGraphicFramePr>
            <a:graphicFrameLocks noGrp="1"/>
          </p:cNvGraphicFramePr>
          <p:nvPr/>
        </p:nvGraphicFramePr>
        <p:xfrm>
          <a:off x="1224952" y="9983300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1" name="Rectangle: Rounded Corners 530">
            <a:extLst>
              <a:ext uri="{FF2B5EF4-FFF2-40B4-BE49-F238E27FC236}">
                <a16:creationId xmlns:a16="http://schemas.microsoft.com/office/drawing/2014/main" id="{8D6290B4-8446-4A1C-A310-9D1E54796ED3}"/>
              </a:ext>
            </a:extLst>
          </p:cNvPr>
          <p:cNvSpPr/>
          <p:nvPr/>
        </p:nvSpPr>
        <p:spPr>
          <a:xfrm>
            <a:off x="1192526" y="1312134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Thursday</a:t>
            </a:r>
          </a:p>
        </p:txBody>
      </p:sp>
      <p:graphicFrame>
        <p:nvGraphicFramePr>
          <p:cNvPr id="532" name="Table 526">
            <a:extLst>
              <a:ext uri="{FF2B5EF4-FFF2-40B4-BE49-F238E27FC236}">
                <a16:creationId xmlns:a16="http://schemas.microsoft.com/office/drawing/2014/main" id="{D8343F4D-8B28-46AB-91B8-CE0B7F8AD754}"/>
              </a:ext>
            </a:extLst>
          </p:cNvPr>
          <p:cNvGraphicFramePr>
            <a:graphicFrameLocks noGrp="1"/>
          </p:cNvGraphicFramePr>
          <p:nvPr/>
        </p:nvGraphicFramePr>
        <p:xfrm>
          <a:off x="1224443" y="1384141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3" name="Rectangle: Rounded Corners 532">
            <a:extLst>
              <a:ext uri="{FF2B5EF4-FFF2-40B4-BE49-F238E27FC236}">
                <a16:creationId xmlns:a16="http://schemas.microsoft.com/office/drawing/2014/main" id="{C7332ED9-D87D-4C94-BE3D-A80A2F26E6FA}"/>
              </a:ext>
            </a:extLst>
          </p:cNvPr>
          <p:cNvSpPr/>
          <p:nvPr/>
        </p:nvSpPr>
        <p:spPr>
          <a:xfrm>
            <a:off x="22439927" y="1386053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Friday</a:t>
            </a:r>
          </a:p>
        </p:txBody>
      </p:sp>
      <p:graphicFrame>
        <p:nvGraphicFramePr>
          <p:cNvPr id="534" name="Table 526">
            <a:extLst>
              <a:ext uri="{FF2B5EF4-FFF2-40B4-BE49-F238E27FC236}">
                <a16:creationId xmlns:a16="http://schemas.microsoft.com/office/drawing/2014/main" id="{A4651587-3301-4BE4-B08A-A93921872368}"/>
              </a:ext>
            </a:extLst>
          </p:cNvPr>
          <p:cNvGraphicFramePr>
            <a:graphicFrameLocks noGrp="1"/>
          </p:cNvGraphicFramePr>
          <p:nvPr/>
        </p:nvGraphicFramePr>
        <p:xfrm>
          <a:off x="14066931" y="2106125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5" name="Rectangle: Rounded Corners 534">
            <a:extLst>
              <a:ext uri="{FF2B5EF4-FFF2-40B4-BE49-F238E27FC236}">
                <a16:creationId xmlns:a16="http://schemas.microsoft.com/office/drawing/2014/main" id="{D18545CF-A784-48FF-941B-96749C04EBED}"/>
              </a:ext>
            </a:extLst>
          </p:cNvPr>
          <p:cNvSpPr/>
          <p:nvPr/>
        </p:nvSpPr>
        <p:spPr>
          <a:xfrm>
            <a:off x="22408010" y="533292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Saturday</a:t>
            </a:r>
          </a:p>
        </p:txBody>
      </p:sp>
      <p:graphicFrame>
        <p:nvGraphicFramePr>
          <p:cNvPr id="536" name="Table 526">
            <a:extLst>
              <a:ext uri="{FF2B5EF4-FFF2-40B4-BE49-F238E27FC236}">
                <a16:creationId xmlns:a16="http://schemas.microsoft.com/office/drawing/2014/main" id="{5EA92FD2-DA63-4D12-88F7-FD598D788CDD}"/>
              </a:ext>
            </a:extLst>
          </p:cNvPr>
          <p:cNvGraphicFramePr>
            <a:graphicFrameLocks noGrp="1"/>
          </p:cNvGraphicFramePr>
          <p:nvPr/>
        </p:nvGraphicFramePr>
        <p:xfrm>
          <a:off x="14098848" y="605299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7" name="Rectangle: Rounded Corners 536">
            <a:extLst>
              <a:ext uri="{FF2B5EF4-FFF2-40B4-BE49-F238E27FC236}">
                <a16:creationId xmlns:a16="http://schemas.microsoft.com/office/drawing/2014/main" id="{F1473FCC-D503-4775-9987-B9E2D6C190C0}"/>
              </a:ext>
            </a:extLst>
          </p:cNvPr>
          <p:cNvSpPr/>
          <p:nvPr/>
        </p:nvSpPr>
        <p:spPr>
          <a:xfrm>
            <a:off x="22439927" y="9263228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Sunday</a:t>
            </a:r>
          </a:p>
        </p:txBody>
      </p:sp>
      <p:graphicFrame>
        <p:nvGraphicFramePr>
          <p:cNvPr id="538" name="Table 526">
            <a:extLst>
              <a:ext uri="{FF2B5EF4-FFF2-40B4-BE49-F238E27FC236}">
                <a16:creationId xmlns:a16="http://schemas.microsoft.com/office/drawing/2014/main" id="{6C0EFDD8-6F57-4D70-A037-BAC961600F78}"/>
              </a:ext>
            </a:extLst>
          </p:cNvPr>
          <p:cNvGraphicFramePr>
            <a:graphicFrameLocks noGrp="1"/>
          </p:cNvGraphicFramePr>
          <p:nvPr/>
        </p:nvGraphicFramePr>
        <p:xfrm>
          <a:off x="14066931" y="9983300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grpSp>
        <p:nvGrpSpPr>
          <p:cNvPr id="29" name="Group 28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344232" y="1123774"/>
            <a:ext cx="26039544" cy="16180343"/>
            <a:chOff x="257146" y="1193258"/>
            <a:chExt cx="26039544" cy="16180343"/>
          </a:xfrm>
        </p:grpSpPr>
        <p:sp>
          <p:nvSpPr>
            <p:cNvPr id="30" name="Rectangle: Rounded Corners 16">
              <a:hlinkClick r:id="rId2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7146" y="119325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1" name="Rectangle: Rounded Corners 17">
              <a:hlinkClick r:id="rId3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7146" y="256294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2" name="Rectangle: Rounded Corners 18">
              <a:hlinkClick r:id="rId4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257146" y="393263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3" name="Rectangle: Rounded Corners 19">
              <a:hlinkClick r:id="rId5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4" name="Rectangle: Rounded Corners 20">
              <a:hlinkClick r:id="rId6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5" name="Rectangle: Rounded Corners 21">
              <a:hlinkClick r:id="rId7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6" name="Rectangle: Rounded Corners 22">
              <a:hlinkClick r:id="rId8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7" name="Rectangle: Rounded Corners 23">
              <a:hlinkClick r:id="rId9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8" name="Rectangle: Rounded Corners 24">
              <a:hlinkClick r:id="rId10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9" name="Rectangle: Rounded Corners 25">
              <a:hlinkClick r:id="rId11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0" name="Rectangle: Rounded Corners 26">
              <a:hlinkClick r:id="rId12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1" name="Rectangle: Rounded Corners 27">
              <a:hlinkClick r:id="rId13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sp>
        <p:nvSpPr>
          <p:cNvPr id="42" name="Rectangle: Top Corners Rounded 61">
            <a:hlinkClick r:id="rId14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447800" y="2667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7323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ageCurlDouble"/>
      </p:transition>
    </mc:Choice>
    <mc:Fallback xmlns="">
      <p:transition spd="slow" advClick="0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Rounded Corners 9">
            <a:hlinkClick r:id="" action="ppaction://noaction"/>
            <a:extLst>
              <a:ext uri="{FF2B5EF4-FFF2-40B4-BE49-F238E27FC236}">
                <a16:creationId xmlns:a16="http://schemas.microsoft.com/office/drawing/2014/main" id="{446C6CE9-07F3-4FF5-93FF-C749C9E8A595}"/>
              </a:ext>
            </a:extLst>
          </p:cNvPr>
          <p:cNvSpPr/>
          <p:nvPr/>
        </p:nvSpPr>
        <p:spPr>
          <a:xfrm>
            <a:off x="25698450" y="10686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hlinkClick r:id="" action="ppaction://noaction"/>
            <a:extLst>
              <a:ext uri="{FF2B5EF4-FFF2-40B4-BE49-F238E27FC236}">
                <a16:creationId xmlns:a16="http://schemas.microsoft.com/office/drawing/2014/main" id="{8255F68B-2F1A-4CD9-A876-123357C575D6}"/>
              </a:ext>
            </a:extLst>
          </p:cNvPr>
          <p:cNvSpPr/>
          <p:nvPr/>
        </p:nvSpPr>
        <p:spPr>
          <a:xfrm>
            <a:off x="25698450" y="243408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hlinkClick r:id="" action="ppaction://noaction"/>
            <a:extLst>
              <a:ext uri="{FF2B5EF4-FFF2-40B4-BE49-F238E27FC236}">
                <a16:creationId xmlns:a16="http://schemas.microsoft.com/office/drawing/2014/main" id="{F7790886-A193-4B09-A3A6-0132E7DA88A9}"/>
              </a:ext>
            </a:extLst>
          </p:cNvPr>
          <p:cNvSpPr/>
          <p:nvPr/>
        </p:nvSpPr>
        <p:spPr>
          <a:xfrm>
            <a:off x="25698450" y="379955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hlinkClick r:id="" action="ppaction://noaction"/>
            <a:extLst>
              <a:ext uri="{FF2B5EF4-FFF2-40B4-BE49-F238E27FC236}">
                <a16:creationId xmlns:a16="http://schemas.microsoft.com/office/drawing/2014/main" id="{5AF01227-4BF8-4787-B84A-203E86E662C5}"/>
              </a:ext>
            </a:extLst>
          </p:cNvPr>
          <p:cNvSpPr/>
          <p:nvPr/>
        </p:nvSpPr>
        <p:spPr>
          <a:xfrm>
            <a:off x="25698450" y="516502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hlinkClick r:id="" action="ppaction://noaction"/>
            <a:extLst>
              <a:ext uri="{FF2B5EF4-FFF2-40B4-BE49-F238E27FC236}">
                <a16:creationId xmlns:a16="http://schemas.microsoft.com/office/drawing/2014/main" id="{7BFE6CA8-572E-4F3E-9539-BBE1CE79CCF5}"/>
              </a:ext>
            </a:extLst>
          </p:cNvPr>
          <p:cNvSpPr/>
          <p:nvPr/>
        </p:nvSpPr>
        <p:spPr>
          <a:xfrm>
            <a:off x="25698450" y="653049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hlinkClick r:id="" action="ppaction://noaction"/>
            <a:extLst>
              <a:ext uri="{FF2B5EF4-FFF2-40B4-BE49-F238E27FC236}">
                <a16:creationId xmlns:a16="http://schemas.microsoft.com/office/drawing/2014/main" id="{1BFD18DA-2C6D-4619-8ED1-4C04808E9755}"/>
              </a:ext>
            </a:extLst>
          </p:cNvPr>
          <p:cNvSpPr/>
          <p:nvPr/>
        </p:nvSpPr>
        <p:spPr>
          <a:xfrm>
            <a:off x="25698450" y="789596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hlinkClick r:id="" action="ppaction://noaction"/>
            <a:extLst>
              <a:ext uri="{FF2B5EF4-FFF2-40B4-BE49-F238E27FC236}">
                <a16:creationId xmlns:a16="http://schemas.microsoft.com/office/drawing/2014/main" id="{D45A448A-6A4F-40F2-8A70-2EAD84357E48}"/>
              </a:ext>
            </a:extLst>
          </p:cNvPr>
          <p:cNvSpPr/>
          <p:nvPr/>
        </p:nvSpPr>
        <p:spPr>
          <a:xfrm>
            <a:off x="25698450" y="926143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hlinkClick r:id="" action="ppaction://noaction"/>
            <a:extLst>
              <a:ext uri="{FF2B5EF4-FFF2-40B4-BE49-F238E27FC236}">
                <a16:creationId xmlns:a16="http://schemas.microsoft.com/office/drawing/2014/main" id="{2BE8278F-BB92-41BF-9083-BD8B17BD9AC2}"/>
              </a:ext>
            </a:extLst>
          </p:cNvPr>
          <p:cNvSpPr/>
          <p:nvPr/>
        </p:nvSpPr>
        <p:spPr>
          <a:xfrm>
            <a:off x="25698450" y="1062690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hlinkClick r:id="" action="ppaction://noaction"/>
            <a:extLst>
              <a:ext uri="{FF2B5EF4-FFF2-40B4-BE49-F238E27FC236}">
                <a16:creationId xmlns:a16="http://schemas.microsoft.com/office/drawing/2014/main" id="{5CB04BD4-E02D-4798-A26C-BEC145AB49DB}"/>
              </a:ext>
            </a:extLst>
          </p:cNvPr>
          <p:cNvSpPr/>
          <p:nvPr/>
        </p:nvSpPr>
        <p:spPr>
          <a:xfrm>
            <a:off x="25698450" y="1199237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hlinkClick r:id="" action="ppaction://noaction"/>
            <a:extLst>
              <a:ext uri="{FF2B5EF4-FFF2-40B4-BE49-F238E27FC236}">
                <a16:creationId xmlns:a16="http://schemas.microsoft.com/office/drawing/2014/main" id="{960EAC65-8800-4CAD-9FE7-2E32EA1A6592}"/>
              </a:ext>
            </a:extLst>
          </p:cNvPr>
          <p:cNvSpPr/>
          <p:nvPr/>
        </p:nvSpPr>
        <p:spPr>
          <a:xfrm>
            <a:off x="25698450" y="1335784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hlinkClick r:id="" action="ppaction://noaction"/>
            <a:extLst>
              <a:ext uri="{FF2B5EF4-FFF2-40B4-BE49-F238E27FC236}">
                <a16:creationId xmlns:a16="http://schemas.microsoft.com/office/drawing/2014/main" id="{DFA1BB0B-267B-4951-8EA3-AF3B56A46A59}"/>
              </a:ext>
            </a:extLst>
          </p:cNvPr>
          <p:cNvSpPr/>
          <p:nvPr/>
        </p:nvSpPr>
        <p:spPr>
          <a:xfrm>
            <a:off x="25698450" y="147233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hlinkClick r:id="" action="ppaction://noaction"/>
            <a:extLst>
              <a:ext uri="{FF2B5EF4-FFF2-40B4-BE49-F238E27FC236}">
                <a16:creationId xmlns:a16="http://schemas.microsoft.com/office/drawing/2014/main" id="{275EA8BE-60B0-4FF0-BA96-129F69F22E06}"/>
              </a:ext>
            </a:extLst>
          </p:cNvPr>
          <p:cNvSpPr/>
          <p:nvPr/>
        </p:nvSpPr>
        <p:spPr>
          <a:xfrm>
            <a:off x="25698450" y="16088788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22D3A13-EEE1-4B15-9C0B-5DC1A3E619F0}"/>
              </a:ext>
            </a:extLst>
          </p:cNvPr>
          <p:cNvSpPr/>
          <p:nvPr/>
        </p:nvSpPr>
        <p:spPr>
          <a:xfrm>
            <a:off x="23795500" y="16088788"/>
            <a:ext cx="1691586" cy="1456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 59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8F9B818D-929E-4ECD-A2BA-1263EA0889E7}"/>
              </a:ext>
            </a:extLst>
          </p:cNvPr>
          <p:cNvSpPr/>
          <p:nvPr/>
        </p:nvSpPr>
        <p:spPr>
          <a:xfrm>
            <a:off x="1116239" y="16270514"/>
            <a:ext cx="1248228" cy="12748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: Top Corners Rounded 61">
            <a:hlinkClick r:id="rId2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447800" y="2667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bject 2">
            <a:extLst>
              <a:ext uri="{FF2B5EF4-FFF2-40B4-BE49-F238E27FC236}">
                <a16:creationId xmlns:a16="http://schemas.microsoft.com/office/drawing/2014/main" id="{A7843B35-D7B0-42AB-9877-BA97342BDBE4}"/>
              </a:ext>
            </a:extLst>
          </p:cNvPr>
          <p:cNvSpPr txBox="1"/>
          <p:nvPr/>
        </p:nvSpPr>
        <p:spPr>
          <a:xfrm>
            <a:off x="3067050" y="1349288"/>
            <a:ext cx="6426393" cy="763029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25400" algn="ctr">
              <a:spcBef>
                <a:spcPts val="190"/>
              </a:spcBef>
            </a:pPr>
            <a:r>
              <a:rPr sz="4800" b="1" spc="-10" dirty="0">
                <a:latin typeface="Calibri"/>
                <a:cs typeface="Calibri"/>
              </a:rPr>
              <a:t>Goal</a:t>
            </a:r>
            <a:r>
              <a:rPr sz="4800" b="1" spc="-70" dirty="0">
                <a:latin typeface="Calibri"/>
                <a:cs typeface="Calibri"/>
              </a:rPr>
              <a:t> </a:t>
            </a:r>
            <a:r>
              <a:rPr sz="4800" b="1" spc="-10" dirty="0">
                <a:latin typeface="Calibri"/>
                <a:cs typeface="Calibri"/>
              </a:rPr>
              <a:t>Classification</a:t>
            </a:r>
            <a:endParaRPr sz="4800" dirty="0">
              <a:latin typeface="Calibri"/>
              <a:cs typeface="Calibri"/>
            </a:endParaRPr>
          </a:p>
        </p:txBody>
      </p:sp>
      <p:graphicFrame>
        <p:nvGraphicFramePr>
          <p:cNvPr id="33" name="object 5">
            <a:extLst>
              <a:ext uri="{FF2B5EF4-FFF2-40B4-BE49-F238E27FC236}">
                <a16:creationId xmlns:a16="http://schemas.microsoft.com/office/drawing/2014/main" id="{A02703A7-9334-429C-9DFA-A74E27BB1720}"/>
              </a:ext>
            </a:extLst>
          </p:cNvPr>
          <p:cNvGraphicFramePr>
            <a:graphicFrameLocks noGrp="1"/>
          </p:cNvGraphicFramePr>
          <p:nvPr/>
        </p:nvGraphicFramePr>
        <p:xfrm>
          <a:off x="1217932" y="2386786"/>
          <a:ext cx="11329025" cy="78405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245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6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55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17101">
                <a:tc>
                  <a:txBody>
                    <a:bodyPr/>
                    <a:lstStyle/>
                    <a:p>
                      <a:pPr algn="ctr">
                        <a:lnSpc>
                          <a:spcPts val="124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1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st 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Most</a:t>
                      </a:r>
                      <a:r>
                        <a:rPr sz="2400" spc="-9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Urgent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ts val="124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2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nd</a:t>
                      </a:r>
                      <a:r>
                        <a:rPr sz="2400" spc="127" baseline="27777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Urgent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 w="6350">
                      <a:noFill/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2319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  <a:lnT>
                      <a:noFill/>
                    </a:lnT>
                    <a:lnB w="635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  <a:lnT w="6350">
                      <a:noFill/>
                      <a:prstDash val="solid"/>
                    </a:lnT>
                    <a:lnB w="635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026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140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3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rd</a:t>
                      </a:r>
                      <a:r>
                        <a:rPr sz="2400" spc="127" baseline="27777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Important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T w="6350">
                      <a:noFill/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  <a:p>
                      <a:pPr marL="635" algn="ctr">
                        <a:lnSpc>
                          <a:spcPts val="140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4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th 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Not</a:t>
                      </a:r>
                      <a:r>
                        <a:rPr sz="2400" spc="-8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Important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T w="6350">
                      <a:noFill/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1" name="object 3">
            <a:extLst>
              <a:ext uri="{FF2B5EF4-FFF2-40B4-BE49-F238E27FC236}">
                <a16:creationId xmlns:a16="http://schemas.microsoft.com/office/drawing/2014/main" id="{B3BF3BDB-0074-43B2-B87B-F25407F3CCCC}"/>
              </a:ext>
            </a:extLst>
          </p:cNvPr>
          <p:cNvSpPr/>
          <p:nvPr/>
        </p:nvSpPr>
        <p:spPr>
          <a:xfrm>
            <a:off x="1128430" y="2597186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4" name="object 6">
            <a:extLst>
              <a:ext uri="{FF2B5EF4-FFF2-40B4-BE49-F238E27FC236}">
                <a16:creationId xmlns:a16="http://schemas.microsoft.com/office/drawing/2014/main" id="{21E2FD4A-C6E7-4B43-A044-B0A09935A1AD}"/>
              </a:ext>
            </a:extLst>
          </p:cNvPr>
          <p:cNvSpPr/>
          <p:nvPr/>
        </p:nvSpPr>
        <p:spPr>
          <a:xfrm>
            <a:off x="1174149" y="10358201"/>
            <a:ext cx="5434721" cy="6123022"/>
          </a:xfrm>
          <a:custGeom>
            <a:avLst/>
            <a:gdLst/>
            <a:ahLst/>
            <a:cxnLst/>
            <a:rect l="l" t="t" r="r" b="b"/>
            <a:pathLst>
              <a:path w="2962275" h="3431540">
                <a:moveTo>
                  <a:pt x="0" y="3431159"/>
                </a:moveTo>
                <a:lnTo>
                  <a:pt x="2961766" y="3431159"/>
                </a:lnTo>
                <a:lnTo>
                  <a:pt x="2961766" y="0"/>
                </a:lnTo>
                <a:lnTo>
                  <a:pt x="0" y="0"/>
                </a:lnTo>
                <a:lnTo>
                  <a:pt x="0" y="3431159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5" name="object 7">
            <a:extLst>
              <a:ext uri="{FF2B5EF4-FFF2-40B4-BE49-F238E27FC236}">
                <a16:creationId xmlns:a16="http://schemas.microsoft.com/office/drawing/2014/main" id="{1DA04D45-AB27-4535-801A-EBB6F25212E6}"/>
              </a:ext>
            </a:extLst>
          </p:cNvPr>
          <p:cNvSpPr/>
          <p:nvPr/>
        </p:nvSpPr>
        <p:spPr>
          <a:xfrm>
            <a:off x="1259497" y="10452544"/>
            <a:ext cx="5193566" cy="342900"/>
          </a:xfrm>
          <a:custGeom>
            <a:avLst/>
            <a:gdLst/>
            <a:ahLst/>
            <a:cxnLst/>
            <a:rect l="l" t="t" r="r" b="b"/>
            <a:pathLst>
              <a:path w="2830829" h="171450">
                <a:moveTo>
                  <a:pt x="0" y="170992"/>
                </a:moveTo>
                <a:lnTo>
                  <a:pt x="2830703" y="170992"/>
                </a:lnTo>
                <a:lnTo>
                  <a:pt x="2830703" y="0"/>
                </a:lnTo>
                <a:lnTo>
                  <a:pt x="0" y="0"/>
                </a:lnTo>
                <a:lnTo>
                  <a:pt x="0" y="170992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6" name="object 8">
            <a:extLst>
              <a:ext uri="{FF2B5EF4-FFF2-40B4-BE49-F238E27FC236}">
                <a16:creationId xmlns:a16="http://schemas.microsoft.com/office/drawing/2014/main" id="{263F33B8-7CE9-4385-82D8-ADE8AFAC5EB1}"/>
              </a:ext>
            </a:extLst>
          </p:cNvPr>
          <p:cNvSpPr/>
          <p:nvPr/>
        </p:nvSpPr>
        <p:spPr>
          <a:xfrm>
            <a:off x="6820235" y="10358201"/>
            <a:ext cx="5681004" cy="6123022"/>
          </a:xfrm>
          <a:custGeom>
            <a:avLst/>
            <a:gdLst/>
            <a:ahLst/>
            <a:cxnLst/>
            <a:rect l="l" t="t" r="r" b="b"/>
            <a:pathLst>
              <a:path w="3254375" h="3431540">
                <a:moveTo>
                  <a:pt x="0" y="3431159"/>
                </a:moveTo>
                <a:lnTo>
                  <a:pt x="3254375" y="3431159"/>
                </a:lnTo>
                <a:lnTo>
                  <a:pt x="3254375" y="0"/>
                </a:lnTo>
                <a:lnTo>
                  <a:pt x="0" y="0"/>
                </a:lnTo>
                <a:lnTo>
                  <a:pt x="0" y="3431159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8" name="object 10">
            <a:extLst>
              <a:ext uri="{FF2B5EF4-FFF2-40B4-BE49-F238E27FC236}">
                <a16:creationId xmlns:a16="http://schemas.microsoft.com/office/drawing/2014/main" id="{D74C18D9-9F6D-4E04-8FC5-58A05AFB1F12}"/>
              </a:ext>
            </a:extLst>
          </p:cNvPr>
          <p:cNvSpPr/>
          <p:nvPr/>
        </p:nvSpPr>
        <p:spPr>
          <a:xfrm>
            <a:off x="1128430" y="1044045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0" name="object 12">
            <a:extLst>
              <a:ext uri="{FF2B5EF4-FFF2-40B4-BE49-F238E27FC236}">
                <a16:creationId xmlns:a16="http://schemas.microsoft.com/office/drawing/2014/main" id="{E6BF1142-E064-4903-AE86-F24DC26A8991}"/>
              </a:ext>
            </a:extLst>
          </p:cNvPr>
          <p:cNvSpPr/>
          <p:nvPr/>
        </p:nvSpPr>
        <p:spPr>
          <a:xfrm>
            <a:off x="7423822" y="1044045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3" name="object 15">
            <a:extLst>
              <a:ext uri="{FF2B5EF4-FFF2-40B4-BE49-F238E27FC236}">
                <a16:creationId xmlns:a16="http://schemas.microsoft.com/office/drawing/2014/main" id="{F77D01BA-E477-42CE-85EB-7829C8ED25B8}"/>
              </a:ext>
            </a:extLst>
          </p:cNvPr>
          <p:cNvSpPr/>
          <p:nvPr/>
        </p:nvSpPr>
        <p:spPr>
          <a:xfrm>
            <a:off x="111623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4" name="object 16">
            <a:extLst>
              <a:ext uri="{FF2B5EF4-FFF2-40B4-BE49-F238E27FC236}">
                <a16:creationId xmlns:a16="http://schemas.microsoft.com/office/drawing/2014/main" id="{AFB6542E-FD74-4A5F-95CC-78FD45BE46E8}"/>
              </a:ext>
            </a:extLst>
          </p:cNvPr>
          <p:cNvSpPr/>
          <p:nvPr/>
        </p:nvSpPr>
        <p:spPr>
          <a:xfrm>
            <a:off x="111623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7" name="object 19">
            <a:extLst>
              <a:ext uri="{FF2B5EF4-FFF2-40B4-BE49-F238E27FC236}">
                <a16:creationId xmlns:a16="http://schemas.microsoft.com/office/drawing/2014/main" id="{4854EE60-2782-4E9C-9390-D4FF5F08A77E}"/>
              </a:ext>
            </a:extLst>
          </p:cNvPr>
          <p:cNvSpPr/>
          <p:nvPr/>
        </p:nvSpPr>
        <p:spPr>
          <a:xfrm>
            <a:off x="7051964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0" name="object 22">
            <a:extLst>
              <a:ext uri="{FF2B5EF4-FFF2-40B4-BE49-F238E27FC236}">
                <a16:creationId xmlns:a16="http://schemas.microsoft.com/office/drawing/2014/main" id="{C87A5974-E205-4B03-BC37-AEF7EA800BED}"/>
              </a:ext>
            </a:extLst>
          </p:cNvPr>
          <p:cNvSpPr/>
          <p:nvPr/>
        </p:nvSpPr>
        <p:spPr>
          <a:xfrm>
            <a:off x="741162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3" name="object 25">
            <a:extLst>
              <a:ext uri="{FF2B5EF4-FFF2-40B4-BE49-F238E27FC236}">
                <a16:creationId xmlns:a16="http://schemas.microsoft.com/office/drawing/2014/main" id="{4B47CB9A-3CF7-4B6F-ABCF-C72A09243204}"/>
              </a:ext>
            </a:extLst>
          </p:cNvPr>
          <p:cNvSpPr/>
          <p:nvPr/>
        </p:nvSpPr>
        <p:spPr>
          <a:xfrm>
            <a:off x="13935620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4" name="object 26">
            <a:extLst>
              <a:ext uri="{FF2B5EF4-FFF2-40B4-BE49-F238E27FC236}">
                <a16:creationId xmlns:a16="http://schemas.microsoft.com/office/drawing/2014/main" id="{739C951D-1F43-428D-AE98-1AF368E07A68}"/>
              </a:ext>
            </a:extLst>
          </p:cNvPr>
          <p:cNvSpPr/>
          <p:nvPr/>
        </p:nvSpPr>
        <p:spPr>
          <a:xfrm>
            <a:off x="13935620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graphicFrame>
        <p:nvGraphicFramePr>
          <p:cNvPr id="221" name="Table 3">
            <a:extLst>
              <a:ext uri="{FF2B5EF4-FFF2-40B4-BE49-F238E27FC236}">
                <a16:creationId xmlns:a16="http://schemas.microsoft.com/office/drawing/2014/main" id="{D47B43EA-9621-4B23-B48A-E337E935E4F0}"/>
              </a:ext>
            </a:extLst>
          </p:cNvPr>
          <p:cNvGraphicFramePr>
            <a:graphicFrameLocks noGrp="1"/>
          </p:cNvGraphicFramePr>
          <p:nvPr/>
        </p:nvGraphicFramePr>
        <p:xfrm>
          <a:off x="14774874" y="2597186"/>
          <a:ext cx="10062414" cy="135573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8111">
                  <a:extLst>
                    <a:ext uri="{9D8B030D-6E8A-4147-A177-3AD203B41FA5}">
                      <a16:colId xmlns:a16="http://schemas.microsoft.com/office/drawing/2014/main" val="329328549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858216296"/>
                    </a:ext>
                  </a:extLst>
                </a:gridCol>
                <a:gridCol w="3085341">
                  <a:extLst>
                    <a:ext uri="{9D8B030D-6E8A-4147-A177-3AD203B41FA5}">
                      <a16:colId xmlns:a16="http://schemas.microsoft.com/office/drawing/2014/main" val="2773723347"/>
                    </a:ext>
                  </a:extLst>
                </a:gridCol>
                <a:gridCol w="457847">
                  <a:extLst>
                    <a:ext uri="{9D8B030D-6E8A-4147-A177-3AD203B41FA5}">
                      <a16:colId xmlns:a16="http://schemas.microsoft.com/office/drawing/2014/main" val="3970924410"/>
                    </a:ext>
                  </a:extLst>
                </a:gridCol>
                <a:gridCol w="5712835">
                  <a:extLst>
                    <a:ext uri="{9D8B030D-6E8A-4147-A177-3AD203B41FA5}">
                      <a16:colId xmlns:a16="http://schemas.microsoft.com/office/drawing/2014/main" val="3653340704"/>
                    </a:ext>
                  </a:extLst>
                </a:gridCol>
              </a:tblGrid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10950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4194046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0321369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0016852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833699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7389317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85456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9126564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5621459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1653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009620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354245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112960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7287625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537558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566917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8250689"/>
                  </a:ext>
                </a:extLst>
              </a:tr>
            </a:tbl>
          </a:graphicData>
        </a:graphic>
      </p:graphicFrame>
      <p:sp>
        <p:nvSpPr>
          <p:cNvPr id="222" name="object 2">
            <a:extLst>
              <a:ext uri="{FF2B5EF4-FFF2-40B4-BE49-F238E27FC236}">
                <a16:creationId xmlns:a16="http://schemas.microsoft.com/office/drawing/2014/main" id="{76C1F3F8-23F1-4DE6-9536-DE5F080AFA19}"/>
              </a:ext>
            </a:extLst>
          </p:cNvPr>
          <p:cNvSpPr txBox="1"/>
          <p:nvPr/>
        </p:nvSpPr>
        <p:spPr>
          <a:xfrm>
            <a:off x="18086105" y="1447616"/>
            <a:ext cx="4163630" cy="763029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25400" algn="ctr">
              <a:spcBef>
                <a:spcPts val="190"/>
              </a:spcBef>
            </a:pPr>
            <a:r>
              <a:rPr lang="en-ZA" sz="4800" b="1" spc="-10" dirty="0">
                <a:latin typeface="Calibri"/>
                <a:cs typeface="Calibri"/>
              </a:rPr>
              <a:t>To Do</a:t>
            </a:r>
            <a:endParaRPr sz="4800" dirty="0">
              <a:latin typeface="Calibri"/>
              <a:cs typeface="Calibri"/>
            </a:endParaRP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344232" y="1123774"/>
            <a:ext cx="26039544" cy="16180343"/>
            <a:chOff x="257146" y="1193258"/>
            <a:chExt cx="26039544" cy="16180343"/>
          </a:xfrm>
        </p:grpSpPr>
        <p:sp>
          <p:nvSpPr>
            <p:cNvPr id="61" name="Rectangle: Rounded Corners 16">
              <a:hlinkClick r:id="rId3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7146" y="119325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3" name="Rectangle: Rounded Corners 17">
              <a:hlinkClick r:id="rId4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7146" y="256294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4" name="Rectangle: Rounded Corners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257146" y="393263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5" name="Rectangle: Rounded Corners 19">
              <a:hlinkClick r:id="rId6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6" name="Rectangle: Rounded Corners 20">
              <a:hlinkClick r:id="rId7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7" name="Rectangle: Rounded Corners 21">
              <a:hlinkClick r:id="rId8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8" name="Rectangle: Rounded Corners 22">
              <a:hlinkClick r:id="rId9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9" name="Rectangle: Rounded Corners 23">
              <a:hlinkClick r:id="rId10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0" name="Rectangle: Rounded Corners 24">
              <a:hlinkClick r:id="rId11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1" name="Rectangle: Rounded Corners 25">
              <a:hlinkClick r:id="rId12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2" name="Rectangle: Rounded Corners 26">
              <a:hlinkClick r:id="rId13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3" name="Rectangle: Rounded Corners 27">
              <a:hlinkClick r:id="rId14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sp>
        <p:nvSpPr>
          <p:cNvPr id="74" name="Rectangle: Top Corners Rounded 61">
            <a:hlinkClick r:id="rId2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600200" y="4191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57471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Rectangle: Rounded Corners 524">
            <a:extLst>
              <a:ext uri="{FF2B5EF4-FFF2-40B4-BE49-F238E27FC236}">
                <a16:creationId xmlns:a16="http://schemas.microsoft.com/office/drawing/2014/main" id="{22661A40-0095-4402-BD28-29A32DFFC778}"/>
              </a:ext>
            </a:extLst>
          </p:cNvPr>
          <p:cNvSpPr/>
          <p:nvPr/>
        </p:nvSpPr>
        <p:spPr>
          <a:xfrm>
            <a:off x="1193035" y="1386053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Monday</a:t>
            </a:r>
          </a:p>
        </p:txBody>
      </p:sp>
      <p:graphicFrame>
        <p:nvGraphicFramePr>
          <p:cNvPr id="526" name="Table 526">
            <a:extLst>
              <a:ext uri="{FF2B5EF4-FFF2-40B4-BE49-F238E27FC236}">
                <a16:creationId xmlns:a16="http://schemas.microsoft.com/office/drawing/2014/main" id="{EF55DA1B-51F7-4344-838D-CDDB98178A93}"/>
              </a:ext>
            </a:extLst>
          </p:cNvPr>
          <p:cNvGraphicFramePr>
            <a:graphicFrameLocks noGrp="1"/>
          </p:cNvGraphicFramePr>
          <p:nvPr/>
        </p:nvGraphicFramePr>
        <p:xfrm>
          <a:off x="1224952" y="2106125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27" name="Rectangle: Rounded Corners 526">
            <a:extLst>
              <a:ext uri="{FF2B5EF4-FFF2-40B4-BE49-F238E27FC236}">
                <a16:creationId xmlns:a16="http://schemas.microsoft.com/office/drawing/2014/main" id="{802E2183-6E26-45DC-AA78-441749E0C855}"/>
              </a:ext>
            </a:extLst>
          </p:cNvPr>
          <p:cNvSpPr/>
          <p:nvPr/>
        </p:nvSpPr>
        <p:spPr>
          <a:xfrm>
            <a:off x="1224952" y="533292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Tuesday</a:t>
            </a:r>
          </a:p>
        </p:txBody>
      </p:sp>
      <p:graphicFrame>
        <p:nvGraphicFramePr>
          <p:cNvPr id="528" name="Table 526">
            <a:extLst>
              <a:ext uri="{FF2B5EF4-FFF2-40B4-BE49-F238E27FC236}">
                <a16:creationId xmlns:a16="http://schemas.microsoft.com/office/drawing/2014/main" id="{F3E6595C-8942-44BC-8112-AE82E4B2E65B}"/>
              </a:ext>
            </a:extLst>
          </p:cNvPr>
          <p:cNvGraphicFramePr>
            <a:graphicFrameLocks noGrp="1"/>
          </p:cNvGraphicFramePr>
          <p:nvPr/>
        </p:nvGraphicFramePr>
        <p:xfrm>
          <a:off x="1256869" y="605299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29" name="Rectangle: Rounded Corners 528">
            <a:extLst>
              <a:ext uri="{FF2B5EF4-FFF2-40B4-BE49-F238E27FC236}">
                <a16:creationId xmlns:a16="http://schemas.microsoft.com/office/drawing/2014/main" id="{F554E60D-9173-4374-9DC7-AE52FD0068D8}"/>
              </a:ext>
            </a:extLst>
          </p:cNvPr>
          <p:cNvSpPr/>
          <p:nvPr/>
        </p:nvSpPr>
        <p:spPr>
          <a:xfrm>
            <a:off x="1193035" y="9263228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Wednesday</a:t>
            </a:r>
          </a:p>
        </p:txBody>
      </p:sp>
      <p:graphicFrame>
        <p:nvGraphicFramePr>
          <p:cNvPr id="530" name="Table 526">
            <a:extLst>
              <a:ext uri="{FF2B5EF4-FFF2-40B4-BE49-F238E27FC236}">
                <a16:creationId xmlns:a16="http://schemas.microsoft.com/office/drawing/2014/main" id="{FA60CCC5-059D-4492-AE4E-7A25D734EC17}"/>
              </a:ext>
            </a:extLst>
          </p:cNvPr>
          <p:cNvGraphicFramePr>
            <a:graphicFrameLocks noGrp="1"/>
          </p:cNvGraphicFramePr>
          <p:nvPr/>
        </p:nvGraphicFramePr>
        <p:xfrm>
          <a:off x="1224952" y="9983300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1" name="Rectangle: Rounded Corners 530">
            <a:extLst>
              <a:ext uri="{FF2B5EF4-FFF2-40B4-BE49-F238E27FC236}">
                <a16:creationId xmlns:a16="http://schemas.microsoft.com/office/drawing/2014/main" id="{8D6290B4-8446-4A1C-A310-9D1E54796ED3}"/>
              </a:ext>
            </a:extLst>
          </p:cNvPr>
          <p:cNvSpPr/>
          <p:nvPr/>
        </p:nvSpPr>
        <p:spPr>
          <a:xfrm>
            <a:off x="1192526" y="1312134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Thursday</a:t>
            </a:r>
          </a:p>
        </p:txBody>
      </p:sp>
      <p:graphicFrame>
        <p:nvGraphicFramePr>
          <p:cNvPr id="532" name="Table 526">
            <a:extLst>
              <a:ext uri="{FF2B5EF4-FFF2-40B4-BE49-F238E27FC236}">
                <a16:creationId xmlns:a16="http://schemas.microsoft.com/office/drawing/2014/main" id="{D8343F4D-8B28-46AB-91B8-CE0B7F8AD754}"/>
              </a:ext>
            </a:extLst>
          </p:cNvPr>
          <p:cNvGraphicFramePr>
            <a:graphicFrameLocks noGrp="1"/>
          </p:cNvGraphicFramePr>
          <p:nvPr/>
        </p:nvGraphicFramePr>
        <p:xfrm>
          <a:off x="1224443" y="1384141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3" name="Rectangle: Rounded Corners 532">
            <a:extLst>
              <a:ext uri="{FF2B5EF4-FFF2-40B4-BE49-F238E27FC236}">
                <a16:creationId xmlns:a16="http://schemas.microsoft.com/office/drawing/2014/main" id="{C7332ED9-D87D-4C94-BE3D-A80A2F26E6FA}"/>
              </a:ext>
            </a:extLst>
          </p:cNvPr>
          <p:cNvSpPr/>
          <p:nvPr/>
        </p:nvSpPr>
        <p:spPr>
          <a:xfrm>
            <a:off x="22439927" y="1386053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Friday</a:t>
            </a:r>
          </a:p>
        </p:txBody>
      </p:sp>
      <p:graphicFrame>
        <p:nvGraphicFramePr>
          <p:cNvPr id="534" name="Table 526">
            <a:extLst>
              <a:ext uri="{FF2B5EF4-FFF2-40B4-BE49-F238E27FC236}">
                <a16:creationId xmlns:a16="http://schemas.microsoft.com/office/drawing/2014/main" id="{A4651587-3301-4BE4-B08A-A93921872368}"/>
              </a:ext>
            </a:extLst>
          </p:cNvPr>
          <p:cNvGraphicFramePr>
            <a:graphicFrameLocks noGrp="1"/>
          </p:cNvGraphicFramePr>
          <p:nvPr/>
        </p:nvGraphicFramePr>
        <p:xfrm>
          <a:off x="14066931" y="2106125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5" name="Rectangle: Rounded Corners 534">
            <a:extLst>
              <a:ext uri="{FF2B5EF4-FFF2-40B4-BE49-F238E27FC236}">
                <a16:creationId xmlns:a16="http://schemas.microsoft.com/office/drawing/2014/main" id="{D18545CF-A784-48FF-941B-96749C04EBED}"/>
              </a:ext>
            </a:extLst>
          </p:cNvPr>
          <p:cNvSpPr/>
          <p:nvPr/>
        </p:nvSpPr>
        <p:spPr>
          <a:xfrm>
            <a:off x="22408010" y="533292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Saturday</a:t>
            </a:r>
          </a:p>
        </p:txBody>
      </p:sp>
      <p:graphicFrame>
        <p:nvGraphicFramePr>
          <p:cNvPr id="536" name="Table 526">
            <a:extLst>
              <a:ext uri="{FF2B5EF4-FFF2-40B4-BE49-F238E27FC236}">
                <a16:creationId xmlns:a16="http://schemas.microsoft.com/office/drawing/2014/main" id="{5EA92FD2-DA63-4D12-88F7-FD598D788CDD}"/>
              </a:ext>
            </a:extLst>
          </p:cNvPr>
          <p:cNvGraphicFramePr>
            <a:graphicFrameLocks noGrp="1"/>
          </p:cNvGraphicFramePr>
          <p:nvPr/>
        </p:nvGraphicFramePr>
        <p:xfrm>
          <a:off x="14098848" y="605299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7" name="Rectangle: Rounded Corners 536">
            <a:extLst>
              <a:ext uri="{FF2B5EF4-FFF2-40B4-BE49-F238E27FC236}">
                <a16:creationId xmlns:a16="http://schemas.microsoft.com/office/drawing/2014/main" id="{F1473FCC-D503-4775-9987-B9E2D6C190C0}"/>
              </a:ext>
            </a:extLst>
          </p:cNvPr>
          <p:cNvSpPr/>
          <p:nvPr/>
        </p:nvSpPr>
        <p:spPr>
          <a:xfrm>
            <a:off x="22439927" y="9263228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Sunday</a:t>
            </a:r>
          </a:p>
        </p:txBody>
      </p:sp>
      <p:graphicFrame>
        <p:nvGraphicFramePr>
          <p:cNvPr id="538" name="Table 526">
            <a:extLst>
              <a:ext uri="{FF2B5EF4-FFF2-40B4-BE49-F238E27FC236}">
                <a16:creationId xmlns:a16="http://schemas.microsoft.com/office/drawing/2014/main" id="{6C0EFDD8-6F57-4D70-A037-BAC961600F78}"/>
              </a:ext>
            </a:extLst>
          </p:cNvPr>
          <p:cNvGraphicFramePr>
            <a:graphicFrameLocks noGrp="1"/>
          </p:cNvGraphicFramePr>
          <p:nvPr/>
        </p:nvGraphicFramePr>
        <p:xfrm>
          <a:off x="14066931" y="9983300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grpSp>
        <p:nvGrpSpPr>
          <p:cNvPr id="29" name="Group 28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344232" y="1123774"/>
            <a:ext cx="26039544" cy="16180343"/>
            <a:chOff x="257146" y="1193258"/>
            <a:chExt cx="26039544" cy="16180343"/>
          </a:xfrm>
        </p:grpSpPr>
        <p:sp>
          <p:nvSpPr>
            <p:cNvPr id="30" name="Rectangle: Rounded Corners 16">
              <a:hlinkClick r:id="rId2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7146" y="119325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1" name="Rectangle: Rounded Corners 17">
              <a:hlinkClick r:id="rId3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7146" y="256294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2" name="Rectangle: Rounded Corners 18">
              <a:hlinkClick r:id="rId4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257146" y="393263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3" name="Rectangle: Rounded Corners 19">
              <a:hlinkClick r:id="rId5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4" name="Rectangle: Rounded Corners 20">
              <a:hlinkClick r:id="rId6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5" name="Rectangle: Rounded Corners 21">
              <a:hlinkClick r:id="rId7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6" name="Rectangle: Rounded Corners 22">
              <a:hlinkClick r:id="rId8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7" name="Rectangle: Rounded Corners 23">
              <a:hlinkClick r:id="rId9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8" name="Rectangle: Rounded Corners 24">
              <a:hlinkClick r:id="rId10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9" name="Rectangle: Rounded Corners 25">
              <a:hlinkClick r:id="rId11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0" name="Rectangle: Rounded Corners 26">
              <a:hlinkClick r:id="rId12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1" name="Rectangle: Rounded Corners 27">
              <a:hlinkClick r:id="rId13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sp>
        <p:nvSpPr>
          <p:cNvPr id="42" name="Rectangle: Top Corners Rounded 61">
            <a:hlinkClick r:id="rId14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447800" y="2667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2581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ageCurlDouble"/>
      </p:transition>
    </mc:Choice>
    <mc:Fallback xmlns="">
      <p:transition spd="slow" advClick="0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Rounded Corners 9">
            <a:hlinkClick r:id="" action="ppaction://noaction"/>
            <a:extLst>
              <a:ext uri="{FF2B5EF4-FFF2-40B4-BE49-F238E27FC236}">
                <a16:creationId xmlns:a16="http://schemas.microsoft.com/office/drawing/2014/main" id="{446C6CE9-07F3-4FF5-93FF-C749C9E8A595}"/>
              </a:ext>
            </a:extLst>
          </p:cNvPr>
          <p:cNvSpPr/>
          <p:nvPr/>
        </p:nvSpPr>
        <p:spPr>
          <a:xfrm>
            <a:off x="25698450" y="10686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hlinkClick r:id="" action="ppaction://noaction"/>
            <a:extLst>
              <a:ext uri="{FF2B5EF4-FFF2-40B4-BE49-F238E27FC236}">
                <a16:creationId xmlns:a16="http://schemas.microsoft.com/office/drawing/2014/main" id="{8255F68B-2F1A-4CD9-A876-123357C575D6}"/>
              </a:ext>
            </a:extLst>
          </p:cNvPr>
          <p:cNvSpPr/>
          <p:nvPr/>
        </p:nvSpPr>
        <p:spPr>
          <a:xfrm>
            <a:off x="25698450" y="243408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hlinkClick r:id="" action="ppaction://noaction"/>
            <a:extLst>
              <a:ext uri="{FF2B5EF4-FFF2-40B4-BE49-F238E27FC236}">
                <a16:creationId xmlns:a16="http://schemas.microsoft.com/office/drawing/2014/main" id="{F7790886-A193-4B09-A3A6-0132E7DA88A9}"/>
              </a:ext>
            </a:extLst>
          </p:cNvPr>
          <p:cNvSpPr/>
          <p:nvPr/>
        </p:nvSpPr>
        <p:spPr>
          <a:xfrm>
            <a:off x="25698450" y="379955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hlinkClick r:id="" action="ppaction://noaction"/>
            <a:extLst>
              <a:ext uri="{FF2B5EF4-FFF2-40B4-BE49-F238E27FC236}">
                <a16:creationId xmlns:a16="http://schemas.microsoft.com/office/drawing/2014/main" id="{5AF01227-4BF8-4787-B84A-203E86E662C5}"/>
              </a:ext>
            </a:extLst>
          </p:cNvPr>
          <p:cNvSpPr/>
          <p:nvPr/>
        </p:nvSpPr>
        <p:spPr>
          <a:xfrm>
            <a:off x="25698450" y="516502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hlinkClick r:id="" action="ppaction://noaction"/>
            <a:extLst>
              <a:ext uri="{FF2B5EF4-FFF2-40B4-BE49-F238E27FC236}">
                <a16:creationId xmlns:a16="http://schemas.microsoft.com/office/drawing/2014/main" id="{7BFE6CA8-572E-4F3E-9539-BBE1CE79CCF5}"/>
              </a:ext>
            </a:extLst>
          </p:cNvPr>
          <p:cNvSpPr/>
          <p:nvPr/>
        </p:nvSpPr>
        <p:spPr>
          <a:xfrm>
            <a:off x="25698450" y="653049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hlinkClick r:id="" action="ppaction://noaction"/>
            <a:extLst>
              <a:ext uri="{FF2B5EF4-FFF2-40B4-BE49-F238E27FC236}">
                <a16:creationId xmlns:a16="http://schemas.microsoft.com/office/drawing/2014/main" id="{1BFD18DA-2C6D-4619-8ED1-4C04808E9755}"/>
              </a:ext>
            </a:extLst>
          </p:cNvPr>
          <p:cNvSpPr/>
          <p:nvPr/>
        </p:nvSpPr>
        <p:spPr>
          <a:xfrm>
            <a:off x="25698450" y="789596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hlinkClick r:id="" action="ppaction://noaction"/>
            <a:extLst>
              <a:ext uri="{FF2B5EF4-FFF2-40B4-BE49-F238E27FC236}">
                <a16:creationId xmlns:a16="http://schemas.microsoft.com/office/drawing/2014/main" id="{D45A448A-6A4F-40F2-8A70-2EAD84357E48}"/>
              </a:ext>
            </a:extLst>
          </p:cNvPr>
          <p:cNvSpPr/>
          <p:nvPr/>
        </p:nvSpPr>
        <p:spPr>
          <a:xfrm>
            <a:off x="25698450" y="926143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hlinkClick r:id="" action="ppaction://noaction"/>
            <a:extLst>
              <a:ext uri="{FF2B5EF4-FFF2-40B4-BE49-F238E27FC236}">
                <a16:creationId xmlns:a16="http://schemas.microsoft.com/office/drawing/2014/main" id="{2BE8278F-BB92-41BF-9083-BD8B17BD9AC2}"/>
              </a:ext>
            </a:extLst>
          </p:cNvPr>
          <p:cNvSpPr/>
          <p:nvPr/>
        </p:nvSpPr>
        <p:spPr>
          <a:xfrm>
            <a:off x="25698450" y="1062690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hlinkClick r:id="" action="ppaction://noaction"/>
            <a:extLst>
              <a:ext uri="{FF2B5EF4-FFF2-40B4-BE49-F238E27FC236}">
                <a16:creationId xmlns:a16="http://schemas.microsoft.com/office/drawing/2014/main" id="{5CB04BD4-E02D-4798-A26C-BEC145AB49DB}"/>
              </a:ext>
            </a:extLst>
          </p:cNvPr>
          <p:cNvSpPr/>
          <p:nvPr/>
        </p:nvSpPr>
        <p:spPr>
          <a:xfrm>
            <a:off x="25698450" y="1199237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hlinkClick r:id="" action="ppaction://noaction"/>
            <a:extLst>
              <a:ext uri="{FF2B5EF4-FFF2-40B4-BE49-F238E27FC236}">
                <a16:creationId xmlns:a16="http://schemas.microsoft.com/office/drawing/2014/main" id="{960EAC65-8800-4CAD-9FE7-2E32EA1A6592}"/>
              </a:ext>
            </a:extLst>
          </p:cNvPr>
          <p:cNvSpPr/>
          <p:nvPr/>
        </p:nvSpPr>
        <p:spPr>
          <a:xfrm>
            <a:off x="25698450" y="1335784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hlinkClick r:id="" action="ppaction://noaction"/>
            <a:extLst>
              <a:ext uri="{FF2B5EF4-FFF2-40B4-BE49-F238E27FC236}">
                <a16:creationId xmlns:a16="http://schemas.microsoft.com/office/drawing/2014/main" id="{DFA1BB0B-267B-4951-8EA3-AF3B56A46A59}"/>
              </a:ext>
            </a:extLst>
          </p:cNvPr>
          <p:cNvSpPr/>
          <p:nvPr/>
        </p:nvSpPr>
        <p:spPr>
          <a:xfrm>
            <a:off x="25698450" y="147233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hlinkClick r:id="" action="ppaction://noaction"/>
            <a:extLst>
              <a:ext uri="{FF2B5EF4-FFF2-40B4-BE49-F238E27FC236}">
                <a16:creationId xmlns:a16="http://schemas.microsoft.com/office/drawing/2014/main" id="{275EA8BE-60B0-4FF0-BA96-129F69F22E06}"/>
              </a:ext>
            </a:extLst>
          </p:cNvPr>
          <p:cNvSpPr/>
          <p:nvPr/>
        </p:nvSpPr>
        <p:spPr>
          <a:xfrm>
            <a:off x="25698450" y="16088788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22D3A13-EEE1-4B15-9C0B-5DC1A3E619F0}"/>
              </a:ext>
            </a:extLst>
          </p:cNvPr>
          <p:cNvSpPr/>
          <p:nvPr/>
        </p:nvSpPr>
        <p:spPr>
          <a:xfrm>
            <a:off x="23795500" y="16088788"/>
            <a:ext cx="1691586" cy="1456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 59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8F9B818D-929E-4ECD-A2BA-1263EA0889E7}"/>
              </a:ext>
            </a:extLst>
          </p:cNvPr>
          <p:cNvSpPr/>
          <p:nvPr/>
        </p:nvSpPr>
        <p:spPr>
          <a:xfrm>
            <a:off x="1116239" y="16270514"/>
            <a:ext cx="1248228" cy="12748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: Top Corners Rounded 61">
            <a:hlinkClick r:id="rId2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447800" y="2667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bject 2">
            <a:extLst>
              <a:ext uri="{FF2B5EF4-FFF2-40B4-BE49-F238E27FC236}">
                <a16:creationId xmlns:a16="http://schemas.microsoft.com/office/drawing/2014/main" id="{A7843B35-D7B0-42AB-9877-BA97342BDBE4}"/>
              </a:ext>
            </a:extLst>
          </p:cNvPr>
          <p:cNvSpPr txBox="1"/>
          <p:nvPr/>
        </p:nvSpPr>
        <p:spPr>
          <a:xfrm>
            <a:off x="3067050" y="1349288"/>
            <a:ext cx="6426393" cy="763029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25400" algn="ctr">
              <a:spcBef>
                <a:spcPts val="190"/>
              </a:spcBef>
            </a:pPr>
            <a:r>
              <a:rPr sz="4800" b="1" spc="-10" dirty="0">
                <a:latin typeface="Calibri"/>
                <a:cs typeface="Calibri"/>
              </a:rPr>
              <a:t>Goal</a:t>
            </a:r>
            <a:r>
              <a:rPr sz="4800" b="1" spc="-70" dirty="0">
                <a:latin typeface="Calibri"/>
                <a:cs typeface="Calibri"/>
              </a:rPr>
              <a:t> </a:t>
            </a:r>
            <a:r>
              <a:rPr sz="4800" b="1" spc="-10" dirty="0">
                <a:latin typeface="Calibri"/>
                <a:cs typeface="Calibri"/>
              </a:rPr>
              <a:t>Classification</a:t>
            </a:r>
            <a:endParaRPr sz="4800" dirty="0">
              <a:latin typeface="Calibri"/>
              <a:cs typeface="Calibri"/>
            </a:endParaRPr>
          </a:p>
        </p:txBody>
      </p:sp>
      <p:graphicFrame>
        <p:nvGraphicFramePr>
          <p:cNvPr id="33" name="object 5">
            <a:extLst>
              <a:ext uri="{FF2B5EF4-FFF2-40B4-BE49-F238E27FC236}">
                <a16:creationId xmlns:a16="http://schemas.microsoft.com/office/drawing/2014/main" id="{A02703A7-9334-429C-9DFA-A74E27BB1720}"/>
              </a:ext>
            </a:extLst>
          </p:cNvPr>
          <p:cNvGraphicFramePr>
            <a:graphicFrameLocks noGrp="1"/>
          </p:cNvGraphicFramePr>
          <p:nvPr/>
        </p:nvGraphicFramePr>
        <p:xfrm>
          <a:off x="1217932" y="2386786"/>
          <a:ext cx="11329025" cy="78405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245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6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55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17101">
                <a:tc>
                  <a:txBody>
                    <a:bodyPr/>
                    <a:lstStyle/>
                    <a:p>
                      <a:pPr algn="ctr">
                        <a:lnSpc>
                          <a:spcPts val="124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1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st 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Most</a:t>
                      </a:r>
                      <a:r>
                        <a:rPr sz="2400" spc="-9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Urgent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ts val="124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2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nd</a:t>
                      </a:r>
                      <a:r>
                        <a:rPr sz="2400" spc="127" baseline="27777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Urgent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 w="6350">
                      <a:noFill/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2319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  <a:lnT>
                      <a:noFill/>
                    </a:lnT>
                    <a:lnB w="635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  <a:lnT w="6350">
                      <a:noFill/>
                      <a:prstDash val="solid"/>
                    </a:lnT>
                    <a:lnB w="635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026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140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3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rd</a:t>
                      </a:r>
                      <a:r>
                        <a:rPr sz="2400" spc="127" baseline="27777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Important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T w="6350">
                      <a:noFill/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  <a:p>
                      <a:pPr marL="635" algn="ctr">
                        <a:lnSpc>
                          <a:spcPts val="140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4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th 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Not</a:t>
                      </a:r>
                      <a:r>
                        <a:rPr sz="2400" spc="-8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Important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T w="6350">
                      <a:noFill/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1" name="object 3">
            <a:extLst>
              <a:ext uri="{FF2B5EF4-FFF2-40B4-BE49-F238E27FC236}">
                <a16:creationId xmlns:a16="http://schemas.microsoft.com/office/drawing/2014/main" id="{B3BF3BDB-0074-43B2-B87B-F25407F3CCCC}"/>
              </a:ext>
            </a:extLst>
          </p:cNvPr>
          <p:cNvSpPr/>
          <p:nvPr/>
        </p:nvSpPr>
        <p:spPr>
          <a:xfrm>
            <a:off x="1128430" y="2597186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4" name="object 6">
            <a:extLst>
              <a:ext uri="{FF2B5EF4-FFF2-40B4-BE49-F238E27FC236}">
                <a16:creationId xmlns:a16="http://schemas.microsoft.com/office/drawing/2014/main" id="{21E2FD4A-C6E7-4B43-A044-B0A09935A1AD}"/>
              </a:ext>
            </a:extLst>
          </p:cNvPr>
          <p:cNvSpPr/>
          <p:nvPr/>
        </p:nvSpPr>
        <p:spPr>
          <a:xfrm>
            <a:off x="1174149" y="10358201"/>
            <a:ext cx="5434721" cy="6123022"/>
          </a:xfrm>
          <a:custGeom>
            <a:avLst/>
            <a:gdLst/>
            <a:ahLst/>
            <a:cxnLst/>
            <a:rect l="l" t="t" r="r" b="b"/>
            <a:pathLst>
              <a:path w="2962275" h="3431540">
                <a:moveTo>
                  <a:pt x="0" y="3431159"/>
                </a:moveTo>
                <a:lnTo>
                  <a:pt x="2961766" y="3431159"/>
                </a:lnTo>
                <a:lnTo>
                  <a:pt x="2961766" y="0"/>
                </a:lnTo>
                <a:lnTo>
                  <a:pt x="0" y="0"/>
                </a:lnTo>
                <a:lnTo>
                  <a:pt x="0" y="3431159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5" name="object 7">
            <a:extLst>
              <a:ext uri="{FF2B5EF4-FFF2-40B4-BE49-F238E27FC236}">
                <a16:creationId xmlns:a16="http://schemas.microsoft.com/office/drawing/2014/main" id="{1DA04D45-AB27-4535-801A-EBB6F25212E6}"/>
              </a:ext>
            </a:extLst>
          </p:cNvPr>
          <p:cNvSpPr/>
          <p:nvPr/>
        </p:nvSpPr>
        <p:spPr>
          <a:xfrm>
            <a:off x="1259497" y="10452544"/>
            <a:ext cx="5193566" cy="342900"/>
          </a:xfrm>
          <a:custGeom>
            <a:avLst/>
            <a:gdLst/>
            <a:ahLst/>
            <a:cxnLst/>
            <a:rect l="l" t="t" r="r" b="b"/>
            <a:pathLst>
              <a:path w="2830829" h="171450">
                <a:moveTo>
                  <a:pt x="0" y="170992"/>
                </a:moveTo>
                <a:lnTo>
                  <a:pt x="2830703" y="170992"/>
                </a:lnTo>
                <a:lnTo>
                  <a:pt x="2830703" y="0"/>
                </a:lnTo>
                <a:lnTo>
                  <a:pt x="0" y="0"/>
                </a:lnTo>
                <a:lnTo>
                  <a:pt x="0" y="170992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6" name="object 8">
            <a:extLst>
              <a:ext uri="{FF2B5EF4-FFF2-40B4-BE49-F238E27FC236}">
                <a16:creationId xmlns:a16="http://schemas.microsoft.com/office/drawing/2014/main" id="{263F33B8-7CE9-4385-82D8-ADE8AFAC5EB1}"/>
              </a:ext>
            </a:extLst>
          </p:cNvPr>
          <p:cNvSpPr/>
          <p:nvPr/>
        </p:nvSpPr>
        <p:spPr>
          <a:xfrm>
            <a:off x="6820235" y="10358201"/>
            <a:ext cx="5681004" cy="6123022"/>
          </a:xfrm>
          <a:custGeom>
            <a:avLst/>
            <a:gdLst/>
            <a:ahLst/>
            <a:cxnLst/>
            <a:rect l="l" t="t" r="r" b="b"/>
            <a:pathLst>
              <a:path w="3254375" h="3431540">
                <a:moveTo>
                  <a:pt x="0" y="3431159"/>
                </a:moveTo>
                <a:lnTo>
                  <a:pt x="3254375" y="3431159"/>
                </a:lnTo>
                <a:lnTo>
                  <a:pt x="3254375" y="0"/>
                </a:lnTo>
                <a:lnTo>
                  <a:pt x="0" y="0"/>
                </a:lnTo>
                <a:lnTo>
                  <a:pt x="0" y="3431159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8" name="object 10">
            <a:extLst>
              <a:ext uri="{FF2B5EF4-FFF2-40B4-BE49-F238E27FC236}">
                <a16:creationId xmlns:a16="http://schemas.microsoft.com/office/drawing/2014/main" id="{D74C18D9-9F6D-4E04-8FC5-58A05AFB1F12}"/>
              </a:ext>
            </a:extLst>
          </p:cNvPr>
          <p:cNvSpPr/>
          <p:nvPr/>
        </p:nvSpPr>
        <p:spPr>
          <a:xfrm>
            <a:off x="1128430" y="1044045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0" name="object 12">
            <a:extLst>
              <a:ext uri="{FF2B5EF4-FFF2-40B4-BE49-F238E27FC236}">
                <a16:creationId xmlns:a16="http://schemas.microsoft.com/office/drawing/2014/main" id="{E6BF1142-E064-4903-AE86-F24DC26A8991}"/>
              </a:ext>
            </a:extLst>
          </p:cNvPr>
          <p:cNvSpPr/>
          <p:nvPr/>
        </p:nvSpPr>
        <p:spPr>
          <a:xfrm>
            <a:off x="7423822" y="1044045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3" name="object 15">
            <a:extLst>
              <a:ext uri="{FF2B5EF4-FFF2-40B4-BE49-F238E27FC236}">
                <a16:creationId xmlns:a16="http://schemas.microsoft.com/office/drawing/2014/main" id="{F77D01BA-E477-42CE-85EB-7829C8ED25B8}"/>
              </a:ext>
            </a:extLst>
          </p:cNvPr>
          <p:cNvSpPr/>
          <p:nvPr/>
        </p:nvSpPr>
        <p:spPr>
          <a:xfrm>
            <a:off x="111623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4" name="object 16">
            <a:extLst>
              <a:ext uri="{FF2B5EF4-FFF2-40B4-BE49-F238E27FC236}">
                <a16:creationId xmlns:a16="http://schemas.microsoft.com/office/drawing/2014/main" id="{AFB6542E-FD74-4A5F-95CC-78FD45BE46E8}"/>
              </a:ext>
            </a:extLst>
          </p:cNvPr>
          <p:cNvSpPr/>
          <p:nvPr/>
        </p:nvSpPr>
        <p:spPr>
          <a:xfrm>
            <a:off x="111623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7" name="object 19">
            <a:extLst>
              <a:ext uri="{FF2B5EF4-FFF2-40B4-BE49-F238E27FC236}">
                <a16:creationId xmlns:a16="http://schemas.microsoft.com/office/drawing/2014/main" id="{4854EE60-2782-4E9C-9390-D4FF5F08A77E}"/>
              </a:ext>
            </a:extLst>
          </p:cNvPr>
          <p:cNvSpPr/>
          <p:nvPr/>
        </p:nvSpPr>
        <p:spPr>
          <a:xfrm>
            <a:off x="7051964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0" name="object 22">
            <a:extLst>
              <a:ext uri="{FF2B5EF4-FFF2-40B4-BE49-F238E27FC236}">
                <a16:creationId xmlns:a16="http://schemas.microsoft.com/office/drawing/2014/main" id="{C87A5974-E205-4B03-BC37-AEF7EA800BED}"/>
              </a:ext>
            </a:extLst>
          </p:cNvPr>
          <p:cNvSpPr/>
          <p:nvPr/>
        </p:nvSpPr>
        <p:spPr>
          <a:xfrm>
            <a:off x="741162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3" name="object 25">
            <a:extLst>
              <a:ext uri="{FF2B5EF4-FFF2-40B4-BE49-F238E27FC236}">
                <a16:creationId xmlns:a16="http://schemas.microsoft.com/office/drawing/2014/main" id="{4B47CB9A-3CF7-4B6F-ABCF-C72A09243204}"/>
              </a:ext>
            </a:extLst>
          </p:cNvPr>
          <p:cNvSpPr/>
          <p:nvPr/>
        </p:nvSpPr>
        <p:spPr>
          <a:xfrm>
            <a:off x="13935620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4" name="object 26">
            <a:extLst>
              <a:ext uri="{FF2B5EF4-FFF2-40B4-BE49-F238E27FC236}">
                <a16:creationId xmlns:a16="http://schemas.microsoft.com/office/drawing/2014/main" id="{739C951D-1F43-428D-AE98-1AF368E07A68}"/>
              </a:ext>
            </a:extLst>
          </p:cNvPr>
          <p:cNvSpPr/>
          <p:nvPr/>
        </p:nvSpPr>
        <p:spPr>
          <a:xfrm>
            <a:off x="13935620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graphicFrame>
        <p:nvGraphicFramePr>
          <p:cNvPr id="221" name="Table 3">
            <a:extLst>
              <a:ext uri="{FF2B5EF4-FFF2-40B4-BE49-F238E27FC236}">
                <a16:creationId xmlns:a16="http://schemas.microsoft.com/office/drawing/2014/main" id="{D47B43EA-9621-4B23-B48A-E337E935E4F0}"/>
              </a:ext>
            </a:extLst>
          </p:cNvPr>
          <p:cNvGraphicFramePr>
            <a:graphicFrameLocks noGrp="1"/>
          </p:cNvGraphicFramePr>
          <p:nvPr/>
        </p:nvGraphicFramePr>
        <p:xfrm>
          <a:off x="14774874" y="2597186"/>
          <a:ext cx="10062414" cy="135573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8111">
                  <a:extLst>
                    <a:ext uri="{9D8B030D-6E8A-4147-A177-3AD203B41FA5}">
                      <a16:colId xmlns:a16="http://schemas.microsoft.com/office/drawing/2014/main" val="329328549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858216296"/>
                    </a:ext>
                  </a:extLst>
                </a:gridCol>
                <a:gridCol w="3085341">
                  <a:extLst>
                    <a:ext uri="{9D8B030D-6E8A-4147-A177-3AD203B41FA5}">
                      <a16:colId xmlns:a16="http://schemas.microsoft.com/office/drawing/2014/main" val="2773723347"/>
                    </a:ext>
                  </a:extLst>
                </a:gridCol>
                <a:gridCol w="457847">
                  <a:extLst>
                    <a:ext uri="{9D8B030D-6E8A-4147-A177-3AD203B41FA5}">
                      <a16:colId xmlns:a16="http://schemas.microsoft.com/office/drawing/2014/main" val="3970924410"/>
                    </a:ext>
                  </a:extLst>
                </a:gridCol>
                <a:gridCol w="5712835">
                  <a:extLst>
                    <a:ext uri="{9D8B030D-6E8A-4147-A177-3AD203B41FA5}">
                      <a16:colId xmlns:a16="http://schemas.microsoft.com/office/drawing/2014/main" val="3653340704"/>
                    </a:ext>
                  </a:extLst>
                </a:gridCol>
              </a:tblGrid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10950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4194046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0321369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0016852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833699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7389317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85456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9126564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5621459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1653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009620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354245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112960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7287625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537558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566917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8250689"/>
                  </a:ext>
                </a:extLst>
              </a:tr>
            </a:tbl>
          </a:graphicData>
        </a:graphic>
      </p:graphicFrame>
      <p:sp>
        <p:nvSpPr>
          <p:cNvPr id="222" name="object 2">
            <a:extLst>
              <a:ext uri="{FF2B5EF4-FFF2-40B4-BE49-F238E27FC236}">
                <a16:creationId xmlns:a16="http://schemas.microsoft.com/office/drawing/2014/main" id="{76C1F3F8-23F1-4DE6-9536-DE5F080AFA19}"/>
              </a:ext>
            </a:extLst>
          </p:cNvPr>
          <p:cNvSpPr txBox="1"/>
          <p:nvPr/>
        </p:nvSpPr>
        <p:spPr>
          <a:xfrm>
            <a:off x="18086105" y="1447616"/>
            <a:ext cx="4163630" cy="763029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25400" algn="ctr">
              <a:spcBef>
                <a:spcPts val="190"/>
              </a:spcBef>
            </a:pPr>
            <a:r>
              <a:rPr lang="en-ZA" sz="4800" b="1" spc="-10" dirty="0">
                <a:latin typeface="Calibri"/>
                <a:cs typeface="Calibri"/>
              </a:rPr>
              <a:t>To Do</a:t>
            </a:r>
            <a:endParaRPr sz="4800" dirty="0">
              <a:latin typeface="Calibri"/>
              <a:cs typeface="Calibri"/>
            </a:endParaRP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344232" y="1123774"/>
            <a:ext cx="26039544" cy="16180343"/>
            <a:chOff x="257146" y="1193258"/>
            <a:chExt cx="26039544" cy="16180343"/>
          </a:xfrm>
        </p:grpSpPr>
        <p:sp>
          <p:nvSpPr>
            <p:cNvPr id="61" name="Rectangle: Rounded Corners 16">
              <a:hlinkClick r:id="rId3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7146" y="119325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3" name="Rectangle: Rounded Corners 17">
              <a:hlinkClick r:id="rId4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7146" y="256294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4" name="Rectangle: Rounded Corners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257146" y="393263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5" name="Rectangle: Rounded Corners 19">
              <a:hlinkClick r:id="rId6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6" name="Rectangle: Rounded Corners 20">
              <a:hlinkClick r:id="rId7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7" name="Rectangle: Rounded Corners 21">
              <a:hlinkClick r:id="rId8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8" name="Rectangle: Rounded Corners 22">
              <a:hlinkClick r:id="rId9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9" name="Rectangle: Rounded Corners 23">
              <a:hlinkClick r:id="rId10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0" name="Rectangle: Rounded Corners 24">
              <a:hlinkClick r:id="rId11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1" name="Rectangle: Rounded Corners 25">
              <a:hlinkClick r:id="rId12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2" name="Rectangle: Rounded Corners 26">
              <a:hlinkClick r:id="rId13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3" name="Rectangle: Rounded Corners 27">
              <a:hlinkClick r:id="rId14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</p:spTree>
    <p:extLst>
      <p:ext uri="{BB962C8B-B14F-4D97-AF65-F5344CB8AC3E}">
        <p14:creationId xmlns:p14="http://schemas.microsoft.com/office/powerpoint/2010/main" val="19482314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Rectangle: Rounded Corners 524">
            <a:extLst>
              <a:ext uri="{FF2B5EF4-FFF2-40B4-BE49-F238E27FC236}">
                <a16:creationId xmlns:a16="http://schemas.microsoft.com/office/drawing/2014/main" id="{22661A40-0095-4402-BD28-29A32DFFC778}"/>
              </a:ext>
            </a:extLst>
          </p:cNvPr>
          <p:cNvSpPr/>
          <p:nvPr/>
        </p:nvSpPr>
        <p:spPr>
          <a:xfrm>
            <a:off x="1193035" y="1386053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Monday</a:t>
            </a:r>
          </a:p>
        </p:txBody>
      </p:sp>
      <p:graphicFrame>
        <p:nvGraphicFramePr>
          <p:cNvPr id="526" name="Table 526">
            <a:extLst>
              <a:ext uri="{FF2B5EF4-FFF2-40B4-BE49-F238E27FC236}">
                <a16:creationId xmlns:a16="http://schemas.microsoft.com/office/drawing/2014/main" id="{EF55DA1B-51F7-4344-838D-CDDB98178A93}"/>
              </a:ext>
            </a:extLst>
          </p:cNvPr>
          <p:cNvGraphicFramePr>
            <a:graphicFrameLocks noGrp="1"/>
          </p:cNvGraphicFramePr>
          <p:nvPr/>
        </p:nvGraphicFramePr>
        <p:xfrm>
          <a:off x="1224952" y="2106125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27" name="Rectangle: Rounded Corners 526">
            <a:extLst>
              <a:ext uri="{FF2B5EF4-FFF2-40B4-BE49-F238E27FC236}">
                <a16:creationId xmlns:a16="http://schemas.microsoft.com/office/drawing/2014/main" id="{802E2183-6E26-45DC-AA78-441749E0C855}"/>
              </a:ext>
            </a:extLst>
          </p:cNvPr>
          <p:cNvSpPr/>
          <p:nvPr/>
        </p:nvSpPr>
        <p:spPr>
          <a:xfrm>
            <a:off x="1224952" y="533292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Tuesday</a:t>
            </a:r>
          </a:p>
        </p:txBody>
      </p:sp>
      <p:graphicFrame>
        <p:nvGraphicFramePr>
          <p:cNvPr id="528" name="Table 526">
            <a:extLst>
              <a:ext uri="{FF2B5EF4-FFF2-40B4-BE49-F238E27FC236}">
                <a16:creationId xmlns:a16="http://schemas.microsoft.com/office/drawing/2014/main" id="{F3E6595C-8942-44BC-8112-AE82E4B2E65B}"/>
              </a:ext>
            </a:extLst>
          </p:cNvPr>
          <p:cNvGraphicFramePr>
            <a:graphicFrameLocks noGrp="1"/>
          </p:cNvGraphicFramePr>
          <p:nvPr/>
        </p:nvGraphicFramePr>
        <p:xfrm>
          <a:off x="1256869" y="605299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29" name="Rectangle: Rounded Corners 528">
            <a:extLst>
              <a:ext uri="{FF2B5EF4-FFF2-40B4-BE49-F238E27FC236}">
                <a16:creationId xmlns:a16="http://schemas.microsoft.com/office/drawing/2014/main" id="{F554E60D-9173-4374-9DC7-AE52FD0068D8}"/>
              </a:ext>
            </a:extLst>
          </p:cNvPr>
          <p:cNvSpPr/>
          <p:nvPr/>
        </p:nvSpPr>
        <p:spPr>
          <a:xfrm>
            <a:off x="1193035" y="9263228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Wednesday</a:t>
            </a:r>
          </a:p>
        </p:txBody>
      </p:sp>
      <p:graphicFrame>
        <p:nvGraphicFramePr>
          <p:cNvPr id="530" name="Table 526">
            <a:extLst>
              <a:ext uri="{FF2B5EF4-FFF2-40B4-BE49-F238E27FC236}">
                <a16:creationId xmlns:a16="http://schemas.microsoft.com/office/drawing/2014/main" id="{FA60CCC5-059D-4492-AE4E-7A25D734EC17}"/>
              </a:ext>
            </a:extLst>
          </p:cNvPr>
          <p:cNvGraphicFramePr>
            <a:graphicFrameLocks noGrp="1"/>
          </p:cNvGraphicFramePr>
          <p:nvPr/>
        </p:nvGraphicFramePr>
        <p:xfrm>
          <a:off x="1224952" y="9983300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1" name="Rectangle: Rounded Corners 530">
            <a:extLst>
              <a:ext uri="{FF2B5EF4-FFF2-40B4-BE49-F238E27FC236}">
                <a16:creationId xmlns:a16="http://schemas.microsoft.com/office/drawing/2014/main" id="{8D6290B4-8446-4A1C-A310-9D1E54796ED3}"/>
              </a:ext>
            </a:extLst>
          </p:cNvPr>
          <p:cNvSpPr/>
          <p:nvPr/>
        </p:nvSpPr>
        <p:spPr>
          <a:xfrm>
            <a:off x="1192526" y="1312134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Thursday</a:t>
            </a:r>
          </a:p>
        </p:txBody>
      </p:sp>
      <p:graphicFrame>
        <p:nvGraphicFramePr>
          <p:cNvPr id="532" name="Table 526">
            <a:extLst>
              <a:ext uri="{FF2B5EF4-FFF2-40B4-BE49-F238E27FC236}">
                <a16:creationId xmlns:a16="http://schemas.microsoft.com/office/drawing/2014/main" id="{D8343F4D-8B28-46AB-91B8-CE0B7F8AD754}"/>
              </a:ext>
            </a:extLst>
          </p:cNvPr>
          <p:cNvGraphicFramePr>
            <a:graphicFrameLocks noGrp="1"/>
          </p:cNvGraphicFramePr>
          <p:nvPr/>
        </p:nvGraphicFramePr>
        <p:xfrm>
          <a:off x="1224443" y="1384141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3" name="Rectangle: Rounded Corners 532">
            <a:extLst>
              <a:ext uri="{FF2B5EF4-FFF2-40B4-BE49-F238E27FC236}">
                <a16:creationId xmlns:a16="http://schemas.microsoft.com/office/drawing/2014/main" id="{C7332ED9-D87D-4C94-BE3D-A80A2F26E6FA}"/>
              </a:ext>
            </a:extLst>
          </p:cNvPr>
          <p:cNvSpPr/>
          <p:nvPr/>
        </p:nvSpPr>
        <p:spPr>
          <a:xfrm>
            <a:off x="22439927" y="1386053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Friday</a:t>
            </a:r>
          </a:p>
        </p:txBody>
      </p:sp>
      <p:graphicFrame>
        <p:nvGraphicFramePr>
          <p:cNvPr id="534" name="Table 526">
            <a:extLst>
              <a:ext uri="{FF2B5EF4-FFF2-40B4-BE49-F238E27FC236}">
                <a16:creationId xmlns:a16="http://schemas.microsoft.com/office/drawing/2014/main" id="{A4651587-3301-4BE4-B08A-A93921872368}"/>
              </a:ext>
            </a:extLst>
          </p:cNvPr>
          <p:cNvGraphicFramePr>
            <a:graphicFrameLocks noGrp="1"/>
          </p:cNvGraphicFramePr>
          <p:nvPr/>
        </p:nvGraphicFramePr>
        <p:xfrm>
          <a:off x="14066931" y="2106125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5" name="Rectangle: Rounded Corners 534">
            <a:extLst>
              <a:ext uri="{FF2B5EF4-FFF2-40B4-BE49-F238E27FC236}">
                <a16:creationId xmlns:a16="http://schemas.microsoft.com/office/drawing/2014/main" id="{D18545CF-A784-48FF-941B-96749C04EBED}"/>
              </a:ext>
            </a:extLst>
          </p:cNvPr>
          <p:cNvSpPr/>
          <p:nvPr/>
        </p:nvSpPr>
        <p:spPr>
          <a:xfrm>
            <a:off x="22408010" y="533292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Saturday</a:t>
            </a:r>
          </a:p>
        </p:txBody>
      </p:sp>
      <p:graphicFrame>
        <p:nvGraphicFramePr>
          <p:cNvPr id="536" name="Table 526">
            <a:extLst>
              <a:ext uri="{FF2B5EF4-FFF2-40B4-BE49-F238E27FC236}">
                <a16:creationId xmlns:a16="http://schemas.microsoft.com/office/drawing/2014/main" id="{5EA92FD2-DA63-4D12-88F7-FD598D788CDD}"/>
              </a:ext>
            </a:extLst>
          </p:cNvPr>
          <p:cNvGraphicFramePr>
            <a:graphicFrameLocks noGrp="1"/>
          </p:cNvGraphicFramePr>
          <p:nvPr/>
        </p:nvGraphicFramePr>
        <p:xfrm>
          <a:off x="14098848" y="605299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7" name="Rectangle: Rounded Corners 536">
            <a:extLst>
              <a:ext uri="{FF2B5EF4-FFF2-40B4-BE49-F238E27FC236}">
                <a16:creationId xmlns:a16="http://schemas.microsoft.com/office/drawing/2014/main" id="{F1473FCC-D503-4775-9987-B9E2D6C190C0}"/>
              </a:ext>
            </a:extLst>
          </p:cNvPr>
          <p:cNvSpPr/>
          <p:nvPr/>
        </p:nvSpPr>
        <p:spPr>
          <a:xfrm>
            <a:off x="22439927" y="9263228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Sunday</a:t>
            </a:r>
          </a:p>
        </p:txBody>
      </p:sp>
      <p:graphicFrame>
        <p:nvGraphicFramePr>
          <p:cNvPr id="538" name="Table 526">
            <a:extLst>
              <a:ext uri="{FF2B5EF4-FFF2-40B4-BE49-F238E27FC236}">
                <a16:creationId xmlns:a16="http://schemas.microsoft.com/office/drawing/2014/main" id="{6C0EFDD8-6F57-4D70-A037-BAC961600F78}"/>
              </a:ext>
            </a:extLst>
          </p:cNvPr>
          <p:cNvGraphicFramePr>
            <a:graphicFrameLocks noGrp="1"/>
          </p:cNvGraphicFramePr>
          <p:nvPr/>
        </p:nvGraphicFramePr>
        <p:xfrm>
          <a:off x="14066931" y="9983300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grpSp>
        <p:nvGrpSpPr>
          <p:cNvPr id="29" name="Group 28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344232" y="1123774"/>
            <a:ext cx="26039544" cy="16180343"/>
            <a:chOff x="257146" y="1193258"/>
            <a:chExt cx="26039544" cy="16180343"/>
          </a:xfrm>
        </p:grpSpPr>
        <p:sp>
          <p:nvSpPr>
            <p:cNvPr id="30" name="Rectangle: Rounded Corners 16">
              <a:hlinkClick r:id="rId2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7146" y="119325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1" name="Rectangle: Rounded Corners 17">
              <a:hlinkClick r:id="rId3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7146" y="256294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2" name="Rectangle: Rounded Corners 18">
              <a:hlinkClick r:id="rId4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257146" y="393263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3" name="Rectangle: Rounded Corners 19">
              <a:hlinkClick r:id="rId5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4" name="Rectangle: Rounded Corners 20">
              <a:hlinkClick r:id="rId6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5" name="Rectangle: Rounded Corners 21">
              <a:hlinkClick r:id="rId7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6" name="Rectangle: Rounded Corners 22">
              <a:hlinkClick r:id="rId8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7" name="Rectangle: Rounded Corners 23">
              <a:hlinkClick r:id="rId9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8" name="Rectangle: Rounded Corners 24">
              <a:hlinkClick r:id="rId10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9" name="Rectangle: Rounded Corners 25">
              <a:hlinkClick r:id="rId11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0" name="Rectangle: Rounded Corners 26">
              <a:hlinkClick r:id="rId12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1" name="Rectangle: Rounded Corners 27">
              <a:hlinkClick r:id="rId13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sp>
        <p:nvSpPr>
          <p:cNvPr id="42" name="Rectangle: Top Corners Rounded 61">
            <a:hlinkClick r:id="rId14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447800" y="2667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85295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ageCurlDouble"/>
      </p:transition>
    </mc:Choice>
    <mc:Fallback xmlns="">
      <p:transition spd="slow" advClick="0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Rounded Corners 9">
            <a:hlinkClick r:id="" action="ppaction://noaction"/>
            <a:extLst>
              <a:ext uri="{FF2B5EF4-FFF2-40B4-BE49-F238E27FC236}">
                <a16:creationId xmlns:a16="http://schemas.microsoft.com/office/drawing/2014/main" id="{446C6CE9-07F3-4FF5-93FF-C749C9E8A595}"/>
              </a:ext>
            </a:extLst>
          </p:cNvPr>
          <p:cNvSpPr/>
          <p:nvPr/>
        </p:nvSpPr>
        <p:spPr>
          <a:xfrm>
            <a:off x="25698450" y="10686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hlinkClick r:id="" action="ppaction://noaction"/>
            <a:extLst>
              <a:ext uri="{FF2B5EF4-FFF2-40B4-BE49-F238E27FC236}">
                <a16:creationId xmlns:a16="http://schemas.microsoft.com/office/drawing/2014/main" id="{8255F68B-2F1A-4CD9-A876-123357C575D6}"/>
              </a:ext>
            </a:extLst>
          </p:cNvPr>
          <p:cNvSpPr/>
          <p:nvPr/>
        </p:nvSpPr>
        <p:spPr>
          <a:xfrm>
            <a:off x="25698450" y="243408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hlinkClick r:id="" action="ppaction://noaction"/>
            <a:extLst>
              <a:ext uri="{FF2B5EF4-FFF2-40B4-BE49-F238E27FC236}">
                <a16:creationId xmlns:a16="http://schemas.microsoft.com/office/drawing/2014/main" id="{F7790886-A193-4B09-A3A6-0132E7DA88A9}"/>
              </a:ext>
            </a:extLst>
          </p:cNvPr>
          <p:cNvSpPr/>
          <p:nvPr/>
        </p:nvSpPr>
        <p:spPr>
          <a:xfrm>
            <a:off x="25698450" y="379955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hlinkClick r:id="" action="ppaction://noaction"/>
            <a:extLst>
              <a:ext uri="{FF2B5EF4-FFF2-40B4-BE49-F238E27FC236}">
                <a16:creationId xmlns:a16="http://schemas.microsoft.com/office/drawing/2014/main" id="{5AF01227-4BF8-4787-B84A-203E86E662C5}"/>
              </a:ext>
            </a:extLst>
          </p:cNvPr>
          <p:cNvSpPr/>
          <p:nvPr/>
        </p:nvSpPr>
        <p:spPr>
          <a:xfrm>
            <a:off x="25698450" y="516502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hlinkClick r:id="" action="ppaction://noaction"/>
            <a:extLst>
              <a:ext uri="{FF2B5EF4-FFF2-40B4-BE49-F238E27FC236}">
                <a16:creationId xmlns:a16="http://schemas.microsoft.com/office/drawing/2014/main" id="{7BFE6CA8-572E-4F3E-9539-BBE1CE79CCF5}"/>
              </a:ext>
            </a:extLst>
          </p:cNvPr>
          <p:cNvSpPr/>
          <p:nvPr/>
        </p:nvSpPr>
        <p:spPr>
          <a:xfrm>
            <a:off x="25698450" y="653049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hlinkClick r:id="" action="ppaction://noaction"/>
            <a:extLst>
              <a:ext uri="{FF2B5EF4-FFF2-40B4-BE49-F238E27FC236}">
                <a16:creationId xmlns:a16="http://schemas.microsoft.com/office/drawing/2014/main" id="{1BFD18DA-2C6D-4619-8ED1-4C04808E9755}"/>
              </a:ext>
            </a:extLst>
          </p:cNvPr>
          <p:cNvSpPr/>
          <p:nvPr/>
        </p:nvSpPr>
        <p:spPr>
          <a:xfrm>
            <a:off x="25698450" y="789596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hlinkClick r:id="" action="ppaction://noaction"/>
            <a:extLst>
              <a:ext uri="{FF2B5EF4-FFF2-40B4-BE49-F238E27FC236}">
                <a16:creationId xmlns:a16="http://schemas.microsoft.com/office/drawing/2014/main" id="{D45A448A-6A4F-40F2-8A70-2EAD84357E48}"/>
              </a:ext>
            </a:extLst>
          </p:cNvPr>
          <p:cNvSpPr/>
          <p:nvPr/>
        </p:nvSpPr>
        <p:spPr>
          <a:xfrm>
            <a:off x="25698450" y="926143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hlinkClick r:id="" action="ppaction://noaction"/>
            <a:extLst>
              <a:ext uri="{FF2B5EF4-FFF2-40B4-BE49-F238E27FC236}">
                <a16:creationId xmlns:a16="http://schemas.microsoft.com/office/drawing/2014/main" id="{2BE8278F-BB92-41BF-9083-BD8B17BD9AC2}"/>
              </a:ext>
            </a:extLst>
          </p:cNvPr>
          <p:cNvSpPr/>
          <p:nvPr/>
        </p:nvSpPr>
        <p:spPr>
          <a:xfrm>
            <a:off x="25698450" y="1062690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hlinkClick r:id="" action="ppaction://noaction"/>
            <a:extLst>
              <a:ext uri="{FF2B5EF4-FFF2-40B4-BE49-F238E27FC236}">
                <a16:creationId xmlns:a16="http://schemas.microsoft.com/office/drawing/2014/main" id="{5CB04BD4-E02D-4798-A26C-BEC145AB49DB}"/>
              </a:ext>
            </a:extLst>
          </p:cNvPr>
          <p:cNvSpPr/>
          <p:nvPr/>
        </p:nvSpPr>
        <p:spPr>
          <a:xfrm>
            <a:off x="25698450" y="1199237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hlinkClick r:id="" action="ppaction://noaction"/>
            <a:extLst>
              <a:ext uri="{FF2B5EF4-FFF2-40B4-BE49-F238E27FC236}">
                <a16:creationId xmlns:a16="http://schemas.microsoft.com/office/drawing/2014/main" id="{960EAC65-8800-4CAD-9FE7-2E32EA1A6592}"/>
              </a:ext>
            </a:extLst>
          </p:cNvPr>
          <p:cNvSpPr/>
          <p:nvPr/>
        </p:nvSpPr>
        <p:spPr>
          <a:xfrm>
            <a:off x="25698450" y="1335784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hlinkClick r:id="" action="ppaction://noaction"/>
            <a:extLst>
              <a:ext uri="{FF2B5EF4-FFF2-40B4-BE49-F238E27FC236}">
                <a16:creationId xmlns:a16="http://schemas.microsoft.com/office/drawing/2014/main" id="{DFA1BB0B-267B-4951-8EA3-AF3B56A46A59}"/>
              </a:ext>
            </a:extLst>
          </p:cNvPr>
          <p:cNvSpPr/>
          <p:nvPr/>
        </p:nvSpPr>
        <p:spPr>
          <a:xfrm>
            <a:off x="25698450" y="147233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hlinkClick r:id="" action="ppaction://noaction"/>
            <a:extLst>
              <a:ext uri="{FF2B5EF4-FFF2-40B4-BE49-F238E27FC236}">
                <a16:creationId xmlns:a16="http://schemas.microsoft.com/office/drawing/2014/main" id="{275EA8BE-60B0-4FF0-BA96-129F69F22E06}"/>
              </a:ext>
            </a:extLst>
          </p:cNvPr>
          <p:cNvSpPr/>
          <p:nvPr/>
        </p:nvSpPr>
        <p:spPr>
          <a:xfrm>
            <a:off x="25698450" y="16088788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22D3A13-EEE1-4B15-9C0B-5DC1A3E619F0}"/>
              </a:ext>
            </a:extLst>
          </p:cNvPr>
          <p:cNvSpPr/>
          <p:nvPr/>
        </p:nvSpPr>
        <p:spPr>
          <a:xfrm>
            <a:off x="23795500" y="16088788"/>
            <a:ext cx="1691586" cy="1456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 59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8F9B818D-929E-4ECD-A2BA-1263EA0889E7}"/>
              </a:ext>
            </a:extLst>
          </p:cNvPr>
          <p:cNvSpPr/>
          <p:nvPr/>
        </p:nvSpPr>
        <p:spPr>
          <a:xfrm>
            <a:off x="1116239" y="16270514"/>
            <a:ext cx="1248228" cy="12748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: Top Corners Rounded 61">
            <a:hlinkClick r:id="rId2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447800" y="2667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bject 2">
            <a:extLst>
              <a:ext uri="{FF2B5EF4-FFF2-40B4-BE49-F238E27FC236}">
                <a16:creationId xmlns:a16="http://schemas.microsoft.com/office/drawing/2014/main" id="{A7843B35-D7B0-42AB-9877-BA97342BDBE4}"/>
              </a:ext>
            </a:extLst>
          </p:cNvPr>
          <p:cNvSpPr txBox="1"/>
          <p:nvPr/>
        </p:nvSpPr>
        <p:spPr>
          <a:xfrm>
            <a:off x="3067050" y="1349288"/>
            <a:ext cx="6426393" cy="763029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25400" algn="ctr">
              <a:spcBef>
                <a:spcPts val="190"/>
              </a:spcBef>
            </a:pPr>
            <a:r>
              <a:rPr sz="4800" b="1" spc="-10" dirty="0">
                <a:latin typeface="Calibri"/>
                <a:cs typeface="Calibri"/>
              </a:rPr>
              <a:t>Goal</a:t>
            </a:r>
            <a:r>
              <a:rPr sz="4800" b="1" spc="-70" dirty="0">
                <a:latin typeface="Calibri"/>
                <a:cs typeface="Calibri"/>
              </a:rPr>
              <a:t> </a:t>
            </a:r>
            <a:r>
              <a:rPr sz="4800" b="1" spc="-10" dirty="0">
                <a:latin typeface="Calibri"/>
                <a:cs typeface="Calibri"/>
              </a:rPr>
              <a:t>Classification</a:t>
            </a:r>
            <a:endParaRPr sz="4800" dirty="0">
              <a:latin typeface="Calibri"/>
              <a:cs typeface="Calibri"/>
            </a:endParaRPr>
          </a:p>
        </p:txBody>
      </p:sp>
      <p:graphicFrame>
        <p:nvGraphicFramePr>
          <p:cNvPr id="33" name="object 5">
            <a:extLst>
              <a:ext uri="{FF2B5EF4-FFF2-40B4-BE49-F238E27FC236}">
                <a16:creationId xmlns:a16="http://schemas.microsoft.com/office/drawing/2014/main" id="{A02703A7-9334-429C-9DFA-A74E27BB1720}"/>
              </a:ext>
            </a:extLst>
          </p:cNvPr>
          <p:cNvGraphicFramePr>
            <a:graphicFrameLocks noGrp="1"/>
          </p:cNvGraphicFramePr>
          <p:nvPr/>
        </p:nvGraphicFramePr>
        <p:xfrm>
          <a:off x="1217932" y="2386786"/>
          <a:ext cx="11329025" cy="78405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245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6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55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17101">
                <a:tc>
                  <a:txBody>
                    <a:bodyPr/>
                    <a:lstStyle/>
                    <a:p>
                      <a:pPr algn="ctr">
                        <a:lnSpc>
                          <a:spcPts val="124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1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st 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Most</a:t>
                      </a:r>
                      <a:r>
                        <a:rPr sz="2400" spc="-9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Urgent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ts val="124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2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nd</a:t>
                      </a:r>
                      <a:r>
                        <a:rPr sz="2400" spc="127" baseline="27777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Urgent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 w="6350">
                      <a:noFill/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2319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  <a:lnT>
                      <a:noFill/>
                    </a:lnT>
                    <a:lnB w="635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  <a:lnT w="6350">
                      <a:noFill/>
                      <a:prstDash val="solid"/>
                    </a:lnT>
                    <a:lnB w="635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026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140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3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rd</a:t>
                      </a:r>
                      <a:r>
                        <a:rPr sz="2400" spc="127" baseline="27777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Important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T w="6350">
                      <a:noFill/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  <a:p>
                      <a:pPr marL="635" algn="ctr">
                        <a:lnSpc>
                          <a:spcPts val="140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4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th 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Not</a:t>
                      </a:r>
                      <a:r>
                        <a:rPr sz="2400" spc="-8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Important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T w="6350">
                      <a:noFill/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1" name="object 3">
            <a:extLst>
              <a:ext uri="{FF2B5EF4-FFF2-40B4-BE49-F238E27FC236}">
                <a16:creationId xmlns:a16="http://schemas.microsoft.com/office/drawing/2014/main" id="{B3BF3BDB-0074-43B2-B87B-F25407F3CCCC}"/>
              </a:ext>
            </a:extLst>
          </p:cNvPr>
          <p:cNvSpPr/>
          <p:nvPr/>
        </p:nvSpPr>
        <p:spPr>
          <a:xfrm>
            <a:off x="1128430" y="2597186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4" name="object 6">
            <a:extLst>
              <a:ext uri="{FF2B5EF4-FFF2-40B4-BE49-F238E27FC236}">
                <a16:creationId xmlns:a16="http://schemas.microsoft.com/office/drawing/2014/main" id="{21E2FD4A-C6E7-4B43-A044-B0A09935A1AD}"/>
              </a:ext>
            </a:extLst>
          </p:cNvPr>
          <p:cNvSpPr/>
          <p:nvPr/>
        </p:nvSpPr>
        <p:spPr>
          <a:xfrm>
            <a:off x="1174149" y="10358201"/>
            <a:ext cx="5434721" cy="6123022"/>
          </a:xfrm>
          <a:custGeom>
            <a:avLst/>
            <a:gdLst/>
            <a:ahLst/>
            <a:cxnLst/>
            <a:rect l="l" t="t" r="r" b="b"/>
            <a:pathLst>
              <a:path w="2962275" h="3431540">
                <a:moveTo>
                  <a:pt x="0" y="3431159"/>
                </a:moveTo>
                <a:lnTo>
                  <a:pt x="2961766" y="3431159"/>
                </a:lnTo>
                <a:lnTo>
                  <a:pt x="2961766" y="0"/>
                </a:lnTo>
                <a:lnTo>
                  <a:pt x="0" y="0"/>
                </a:lnTo>
                <a:lnTo>
                  <a:pt x="0" y="3431159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5" name="object 7">
            <a:extLst>
              <a:ext uri="{FF2B5EF4-FFF2-40B4-BE49-F238E27FC236}">
                <a16:creationId xmlns:a16="http://schemas.microsoft.com/office/drawing/2014/main" id="{1DA04D45-AB27-4535-801A-EBB6F25212E6}"/>
              </a:ext>
            </a:extLst>
          </p:cNvPr>
          <p:cNvSpPr/>
          <p:nvPr/>
        </p:nvSpPr>
        <p:spPr>
          <a:xfrm>
            <a:off x="1259497" y="10452544"/>
            <a:ext cx="5193566" cy="342900"/>
          </a:xfrm>
          <a:custGeom>
            <a:avLst/>
            <a:gdLst/>
            <a:ahLst/>
            <a:cxnLst/>
            <a:rect l="l" t="t" r="r" b="b"/>
            <a:pathLst>
              <a:path w="2830829" h="171450">
                <a:moveTo>
                  <a:pt x="0" y="170992"/>
                </a:moveTo>
                <a:lnTo>
                  <a:pt x="2830703" y="170992"/>
                </a:lnTo>
                <a:lnTo>
                  <a:pt x="2830703" y="0"/>
                </a:lnTo>
                <a:lnTo>
                  <a:pt x="0" y="0"/>
                </a:lnTo>
                <a:lnTo>
                  <a:pt x="0" y="170992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6" name="object 8">
            <a:extLst>
              <a:ext uri="{FF2B5EF4-FFF2-40B4-BE49-F238E27FC236}">
                <a16:creationId xmlns:a16="http://schemas.microsoft.com/office/drawing/2014/main" id="{263F33B8-7CE9-4385-82D8-ADE8AFAC5EB1}"/>
              </a:ext>
            </a:extLst>
          </p:cNvPr>
          <p:cNvSpPr/>
          <p:nvPr/>
        </p:nvSpPr>
        <p:spPr>
          <a:xfrm>
            <a:off x="6820235" y="10358201"/>
            <a:ext cx="5681004" cy="6123022"/>
          </a:xfrm>
          <a:custGeom>
            <a:avLst/>
            <a:gdLst/>
            <a:ahLst/>
            <a:cxnLst/>
            <a:rect l="l" t="t" r="r" b="b"/>
            <a:pathLst>
              <a:path w="3254375" h="3431540">
                <a:moveTo>
                  <a:pt x="0" y="3431159"/>
                </a:moveTo>
                <a:lnTo>
                  <a:pt x="3254375" y="3431159"/>
                </a:lnTo>
                <a:lnTo>
                  <a:pt x="3254375" y="0"/>
                </a:lnTo>
                <a:lnTo>
                  <a:pt x="0" y="0"/>
                </a:lnTo>
                <a:lnTo>
                  <a:pt x="0" y="3431159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8" name="object 10">
            <a:extLst>
              <a:ext uri="{FF2B5EF4-FFF2-40B4-BE49-F238E27FC236}">
                <a16:creationId xmlns:a16="http://schemas.microsoft.com/office/drawing/2014/main" id="{D74C18D9-9F6D-4E04-8FC5-58A05AFB1F12}"/>
              </a:ext>
            </a:extLst>
          </p:cNvPr>
          <p:cNvSpPr/>
          <p:nvPr/>
        </p:nvSpPr>
        <p:spPr>
          <a:xfrm>
            <a:off x="1128430" y="1044045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0" name="object 12">
            <a:extLst>
              <a:ext uri="{FF2B5EF4-FFF2-40B4-BE49-F238E27FC236}">
                <a16:creationId xmlns:a16="http://schemas.microsoft.com/office/drawing/2014/main" id="{E6BF1142-E064-4903-AE86-F24DC26A8991}"/>
              </a:ext>
            </a:extLst>
          </p:cNvPr>
          <p:cNvSpPr/>
          <p:nvPr/>
        </p:nvSpPr>
        <p:spPr>
          <a:xfrm>
            <a:off x="7423822" y="1044045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3" name="object 15">
            <a:extLst>
              <a:ext uri="{FF2B5EF4-FFF2-40B4-BE49-F238E27FC236}">
                <a16:creationId xmlns:a16="http://schemas.microsoft.com/office/drawing/2014/main" id="{F77D01BA-E477-42CE-85EB-7829C8ED25B8}"/>
              </a:ext>
            </a:extLst>
          </p:cNvPr>
          <p:cNvSpPr/>
          <p:nvPr/>
        </p:nvSpPr>
        <p:spPr>
          <a:xfrm>
            <a:off x="111623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4" name="object 16">
            <a:extLst>
              <a:ext uri="{FF2B5EF4-FFF2-40B4-BE49-F238E27FC236}">
                <a16:creationId xmlns:a16="http://schemas.microsoft.com/office/drawing/2014/main" id="{AFB6542E-FD74-4A5F-95CC-78FD45BE46E8}"/>
              </a:ext>
            </a:extLst>
          </p:cNvPr>
          <p:cNvSpPr/>
          <p:nvPr/>
        </p:nvSpPr>
        <p:spPr>
          <a:xfrm>
            <a:off x="111623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7" name="object 19">
            <a:extLst>
              <a:ext uri="{FF2B5EF4-FFF2-40B4-BE49-F238E27FC236}">
                <a16:creationId xmlns:a16="http://schemas.microsoft.com/office/drawing/2014/main" id="{4854EE60-2782-4E9C-9390-D4FF5F08A77E}"/>
              </a:ext>
            </a:extLst>
          </p:cNvPr>
          <p:cNvSpPr/>
          <p:nvPr/>
        </p:nvSpPr>
        <p:spPr>
          <a:xfrm>
            <a:off x="7051964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0" name="object 22">
            <a:extLst>
              <a:ext uri="{FF2B5EF4-FFF2-40B4-BE49-F238E27FC236}">
                <a16:creationId xmlns:a16="http://schemas.microsoft.com/office/drawing/2014/main" id="{C87A5974-E205-4B03-BC37-AEF7EA800BED}"/>
              </a:ext>
            </a:extLst>
          </p:cNvPr>
          <p:cNvSpPr/>
          <p:nvPr/>
        </p:nvSpPr>
        <p:spPr>
          <a:xfrm>
            <a:off x="741162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3" name="object 25">
            <a:extLst>
              <a:ext uri="{FF2B5EF4-FFF2-40B4-BE49-F238E27FC236}">
                <a16:creationId xmlns:a16="http://schemas.microsoft.com/office/drawing/2014/main" id="{4B47CB9A-3CF7-4B6F-ABCF-C72A09243204}"/>
              </a:ext>
            </a:extLst>
          </p:cNvPr>
          <p:cNvSpPr/>
          <p:nvPr/>
        </p:nvSpPr>
        <p:spPr>
          <a:xfrm>
            <a:off x="13935620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4" name="object 26">
            <a:extLst>
              <a:ext uri="{FF2B5EF4-FFF2-40B4-BE49-F238E27FC236}">
                <a16:creationId xmlns:a16="http://schemas.microsoft.com/office/drawing/2014/main" id="{739C951D-1F43-428D-AE98-1AF368E07A68}"/>
              </a:ext>
            </a:extLst>
          </p:cNvPr>
          <p:cNvSpPr/>
          <p:nvPr/>
        </p:nvSpPr>
        <p:spPr>
          <a:xfrm>
            <a:off x="13935620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graphicFrame>
        <p:nvGraphicFramePr>
          <p:cNvPr id="221" name="Table 3">
            <a:extLst>
              <a:ext uri="{FF2B5EF4-FFF2-40B4-BE49-F238E27FC236}">
                <a16:creationId xmlns:a16="http://schemas.microsoft.com/office/drawing/2014/main" id="{D47B43EA-9621-4B23-B48A-E337E935E4F0}"/>
              </a:ext>
            </a:extLst>
          </p:cNvPr>
          <p:cNvGraphicFramePr>
            <a:graphicFrameLocks noGrp="1"/>
          </p:cNvGraphicFramePr>
          <p:nvPr/>
        </p:nvGraphicFramePr>
        <p:xfrm>
          <a:off x="14774874" y="2597186"/>
          <a:ext cx="10062414" cy="135573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8111">
                  <a:extLst>
                    <a:ext uri="{9D8B030D-6E8A-4147-A177-3AD203B41FA5}">
                      <a16:colId xmlns:a16="http://schemas.microsoft.com/office/drawing/2014/main" val="329328549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858216296"/>
                    </a:ext>
                  </a:extLst>
                </a:gridCol>
                <a:gridCol w="3085341">
                  <a:extLst>
                    <a:ext uri="{9D8B030D-6E8A-4147-A177-3AD203B41FA5}">
                      <a16:colId xmlns:a16="http://schemas.microsoft.com/office/drawing/2014/main" val="2773723347"/>
                    </a:ext>
                  </a:extLst>
                </a:gridCol>
                <a:gridCol w="457847">
                  <a:extLst>
                    <a:ext uri="{9D8B030D-6E8A-4147-A177-3AD203B41FA5}">
                      <a16:colId xmlns:a16="http://schemas.microsoft.com/office/drawing/2014/main" val="3970924410"/>
                    </a:ext>
                  </a:extLst>
                </a:gridCol>
                <a:gridCol w="5712835">
                  <a:extLst>
                    <a:ext uri="{9D8B030D-6E8A-4147-A177-3AD203B41FA5}">
                      <a16:colId xmlns:a16="http://schemas.microsoft.com/office/drawing/2014/main" val="3653340704"/>
                    </a:ext>
                  </a:extLst>
                </a:gridCol>
              </a:tblGrid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10950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4194046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0321369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0016852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833699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7389317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85456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9126564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5621459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1653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009620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354245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112960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7287625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537558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566917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8250689"/>
                  </a:ext>
                </a:extLst>
              </a:tr>
            </a:tbl>
          </a:graphicData>
        </a:graphic>
      </p:graphicFrame>
      <p:sp>
        <p:nvSpPr>
          <p:cNvPr id="222" name="object 2">
            <a:extLst>
              <a:ext uri="{FF2B5EF4-FFF2-40B4-BE49-F238E27FC236}">
                <a16:creationId xmlns:a16="http://schemas.microsoft.com/office/drawing/2014/main" id="{76C1F3F8-23F1-4DE6-9536-DE5F080AFA19}"/>
              </a:ext>
            </a:extLst>
          </p:cNvPr>
          <p:cNvSpPr txBox="1"/>
          <p:nvPr/>
        </p:nvSpPr>
        <p:spPr>
          <a:xfrm>
            <a:off x="18086105" y="1447616"/>
            <a:ext cx="4163630" cy="763029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25400" algn="ctr">
              <a:spcBef>
                <a:spcPts val="190"/>
              </a:spcBef>
            </a:pPr>
            <a:r>
              <a:rPr lang="en-ZA" sz="4800" b="1" spc="-10" dirty="0">
                <a:latin typeface="Calibri"/>
                <a:cs typeface="Calibri"/>
              </a:rPr>
              <a:t>To Do</a:t>
            </a:r>
            <a:endParaRPr sz="4800" dirty="0">
              <a:latin typeface="Calibri"/>
              <a:cs typeface="Calibri"/>
            </a:endParaRP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344232" y="1123774"/>
            <a:ext cx="26039544" cy="16180343"/>
            <a:chOff x="257146" y="1193258"/>
            <a:chExt cx="26039544" cy="16180343"/>
          </a:xfrm>
        </p:grpSpPr>
        <p:sp>
          <p:nvSpPr>
            <p:cNvPr id="61" name="Rectangle: Rounded Corners 16">
              <a:hlinkClick r:id="rId3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7146" y="119325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3" name="Rectangle: Rounded Corners 17">
              <a:hlinkClick r:id="rId4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7146" y="256294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4" name="Rectangle: Rounded Corners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257146" y="393263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5" name="Rectangle: Rounded Corners 19">
              <a:hlinkClick r:id="rId6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6" name="Rectangle: Rounded Corners 20">
              <a:hlinkClick r:id="rId7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7" name="Rectangle: Rounded Corners 21">
              <a:hlinkClick r:id="rId8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8" name="Rectangle: Rounded Corners 22">
              <a:hlinkClick r:id="rId9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9" name="Rectangle: Rounded Corners 23">
              <a:hlinkClick r:id="rId10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0" name="Rectangle: Rounded Corners 24">
              <a:hlinkClick r:id="rId11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1" name="Rectangle: Rounded Corners 25">
              <a:hlinkClick r:id="rId12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2" name="Rectangle: Rounded Corners 26">
              <a:hlinkClick r:id="rId13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3" name="Rectangle: Rounded Corners 27">
              <a:hlinkClick r:id="rId14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</p:spTree>
    <p:extLst>
      <p:ext uri="{BB962C8B-B14F-4D97-AF65-F5344CB8AC3E}">
        <p14:creationId xmlns:p14="http://schemas.microsoft.com/office/powerpoint/2010/main" val="37048164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Rectangle: Rounded Corners 524">
            <a:extLst>
              <a:ext uri="{FF2B5EF4-FFF2-40B4-BE49-F238E27FC236}">
                <a16:creationId xmlns:a16="http://schemas.microsoft.com/office/drawing/2014/main" id="{22661A40-0095-4402-BD28-29A32DFFC778}"/>
              </a:ext>
            </a:extLst>
          </p:cNvPr>
          <p:cNvSpPr/>
          <p:nvPr/>
        </p:nvSpPr>
        <p:spPr>
          <a:xfrm>
            <a:off x="1193035" y="1386053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Monday</a:t>
            </a:r>
          </a:p>
        </p:txBody>
      </p:sp>
      <p:graphicFrame>
        <p:nvGraphicFramePr>
          <p:cNvPr id="526" name="Table 526">
            <a:extLst>
              <a:ext uri="{FF2B5EF4-FFF2-40B4-BE49-F238E27FC236}">
                <a16:creationId xmlns:a16="http://schemas.microsoft.com/office/drawing/2014/main" id="{EF55DA1B-51F7-4344-838D-CDDB98178A93}"/>
              </a:ext>
            </a:extLst>
          </p:cNvPr>
          <p:cNvGraphicFramePr>
            <a:graphicFrameLocks noGrp="1"/>
          </p:cNvGraphicFramePr>
          <p:nvPr/>
        </p:nvGraphicFramePr>
        <p:xfrm>
          <a:off x="1224952" y="2106125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27" name="Rectangle: Rounded Corners 526">
            <a:extLst>
              <a:ext uri="{FF2B5EF4-FFF2-40B4-BE49-F238E27FC236}">
                <a16:creationId xmlns:a16="http://schemas.microsoft.com/office/drawing/2014/main" id="{802E2183-6E26-45DC-AA78-441749E0C855}"/>
              </a:ext>
            </a:extLst>
          </p:cNvPr>
          <p:cNvSpPr/>
          <p:nvPr/>
        </p:nvSpPr>
        <p:spPr>
          <a:xfrm>
            <a:off x="1224952" y="533292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Tuesday</a:t>
            </a:r>
          </a:p>
        </p:txBody>
      </p:sp>
      <p:graphicFrame>
        <p:nvGraphicFramePr>
          <p:cNvPr id="528" name="Table 526">
            <a:extLst>
              <a:ext uri="{FF2B5EF4-FFF2-40B4-BE49-F238E27FC236}">
                <a16:creationId xmlns:a16="http://schemas.microsoft.com/office/drawing/2014/main" id="{F3E6595C-8942-44BC-8112-AE82E4B2E65B}"/>
              </a:ext>
            </a:extLst>
          </p:cNvPr>
          <p:cNvGraphicFramePr>
            <a:graphicFrameLocks noGrp="1"/>
          </p:cNvGraphicFramePr>
          <p:nvPr/>
        </p:nvGraphicFramePr>
        <p:xfrm>
          <a:off x="1256869" y="605299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29" name="Rectangle: Rounded Corners 528">
            <a:extLst>
              <a:ext uri="{FF2B5EF4-FFF2-40B4-BE49-F238E27FC236}">
                <a16:creationId xmlns:a16="http://schemas.microsoft.com/office/drawing/2014/main" id="{F554E60D-9173-4374-9DC7-AE52FD0068D8}"/>
              </a:ext>
            </a:extLst>
          </p:cNvPr>
          <p:cNvSpPr/>
          <p:nvPr/>
        </p:nvSpPr>
        <p:spPr>
          <a:xfrm>
            <a:off x="1193035" y="9263228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Wednesday</a:t>
            </a:r>
          </a:p>
        </p:txBody>
      </p:sp>
      <p:graphicFrame>
        <p:nvGraphicFramePr>
          <p:cNvPr id="530" name="Table 526">
            <a:extLst>
              <a:ext uri="{FF2B5EF4-FFF2-40B4-BE49-F238E27FC236}">
                <a16:creationId xmlns:a16="http://schemas.microsoft.com/office/drawing/2014/main" id="{FA60CCC5-059D-4492-AE4E-7A25D734EC17}"/>
              </a:ext>
            </a:extLst>
          </p:cNvPr>
          <p:cNvGraphicFramePr>
            <a:graphicFrameLocks noGrp="1"/>
          </p:cNvGraphicFramePr>
          <p:nvPr/>
        </p:nvGraphicFramePr>
        <p:xfrm>
          <a:off x="1224952" y="9983300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1" name="Rectangle: Rounded Corners 530">
            <a:extLst>
              <a:ext uri="{FF2B5EF4-FFF2-40B4-BE49-F238E27FC236}">
                <a16:creationId xmlns:a16="http://schemas.microsoft.com/office/drawing/2014/main" id="{8D6290B4-8446-4A1C-A310-9D1E54796ED3}"/>
              </a:ext>
            </a:extLst>
          </p:cNvPr>
          <p:cNvSpPr/>
          <p:nvPr/>
        </p:nvSpPr>
        <p:spPr>
          <a:xfrm>
            <a:off x="1192526" y="1312134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Thursday</a:t>
            </a:r>
          </a:p>
        </p:txBody>
      </p:sp>
      <p:graphicFrame>
        <p:nvGraphicFramePr>
          <p:cNvPr id="532" name="Table 526">
            <a:extLst>
              <a:ext uri="{FF2B5EF4-FFF2-40B4-BE49-F238E27FC236}">
                <a16:creationId xmlns:a16="http://schemas.microsoft.com/office/drawing/2014/main" id="{D8343F4D-8B28-46AB-91B8-CE0B7F8AD754}"/>
              </a:ext>
            </a:extLst>
          </p:cNvPr>
          <p:cNvGraphicFramePr>
            <a:graphicFrameLocks noGrp="1"/>
          </p:cNvGraphicFramePr>
          <p:nvPr/>
        </p:nvGraphicFramePr>
        <p:xfrm>
          <a:off x="1224443" y="1384141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3" name="Rectangle: Rounded Corners 532">
            <a:extLst>
              <a:ext uri="{FF2B5EF4-FFF2-40B4-BE49-F238E27FC236}">
                <a16:creationId xmlns:a16="http://schemas.microsoft.com/office/drawing/2014/main" id="{C7332ED9-D87D-4C94-BE3D-A80A2F26E6FA}"/>
              </a:ext>
            </a:extLst>
          </p:cNvPr>
          <p:cNvSpPr/>
          <p:nvPr/>
        </p:nvSpPr>
        <p:spPr>
          <a:xfrm>
            <a:off x="22439927" y="1386053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Friday</a:t>
            </a:r>
          </a:p>
        </p:txBody>
      </p:sp>
      <p:graphicFrame>
        <p:nvGraphicFramePr>
          <p:cNvPr id="534" name="Table 526">
            <a:extLst>
              <a:ext uri="{FF2B5EF4-FFF2-40B4-BE49-F238E27FC236}">
                <a16:creationId xmlns:a16="http://schemas.microsoft.com/office/drawing/2014/main" id="{A4651587-3301-4BE4-B08A-A93921872368}"/>
              </a:ext>
            </a:extLst>
          </p:cNvPr>
          <p:cNvGraphicFramePr>
            <a:graphicFrameLocks noGrp="1"/>
          </p:cNvGraphicFramePr>
          <p:nvPr/>
        </p:nvGraphicFramePr>
        <p:xfrm>
          <a:off x="14066931" y="2106125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5" name="Rectangle: Rounded Corners 534">
            <a:extLst>
              <a:ext uri="{FF2B5EF4-FFF2-40B4-BE49-F238E27FC236}">
                <a16:creationId xmlns:a16="http://schemas.microsoft.com/office/drawing/2014/main" id="{D18545CF-A784-48FF-941B-96749C04EBED}"/>
              </a:ext>
            </a:extLst>
          </p:cNvPr>
          <p:cNvSpPr/>
          <p:nvPr/>
        </p:nvSpPr>
        <p:spPr>
          <a:xfrm>
            <a:off x="22408010" y="533292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Saturday</a:t>
            </a:r>
          </a:p>
        </p:txBody>
      </p:sp>
      <p:graphicFrame>
        <p:nvGraphicFramePr>
          <p:cNvPr id="536" name="Table 526">
            <a:extLst>
              <a:ext uri="{FF2B5EF4-FFF2-40B4-BE49-F238E27FC236}">
                <a16:creationId xmlns:a16="http://schemas.microsoft.com/office/drawing/2014/main" id="{5EA92FD2-DA63-4D12-88F7-FD598D788CDD}"/>
              </a:ext>
            </a:extLst>
          </p:cNvPr>
          <p:cNvGraphicFramePr>
            <a:graphicFrameLocks noGrp="1"/>
          </p:cNvGraphicFramePr>
          <p:nvPr/>
        </p:nvGraphicFramePr>
        <p:xfrm>
          <a:off x="14098848" y="605299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7" name="Rectangle: Rounded Corners 536">
            <a:extLst>
              <a:ext uri="{FF2B5EF4-FFF2-40B4-BE49-F238E27FC236}">
                <a16:creationId xmlns:a16="http://schemas.microsoft.com/office/drawing/2014/main" id="{F1473FCC-D503-4775-9987-B9E2D6C190C0}"/>
              </a:ext>
            </a:extLst>
          </p:cNvPr>
          <p:cNvSpPr/>
          <p:nvPr/>
        </p:nvSpPr>
        <p:spPr>
          <a:xfrm>
            <a:off x="22439927" y="9263228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Sunday</a:t>
            </a:r>
          </a:p>
        </p:txBody>
      </p:sp>
      <p:graphicFrame>
        <p:nvGraphicFramePr>
          <p:cNvPr id="538" name="Table 526">
            <a:extLst>
              <a:ext uri="{FF2B5EF4-FFF2-40B4-BE49-F238E27FC236}">
                <a16:creationId xmlns:a16="http://schemas.microsoft.com/office/drawing/2014/main" id="{6C0EFDD8-6F57-4D70-A037-BAC961600F78}"/>
              </a:ext>
            </a:extLst>
          </p:cNvPr>
          <p:cNvGraphicFramePr>
            <a:graphicFrameLocks noGrp="1"/>
          </p:cNvGraphicFramePr>
          <p:nvPr/>
        </p:nvGraphicFramePr>
        <p:xfrm>
          <a:off x="14066931" y="9983300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grpSp>
        <p:nvGrpSpPr>
          <p:cNvPr id="29" name="Group 28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344232" y="1123774"/>
            <a:ext cx="26039544" cy="16180343"/>
            <a:chOff x="257146" y="1193258"/>
            <a:chExt cx="26039544" cy="16180343"/>
          </a:xfrm>
        </p:grpSpPr>
        <p:sp>
          <p:nvSpPr>
            <p:cNvPr id="30" name="Rectangle: Rounded Corners 16">
              <a:hlinkClick r:id="rId2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7146" y="119325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1" name="Rectangle: Rounded Corners 17">
              <a:hlinkClick r:id="rId3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7146" y="256294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2" name="Rectangle: Rounded Corners 18">
              <a:hlinkClick r:id="rId4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257146" y="393263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3" name="Rectangle: Rounded Corners 19">
              <a:hlinkClick r:id="rId5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4" name="Rectangle: Rounded Corners 20">
              <a:hlinkClick r:id="rId6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5" name="Rectangle: Rounded Corners 21">
              <a:hlinkClick r:id="rId7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6" name="Rectangle: Rounded Corners 22">
              <a:hlinkClick r:id="rId8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7" name="Rectangle: Rounded Corners 23">
              <a:hlinkClick r:id="rId9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8" name="Rectangle: Rounded Corners 24">
              <a:hlinkClick r:id="rId10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9" name="Rectangle: Rounded Corners 25">
              <a:hlinkClick r:id="rId11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0" name="Rectangle: Rounded Corners 26">
              <a:hlinkClick r:id="rId12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1" name="Rectangle: Rounded Corners 27">
              <a:hlinkClick r:id="rId13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sp>
        <p:nvSpPr>
          <p:cNvPr id="42" name="Rectangle: Top Corners Rounded 61">
            <a:hlinkClick r:id="rId14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447800" y="2667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73878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ageCurlDouble"/>
      </p:transition>
    </mc:Choice>
    <mc:Fallback xmlns="">
      <p:transition spd="slow" advClick="0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949DCA2-CEE6-4282-9BD3-4994DF6AB768}"/>
              </a:ext>
            </a:extLst>
          </p:cNvPr>
          <p:cNvSpPr txBox="1"/>
          <p:nvPr/>
        </p:nvSpPr>
        <p:spPr>
          <a:xfrm>
            <a:off x="3067050" y="3285126"/>
            <a:ext cx="774038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900" dirty="0"/>
              <a:t>April</a:t>
            </a:r>
          </a:p>
        </p:txBody>
      </p:sp>
      <p:sp>
        <p:nvSpPr>
          <p:cNvPr id="10" name="Rectangle: Rounded Corners 9">
            <a:hlinkClick r:id="" action="ppaction://noaction"/>
            <a:extLst>
              <a:ext uri="{FF2B5EF4-FFF2-40B4-BE49-F238E27FC236}">
                <a16:creationId xmlns:a16="http://schemas.microsoft.com/office/drawing/2014/main" id="{446C6CE9-07F3-4FF5-93FF-C749C9E8A595}"/>
              </a:ext>
            </a:extLst>
          </p:cNvPr>
          <p:cNvSpPr/>
          <p:nvPr/>
        </p:nvSpPr>
        <p:spPr>
          <a:xfrm>
            <a:off x="25698450" y="10686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hlinkClick r:id="" action="ppaction://noaction"/>
            <a:extLst>
              <a:ext uri="{FF2B5EF4-FFF2-40B4-BE49-F238E27FC236}">
                <a16:creationId xmlns:a16="http://schemas.microsoft.com/office/drawing/2014/main" id="{8255F68B-2F1A-4CD9-A876-123357C575D6}"/>
              </a:ext>
            </a:extLst>
          </p:cNvPr>
          <p:cNvSpPr/>
          <p:nvPr/>
        </p:nvSpPr>
        <p:spPr>
          <a:xfrm>
            <a:off x="25698450" y="243408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hlinkClick r:id="" action="ppaction://noaction"/>
            <a:extLst>
              <a:ext uri="{FF2B5EF4-FFF2-40B4-BE49-F238E27FC236}">
                <a16:creationId xmlns:a16="http://schemas.microsoft.com/office/drawing/2014/main" id="{F7790886-A193-4B09-A3A6-0132E7DA88A9}"/>
              </a:ext>
            </a:extLst>
          </p:cNvPr>
          <p:cNvSpPr/>
          <p:nvPr/>
        </p:nvSpPr>
        <p:spPr>
          <a:xfrm>
            <a:off x="25698450" y="379955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hlinkClick r:id="" action="ppaction://noaction"/>
            <a:extLst>
              <a:ext uri="{FF2B5EF4-FFF2-40B4-BE49-F238E27FC236}">
                <a16:creationId xmlns:a16="http://schemas.microsoft.com/office/drawing/2014/main" id="{5AF01227-4BF8-4787-B84A-203E86E662C5}"/>
              </a:ext>
            </a:extLst>
          </p:cNvPr>
          <p:cNvSpPr/>
          <p:nvPr/>
        </p:nvSpPr>
        <p:spPr>
          <a:xfrm>
            <a:off x="25698450" y="516502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hlinkClick r:id="" action="ppaction://noaction"/>
            <a:extLst>
              <a:ext uri="{FF2B5EF4-FFF2-40B4-BE49-F238E27FC236}">
                <a16:creationId xmlns:a16="http://schemas.microsoft.com/office/drawing/2014/main" id="{7BFE6CA8-572E-4F3E-9539-BBE1CE79CCF5}"/>
              </a:ext>
            </a:extLst>
          </p:cNvPr>
          <p:cNvSpPr/>
          <p:nvPr/>
        </p:nvSpPr>
        <p:spPr>
          <a:xfrm>
            <a:off x="25698450" y="653049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hlinkClick r:id="" action="ppaction://noaction"/>
            <a:extLst>
              <a:ext uri="{FF2B5EF4-FFF2-40B4-BE49-F238E27FC236}">
                <a16:creationId xmlns:a16="http://schemas.microsoft.com/office/drawing/2014/main" id="{1BFD18DA-2C6D-4619-8ED1-4C04808E9755}"/>
              </a:ext>
            </a:extLst>
          </p:cNvPr>
          <p:cNvSpPr/>
          <p:nvPr/>
        </p:nvSpPr>
        <p:spPr>
          <a:xfrm>
            <a:off x="25698450" y="789596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hlinkClick r:id="" action="ppaction://noaction"/>
            <a:extLst>
              <a:ext uri="{FF2B5EF4-FFF2-40B4-BE49-F238E27FC236}">
                <a16:creationId xmlns:a16="http://schemas.microsoft.com/office/drawing/2014/main" id="{D45A448A-6A4F-40F2-8A70-2EAD84357E48}"/>
              </a:ext>
            </a:extLst>
          </p:cNvPr>
          <p:cNvSpPr/>
          <p:nvPr/>
        </p:nvSpPr>
        <p:spPr>
          <a:xfrm>
            <a:off x="25698450" y="926143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hlinkClick r:id="" action="ppaction://noaction"/>
            <a:extLst>
              <a:ext uri="{FF2B5EF4-FFF2-40B4-BE49-F238E27FC236}">
                <a16:creationId xmlns:a16="http://schemas.microsoft.com/office/drawing/2014/main" id="{2BE8278F-BB92-41BF-9083-BD8B17BD9AC2}"/>
              </a:ext>
            </a:extLst>
          </p:cNvPr>
          <p:cNvSpPr/>
          <p:nvPr/>
        </p:nvSpPr>
        <p:spPr>
          <a:xfrm>
            <a:off x="25698450" y="1062690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hlinkClick r:id="" action="ppaction://noaction"/>
            <a:extLst>
              <a:ext uri="{FF2B5EF4-FFF2-40B4-BE49-F238E27FC236}">
                <a16:creationId xmlns:a16="http://schemas.microsoft.com/office/drawing/2014/main" id="{5CB04BD4-E02D-4798-A26C-BEC145AB49DB}"/>
              </a:ext>
            </a:extLst>
          </p:cNvPr>
          <p:cNvSpPr/>
          <p:nvPr/>
        </p:nvSpPr>
        <p:spPr>
          <a:xfrm>
            <a:off x="25698450" y="1199237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hlinkClick r:id="" action="ppaction://noaction"/>
            <a:extLst>
              <a:ext uri="{FF2B5EF4-FFF2-40B4-BE49-F238E27FC236}">
                <a16:creationId xmlns:a16="http://schemas.microsoft.com/office/drawing/2014/main" id="{960EAC65-8800-4CAD-9FE7-2E32EA1A6592}"/>
              </a:ext>
            </a:extLst>
          </p:cNvPr>
          <p:cNvSpPr/>
          <p:nvPr/>
        </p:nvSpPr>
        <p:spPr>
          <a:xfrm>
            <a:off x="25698450" y="1335784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hlinkClick r:id="" action="ppaction://noaction"/>
            <a:extLst>
              <a:ext uri="{FF2B5EF4-FFF2-40B4-BE49-F238E27FC236}">
                <a16:creationId xmlns:a16="http://schemas.microsoft.com/office/drawing/2014/main" id="{DFA1BB0B-267B-4951-8EA3-AF3B56A46A59}"/>
              </a:ext>
            </a:extLst>
          </p:cNvPr>
          <p:cNvSpPr/>
          <p:nvPr/>
        </p:nvSpPr>
        <p:spPr>
          <a:xfrm>
            <a:off x="25698450" y="147233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hlinkClick r:id="" action="ppaction://noaction"/>
            <a:extLst>
              <a:ext uri="{FF2B5EF4-FFF2-40B4-BE49-F238E27FC236}">
                <a16:creationId xmlns:a16="http://schemas.microsoft.com/office/drawing/2014/main" id="{275EA8BE-60B0-4FF0-BA96-129F69F22E06}"/>
              </a:ext>
            </a:extLst>
          </p:cNvPr>
          <p:cNvSpPr/>
          <p:nvPr/>
        </p:nvSpPr>
        <p:spPr>
          <a:xfrm>
            <a:off x="25698450" y="16088788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22D3A13-EEE1-4B15-9C0B-5DC1A3E619F0}"/>
              </a:ext>
            </a:extLst>
          </p:cNvPr>
          <p:cNvSpPr/>
          <p:nvPr/>
        </p:nvSpPr>
        <p:spPr>
          <a:xfrm>
            <a:off x="24238858" y="16270514"/>
            <a:ext cx="1248228" cy="12748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 59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8F9B818D-929E-4ECD-A2BA-1263EA0889E7}"/>
              </a:ext>
            </a:extLst>
          </p:cNvPr>
          <p:cNvSpPr/>
          <p:nvPr/>
        </p:nvSpPr>
        <p:spPr>
          <a:xfrm>
            <a:off x="1116239" y="16270514"/>
            <a:ext cx="1248228" cy="12748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: Top Corners Rounded 61">
            <a:hlinkClick r:id="rId2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447800" y="2667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" name="Table 3">
            <a:extLst>
              <a:ext uri="{FF2B5EF4-FFF2-40B4-BE49-F238E27FC236}">
                <a16:creationId xmlns:a16="http://schemas.microsoft.com/office/drawing/2014/main" id="{73F15DFB-614C-46AD-B02A-3BFBB6921647}"/>
              </a:ext>
            </a:extLst>
          </p:cNvPr>
          <p:cNvGraphicFramePr>
            <a:graphicFrameLocks noGrp="1"/>
          </p:cNvGraphicFramePr>
          <p:nvPr/>
        </p:nvGraphicFramePr>
        <p:xfrm>
          <a:off x="14729253" y="3355718"/>
          <a:ext cx="10058402" cy="127599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7447">
                  <a:extLst>
                    <a:ext uri="{9D8B030D-6E8A-4147-A177-3AD203B41FA5}">
                      <a16:colId xmlns:a16="http://schemas.microsoft.com/office/drawing/2014/main" val="3293285491"/>
                    </a:ext>
                  </a:extLst>
                </a:gridCol>
                <a:gridCol w="528489">
                  <a:extLst>
                    <a:ext uri="{9D8B030D-6E8A-4147-A177-3AD203B41FA5}">
                      <a16:colId xmlns:a16="http://schemas.microsoft.com/office/drawing/2014/main" val="858216296"/>
                    </a:ext>
                  </a:extLst>
                </a:gridCol>
                <a:gridCol w="7982466">
                  <a:extLst>
                    <a:ext uri="{9D8B030D-6E8A-4147-A177-3AD203B41FA5}">
                      <a16:colId xmlns:a16="http://schemas.microsoft.com/office/drawing/2014/main" val="2773723347"/>
                    </a:ext>
                  </a:extLst>
                </a:gridCol>
              </a:tblGrid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10950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4194046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0321369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0016852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833699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7389317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85456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9126564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5621459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1653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009620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354245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112960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7287625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537558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5669178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id="{8136963B-F885-4109-9D76-464C6F136F62}"/>
              </a:ext>
            </a:extLst>
          </p:cNvPr>
          <p:cNvSpPr txBox="1"/>
          <p:nvPr/>
        </p:nvSpPr>
        <p:spPr>
          <a:xfrm>
            <a:off x="14729253" y="2172383"/>
            <a:ext cx="100584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Goals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BBF48CA-B038-4D81-8D54-798C28C0C5B0}"/>
              </a:ext>
            </a:extLst>
          </p:cNvPr>
          <p:cNvSpPr txBox="1"/>
          <p:nvPr/>
        </p:nvSpPr>
        <p:spPr>
          <a:xfrm>
            <a:off x="1815670" y="10376168"/>
            <a:ext cx="100584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Week Ending _____________________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7F593EA-88D4-4C83-AE3A-D34D14D87FC8}"/>
              </a:ext>
            </a:extLst>
          </p:cNvPr>
          <p:cNvSpPr txBox="1"/>
          <p:nvPr/>
        </p:nvSpPr>
        <p:spPr>
          <a:xfrm>
            <a:off x="1815670" y="8108262"/>
            <a:ext cx="100584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Week Ending _____________________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33B7993-196D-47ED-B57E-9F50821AC9AD}"/>
              </a:ext>
            </a:extLst>
          </p:cNvPr>
          <p:cNvSpPr txBox="1"/>
          <p:nvPr/>
        </p:nvSpPr>
        <p:spPr>
          <a:xfrm>
            <a:off x="1815670" y="9242215"/>
            <a:ext cx="100584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Week Ending _____________________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642731E-9EF2-4CBC-A1F1-9611898E8FDE}"/>
              </a:ext>
            </a:extLst>
          </p:cNvPr>
          <p:cNvSpPr txBox="1"/>
          <p:nvPr/>
        </p:nvSpPr>
        <p:spPr>
          <a:xfrm>
            <a:off x="1815670" y="6974309"/>
            <a:ext cx="100584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Week Ending _____________________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BA2CA0E-577E-458F-9882-D9E1C81C8953}"/>
              </a:ext>
            </a:extLst>
          </p:cNvPr>
          <p:cNvSpPr txBox="1"/>
          <p:nvPr/>
        </p:nvSpPr>
        <p:spPr>
          <a:xfrm>
            <a:off x="1815670" y="11510121"/>
            <a:ext cx="100584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Week Ending _____________________</a:t>
            </a:r>
          </a:p>
        </p:txBody>
      </p:sp>
      <p:sp>
        <p:nvSpPr>
          <p:cNvPr id="35" name="Rectangle 34">
            <a:hlinkClick r:id="rId3" action="ppaction://hlinksldjump"/>
            <a:extLst>
              <a:ext uri="{FF2B5EF4-FFF2-40B4-BE49-F238E27FC236}">
                <a16:creationId xmlns:a16="http://schemas.microsoft.com/office/drawing/2014/main" id="{6BB5930F-DEDD-4695-B13E-A583BDFA8E54}"/>
              </a:ext>
            </a:extLst>
          </p:cNvPr>
          <p:cNvSpPr/>
          <p:nvPr/>
        </p:nvSpPr>
        <p:spPr>
          <a:xfrm>
            <a:off x="1447800" y="8105929"/>
            <a:ext cx="10671043" cy="959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36" name="Rectangle 35">
            <a:hlinkClick r:id="rId4" action="ppaction://hlinksldjump"/>
            <a:extLst>
              <a:ext uri="{FF2B5EF4-FFF2-40B4-BE49-F238E27FC236}">
                <a16:creationId xmlns:a16="http://schemas.microsoft.com/office/drawing/2014/main" id="{81D3C72D-5143-4A3C-9BE9-04627DD28EFC}"/>
              </a:ext>
            </a:extLst>
          </p:cNvPr>
          <p:cNvSpPr/>
          <p:nvPr/>
        </p:nvSpPr>
        <p:spPr>
          <a:xfrm>
            <a:off x="1447800" y="6974309"/>
            <a:ext cx="10671043" cy="98339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38" name="Rectangle 37">
            <a:hlinkClick r:id="rId5" action="ppaction://hlinksldjump"/>
            <a:extLst>
              <a:ext uri="{FF2B5EF4-FFF2-40B4-BE49-F238E27FC236}">
                <a16:creationId xmlns:a16="http://schemas.microsoft.com/office/drawing/2014/main" id="{28A20162-4F6F-49A9-BC30-D357994AB508}"/>
              </a:ext>
            </a:extLst>
          </p:cNvPr>
          <p:cNvSpPr/>
          <p:nvPr/>
        </p:nvSpPr>
        <p:spPr>
          <a:xfrm>
            <a:off x="1447800" y="9292284"/>
            <a:ext cx="10671043" cy="959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39" name="Rectangle 38">
            <a:hlinkClick r:id="rId6" action="ppaction://hlinksldjump"/>
            <a:extLst>
              <a:ext uri="{FF2B5EF4-FFF2-40B4-BE49-F238E27FC236}">
                <a16:creationId xmlns:a16="http://schemas.microsoft.com/office/drawing/2014/main" id="{63083591-8B9E-46A0-98E4-7075051DDB08}"/>
              </a:ext>
            </a:extLst>
          </p:cNvPr>
          <p:cNvSpPr/>
          <p:nvPr/>
        </p:nvSpPr>
        <p:spPr>
          <a:xfrm>
            <a:off x="1447800" y="11582962"/>
            <a:ext cx="10671043" cy="959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40" name="Rectangle 39">
            <a:hlinkClick r:id="rId7" action="ppaction://hlinksldjump"/>
            <a:extLst>
              <a:ext uri="{FF2B5EF4-FFF2-40B4-BE49-F238E27FC236}">
                <a16:creationId xmlns:a16="http://schemas.microsoft.com/office/drawing/2014/main" id="{7DE5849A-B7D8-4732-92A0-EA0BAD5E446F}"/>
              </a:ext>
            </a:extLst>
          </p:cNvPr>
          <p:cNvSpPr/>
          <p:nvPr/>
        </p:nvSpPr>
        <p:spPr>
          <a:xfrm>
            <a:off x="1447800" y="10430032"/>
            <a:ext cx="10664398" cy="959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grpSp>
        <p:nvGrpSpPr>
          <p:cNvPr id="66" name="Group 65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366003" y="1123774"/>
            <a:ext cx="25974230" cy="16354514"/>
            <a:chOff x="322460" y="1019087"/>
            <a:chExt cx="25974230" cy="16354514"/>
          </a:xfrm>
        </p:grpSpPr>
        <p:sp>
          <p:nvSpPr>
            <p:cNvPr id="67" name="Rectangle: Rounded Corners 16">
              <a:hlinkClick r:id="rId8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322460" y="101908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8" name="Rectangle: Rounded Corners 17">
              <a:hlinkClick r:id="rId9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322460" y="238877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9" name="Rectangle: Rounded Corners 18">
              <a:hlinkClick r:id="rId10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322460" y="375846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0" name="Rectangle: Rounded Corners 19">
              <a:hlinkClick r:id="rId11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322460" y="511825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1" name="Rectangle: Rounded Corners 20">
              <a:hlinkClick r:id="rId12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2" name="Rectangle: Rounded Corners 21">
              <a:hlinkClick r:id="rId13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3" name="Rectangle: Rounded Corners 22">
              <a:hlinkClick r:id="rId14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4" name="Rectangle: Rounded Corners 23">
              <a:hlinkClick r:id="rId15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5" name="Rectangle: Rounded Corners 24">
              <a:hlinkClick r:id="rId16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6" name="Rectangle: Rounded Corners 25">
              <a:hlinkClick r:id="rId17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7" name="Rectangle: Rounded Corners 26">
              <a:hlinkClick r:id="rId18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8" name="Rectangle: Rounded Corners 27">
              <a:hlinkClick r:id="rId19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1793898" y="6974309"/>
            <a:ext cx="10101948" cy="5595861"/>
            <a:chOff x="1793898" y="6974309"/>
            <a:chExt cx="10101948" cy="5595861"/>
          </a:xfrm>
        </p:grpSpPr>
        <p:sp>
          <p:nvSpPr>
            <p:cNvPr id="44" name="Rounded Rectangle 43">
              <a:hlinkClick r:id="rId20" action="ppaction://hlinksldjump"/>
            </p:cNvPr>
            <p:cNvSpPr/>
            <p:nvPr/>
          </p:nvSpPr>
          <p:spPr>
            <a:xfrm>
              <a:off x="1815669" y="6974309"/>
              <a:ext cx="10058403" cy="980313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Rounded Rectangle 44">
              <a:hlinkClick r:id="rId21" action="ppaction://hlinksldjump"/>
            </p:cNvPr>
            <p:cNvSpPr/>
            <p:nvPr/>
          </p:nvSpPr>
          <p:spPr>
            <a:xfrm>
              <a:off x="1815671" y="8106429"/>
              <a:ext cx="10058403" cy="980313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Rounded Rectangle 45">
              <a:hlinkClick r:id="rId22" action="ppaction://hlinksldjump"/>
            </p:cNvPr>
            <p:cNvSpPr/>
            <p:nvPr/>
          </p:nvSpPr>
          <p:spPr>
            <a:xfrm>
              <a:off x="1815672" y="9325622"/>
              <a:ext cx="10058403" cy="980313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7" name="Rounded Rectangle 46">
              <a:hlinkClick r:id="rId23" action="ppaction://hlinksldjump"/>
            </p:cNvPr>
            <p:cNvSpPr/>
            <p:nvPr/>
          </p:nvSpPr>
          <p:spPr>
            <a:xfrm>
              <a:off x="1793898" y="10392416"/>
              <a:ext cx="10058403" cy="980313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Rounded Rectangle 47">
              <a:hlinkClick r:id="rId24" action="ppaction://hlinksldjump"/>
            </p:cNvPr>
            <p:cNvSpPr/>
            <p:nvPr/>
          </p:nvSpPr>
          <p:spPr>
            <a:xfrm>
              <a:off x="1837443" y="11589857"/>
              <a:ext cx="10058403" cy="980313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6626182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Rounded Corners 9">
            <a:hlinkClick r:id="" action="ppaction://noaction"/>
            <a:extLst>
              <a:ext uri="{FF2B5EF4-FFF2-40B4-BE49-F238E27FC236}">
                <a16:creationId xmlns:a16="http://schemas.microsoft.com/office/drawing/2014/main" id="{446C6CE9-07F3-4FF5-93FF-C749C9E8A595}"/>
              </a:ext>
            </a:extLst>
          </p:cNvPr>
          <p:cNvSpPr/>
          <p:nvPr/>
        </p:nvSpPr>
        <p:spPr>
          <a:xfrm>
            <a:off x="25698450" y="10686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hlinkClick r:id="" action="ppaction://noaction"/>
            <a:extLst>
              <a:ext uri="{FF2B5EF4-FFF2-40B4-BE49-F238E27FC236}">
                <a16:creationId xmlns:a16="http://schemas.microsoft.com/office/drawing/2014/main" id="{8255F68B-2F1A-4CD9-A876-123357C575D6}"/>
              </a:ext>
            </a:extLst>
          </p:cNvPr>
          <p:cNvSpPr/>
          <p:nvPr/>
        </p:nvSpPr>
        <p:spPr>
          <a:xfrm>
            <a:off x="25698450" y="243408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hlinkClick r:id="" action="ppaction://noaction"/>
            <a:extLst>
              <a:ext uri="{FF2B5EF4-FFF2-40B4-BE49-F238E27FC236}">
                <a16:creationId xmlns:a16="http://schemas.microsoft.com/office/drawing/2014/main" id="{F7790886-A193-4B09-A3A6-0132E7DA88A9}"/>
              </a:ext>
            </a:extLst>
          </p:cNvPr>
          <p:cNvSpPr/>
          <p:nvPr/>
        </p:nvSpPr>
        <p:spPr>
          <a:xfrm>
            <a:off x="25698450" y="379955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hlinkClick r:id="" action="ppaction://noaction"/>
            <a:extLst>
              <a:ext uri="{FF2B5EF4-FFF2-40B4-BE49-F238E27FC236}">
                <a16:creationId xmlns:a16="http://schemas.microsoft.com/office/drawing/2014/main" id="{5AF01227-4BF8-4787-B84A-203E86E662C5}"/>
              </a:ext>
            </a:extLst>
          </p:cNvPr>
          <p:cNvSpPr/>
          <p:nvPr/>
        </p:nvSpPr>
        <p:spPr>
          <a:xfrm>
            <a:off x="25698450" y="516502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hlinkClick r:id="" action="ppaction://noaction"/>
            <a:extLst>
              <a:ext uri="{FF2B5EF4-FFF2-40B4-BE49-F238E27FC236}">
                <a16:creationId xmlns:a16="http://schemas.microsoft.com/office/drawing/2014/main" id="{7BFE6CA8-572E-4F3E-9539-BBE1CE79CCF5}"/>
              </a:ext>
            </a:extLst>
          </p:cNvPr>
          <p:cNvSpPr/>
          <p:nvPr/>
        </p:nvSpPr>
        <p:spPr>
          <a:xfrm>
            <a:off x="25698450" y="653049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hlinkClick r:id="" action="ppaction://noaction"/>
            <a:extLst>
              <a:ext uri="{FF2B5EF4-FFF2-40B4-BE49-F238E27FC236}">
                <a16:creationId xmlns:a16="http://schemas.microsoft.com/office/drawing/2014/main" id="{1BFD18DA-2C6D-4619-8ED1-4C04808E9755}"/>
              </a:ext>
            </a:extLst>
          </p:cNvPr>
          <p:cNvSpPr/>
          <p:nvPr/>
        </p:nvSpPr>
        <p:spPr>
          <a:xfrm>
            <a:off x="25698450" y="789596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hlinkClick r:id="" action="ppaction://noaction"/>
            <a:extLst>
              <a:ext uri="{FF2B5EF4-FFF2-40B4-BE49-F238E27FC236}">
                <a16:creationId xmlns:a16="http://schemas.microsoft.com/office/drawing/2014/main" id="{D45A448A-6A4F-40F2-8A70-2EAD84357E48}"/>
              </a:ext>
            </a:extLst>
          </p:cNvPr>
          <p:cNvSpPr/>
          <p:nvPr/>
        </p:nvSpPr>
        <p:spPr>
          <a:xfrm>
            <a:off x="25698450" y="926143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hlinkClick r:id="" action="ppaction://noaction"/>
            <a:extLst>
              <a:ext uri="{FF2B5EF4-FFF2-40B4-BE49-F238E27FC236}">
                <a16:creationId xmlns:a16="http://schemas.microsoft.com/office/drawing/2014/main" id="{2BE8278F-BB92-41BF-9083-BD8B17BD9AC2}"/>
              </a:ext>
            </a:extLst>
          </p:cNvPr>
          <p:cNvSpPr/>
          <p:nvPr/>
        </p:nvSpPr>
        <p:spPr>
          <a:xfrm>
            <a:off x="25698450" y="1062690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hlinkClick r:id="" action="ppaction://noaction"/>
            <a:extLst>
              <a:ext uri="{FF2B5EF4-FFF2-40B4-BE49-F238E27FC236}">
                <a16:creationId xmlns:a16="http://schemas.microsoft.com/office/drawing/2014/main" id="{5CB04BD4-E02D-4798-A26C-BEC145AB49DB}"/>
              </a:ext>
            </a:extLst>
          </p:cNvPr>
          <p:cNvSpPr/>
          <p:nvPr/>
        </p:nvSpPr>
        <p:spPr>
          <a:xfrm>
            <a:off x="25698450" y="1199237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hlinkClick r:id="" action="ppaction://noaction"/>
            <a:extLst>
              <a:ext uri="{FF2B5EF4-FFF2-40B4-BE49-F238E27FC236}">
                <a16:creationId xmlns:a16="http://schemas.microsoft.com/office/drawing/2014/main" id="{960EAC65-8800-4CAD-9FE7-2E32EA1A6592}"/>
              </a:ext>
            </a:extLst>
          </p:cNvPr>
          <p:cNvSpPr/>
          <p:nvPr/>
        </p:nvSpPr>
        <p:spPr>
          <a:xfrm>
            <a:off x="25698450" y="1335784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hlinkClick r:id="" action="ppaction://noaction"/>
            <a:extLst>
              <a:ext uri="{FF2B5EF4-FFF2-40B4-BE49-F238E27FC236}">
                <a16:creationId xmlns:a16="http://schemas.microsoft.com/office/drawing/2014/main" id="{DFA1BB0B-267B-4951-8EA3-AF3B56A46A59}"/>
              </a:ext>
            </a:extLst>
          </p:cNvPr>
          <p:cNvSpPr/>
          <p:nvPr/>
        </p:nvSpPr>
        <p:spPr>
          <a:xfrm>
            <a:off x="25698450" y="147233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hlinkClick r:id="" action="ppaction://noaction"/>
            <a:extLst>
              <a:ext uri="{FF2B5EF4-FFF2-40B4-BE49-F238E27FC236}">
                <a16:creationId xmlns:a16="http://schemas.microsoft.com/office/drawing/2014/main" id="{275EA8BE-60B0-4FF0-BA96-129F69F22E06}"/>
              </a:ext>
            </a:extLst>
          </p:cNvPr>
          <p:cNvSpPr/>
          <p:nvPr/>
        </p:nvSpPr>
        <p:spPr>
          <a:xfrm>
            <a:off x="25698450" y="16088788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22D3A13-EEE1-4B15-9C0B-5DC1A3E619F0}"/>
              </a:ext>
            </a:extLst>
          </p:cNvPr>
          <p:cNvSpPr/>
          <p:nvPr/>
        </p:nvSpPr>
        <p:spPr>
          <a:xfrm>
            <a:off x="23795500" y="16088788"/>
            <a:ext cx="1691586" cy="1456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 59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8F9B818D-929E-4ECD-A2BA-1263EA0889E7}"/>
              </a:ext>
            </a:extLst>
          </p:cNvPr>
          <p:cNvSpPr/>
          <p:nvPr/>
        </p:nvSpPr>
        <p:spPr>
          <a:xfrm>
            <a:off x="1116239" y="16270514"/>
            <a:ext cx="1248228" cy="12748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: Top Corners Rounded 61">
            <a:hlinkClick r:id="rId2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447800" y="2667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bject 2">
            <a:extLst>
              <a:ext uri="{FF2B5EF4-FFF2-40B4-BE49-F238E27FC236}">
                <a16:creationId xmlns:a16="http://schemas.microsoft.com/office/drawing/2014/main" id="{A7843B35-D7B0-42AB-9877-BA97342BDBE4}"/>
              </a:ext>
            </a:extLst>
          </p:cNvPr>
          <p:cNvSpPr txBox="1"/>
          <p:nvPr/>
        </p:nvSpPr>
        <p:spPr>
          <a:xfrm>
            <a:off x="3067050" y="1349288"/>
            <a:ext cx="6426393" cy="763029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25400" algn="ctr">
              <a:spcBef>
                <a:spcPts val="190"/>
              </a:spcBef>
            </a:pPr>
            <a:r>
              <a:rPr sz="4800" b="1" spc="-10" dirty="0">
                <a:latin typeface="Calibri"/>
                <a:cs typeface="Calibri"/>
              </a:rPr>
              <a:t>Goal</a:t>
            </a:r>
            <a:r>
              <a:rPr sz="4800" b="1" spc="-70" dirty="0">
                <a:latin typeface="Calibri"/>
                <a:cs typeface="Calibri"/>
              </a:rPr>
              <a:t> </a:t>
            </a:r>
            <a:r>
              <a:rPr sz="4800" b="1" spc="-10" dirty="0">
                <a:latin typeface="Calibri"/>
                <a:cs typeface="Calibri"/>
              </a:rPr>
              <a:t>Classification</a:t>
            </a:r>
            <a:endParaRPr sz="4800" dirty="0">
              <a:latin typeface="Calibri"/>
              <a:cs typeface="Calibri"/>
            </a:endParaRPr>
          </a:p>
        </p:txBody>
      </p:sp>
      <p:graphicFrame>
        <p:nvGraphicFramePr>
          <p:cNvPr id="33" name="object 5">
            <a:extLst>
              <a:ext uri="{FF2B5EF4-FFF2-40B4-BE49-F238E27FC236}">
                <a16:creationId xmlns:a16="http://schemas.microsoft.com/office/drawing/2014/main" id="{A02703A7-9334-429C-9DFA-A74E27BB1720}"/>
              </a:ext>
            </a:extLst>
          </p:cNvPr>
          <p:cNvGraphicFramePr>
            <a:graphicFrameLocks noGrp="1"/>
          </p:cNvGraphicFramePr>
          <p:nvPr/>
        </p:nvGraphicFramePr>
        <p:xfrm>
          <a:off x="1217932" y="2386786"/>
          <a:ext cx="11329025" cy="78405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245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6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55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17101">
                <a:tc>
                  <a:txBody>
                    <a:bodyPr/>
                    <a:lstStyle/>
                    <a:p>
                      <a:pPr algn="ctr">
                        <a:lnSpc>
                          <a:spcPts val="124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1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st 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Most</a:t>
                      </a:r>
                      <a:r>
                        <a:rPr sz="2400" spc="-9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Urgent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ts val="124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2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nd</a:t>
                      </a:r>
                      <a:r>
                        <a:rPr sz="2400" spc="127" baseline="27777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Urgent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 w="6350">
                      <a:noFill/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2319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  <a:lnT>
                      <a:noFill/>
                    </a:lnT>
                    <a:lnB w="635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  <a:lnT w="6350">
                      <a:noFill/>
                      <a:prstDash val="solid"/>
                    </a:lnT>
                    <a:lnB w="635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026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140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3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rd</a:t>
                      </a:r>
                      <a:r>
                        <a:rPr sz="2400" spc="127" baseline="27777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Important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T w="6350">
                      <a:noFill/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  <a:p>
                      <a:pPr marL="635" algn="ctr">
                        <a:lnSpc>
                          <a:spcPts val="140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4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th 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Not</a:t>
                      </a:r>
                      <a:r>
                        <a:rPr sz="2400" spc="-8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Important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T w="6350">
                      <a:noFill/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1" name="object 3">
            <a:extLst>
              <a:ext uri="{FF2B5EF4-FFF2-40B4-BE49-F238E27FC236}">
                <a16:creationId xmlns:a16="http://schemas.microsoft.com/office/drawing/2014/main" id="{B3BF3BDB-0074-43B2-B87B-F25407F3CCCC}"/>
              </a:ext>
            </a:extLst>
          </p:cNvPr>
          <p:cNvSpPr/>
          <p:nvPr/>
        </p:nvSpPr>
        <p:spPr>
          <a:xfrm>
            <a:off x="1128430" y="2597186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4" name="object 6">
            <a:extLst>
              <a:ext uri="{FF2B5EF4-FFF2-40B4-BE49-F238E27FC236}">
                <a16:creationId xmlns:a16="http://schemas.microsoft.com/office/drawing/2014/main" id="{21E2FD4A-C6E7-4B43-A044-B0A09935A1AD}"/>
              </a:ext>
            </a:extLst>
          </p:cNvPr>
          <p:cNvSpPr/>
          <p:nvPr/>
        </p:nvSpPr>
        <p:spPr>
          <a:xfrm>
            <a:off x="1174149" y="10358201"/>
            <a:ext cx="5434721" cy="6123022"/>
          </a:xfrm>
          <a:custGeom>
            <a:avLst/>
            <a:gdLst/>
            <a:ahLst/>
            <a:cxnLst/>
            <a:rect l="l" t="t" r="r" b="b"/>
            <a:pathLst>
              <a:path w="2962275" h="3431540">
                <a:moveTo>
                  <a:pt x="0" y="3431159"/>
                </a:moveTo>
                <a:lnTo>
                  <a:pt x="2961766" y="3431159"/>
                </a:lnTo>
                <a:lnTo>
                  <a:pt x="2961766" y="0"/>
                </a:lnTo>
                <a:lnTo>
                  <a:pt x="0" y="0"/>
                </a:lnTo>
                <a:lnTo>
                  <a:pt x="0" y="3431159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5" name="object 7">
            <a:extLst>
              <a:ext uri="{FF2B5EF4-FFF2-40B4-BE49-F238E27FC236}">
                <a16:creationId xmlns:a16="http://schemas.microsoft.com/office/drawing/2014/main" id="{1DA04D45-AB27-4535-801A-EBB6F25212E6}"/>
              </a:ext>
            </a:extLst>
          </p:cNvPr>
          <p:cNvSpPr/>
          <p:nvPr/>
        </p:nvSpPr>
        <p:spPr>
          <a:xfrm>
            <a:off x="1259497" y="10452544"/>
            <a:ext cx="5193566" cy="342900"/>
          </a:xfrm>
          <a:custGeom>
            <a:avLst/>
            <a:gdLst/>
            <a:ahLst/>
            <a:cxnLst/>
            <a:rect l="l" t="t" r="r" b="b"/>
            <a:pathLst>
              <a:path w="2830829" h="171450">
                <a:moveTo>
                  <a:pt x="0" y="170992"/>
                </a:moveTo>
                <a:lnTo>
                  <a:pt x="2830703" y="170992"/>
                </a:lnTo>
                <a:lnTo>
                  <a:pt x="2830703" y="0"/>
                </a:lnTo>
                <a:lnTo>
                  <a:pt x="0" y="0"/>
                </a:lnTo>
                <a:lnTo>
                  <a:pt x="0" y="170992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6" name="object 8">
            <a:extLst>
              <a:ext uri="{FF2B5EF4-FFF2-40B4-BE49-F238E27FC236}">
                <a16:creationId xmlns:a16="http://schemas.microsoft.com/office/drawing/2014/main" id="{263F33B8-7CE9-4385-82D8-ADE8AFAC5EB1}"/>
              </a:ext>
            </a:extLst>
          </p:cNvPr>
          <p:cNvSpPr/>
          <p:nvPr/>
        </p:nvSpPr>
        <p:spPr>
          <a:xfrm>
            <a:off x="6820235" y="10358201"/>
            <a:ext cx="5681004" cy="6123022"/>
          </a:xfrm>
          <a:custGeom>
            <a:avLst/>
            <a:gdLst/>
            <a:ahLst/>
            <a:cxnLst/>
            <a:rect l="l" t="t" r="r" b="b"/>
            <a:pathLst>
              <a:path w="3254375" h="3431540">
                <a:moveTo>
                  <a:pt x="0" y="3431159"/>
                </a:moveTo>
                <a:lnTo>
                  <a:pt x="3254375" y="3431159"/>
                </a:lnTo>
                <a:lnTo>
                  <a:pt x="3254375" y="0"/>
                </a:lnTo>
                <a:lnTo>
                  <a:pt x="0" y="0"/>
                </a:lnTo>
                <a:lnTo>
                  <a:pt x="0" y="3431159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8" name="object 10">
            <a:extLst>
              <a:ext uri="{FF2B5EF4-FFF2-40B4-BE49-F238E27FC236}">
                <a16:creationId xmlns:a16="http://schemas.microsoft.com/office/drawing/2014/main" id="{D74C18D9-9F6D-4E04-8FC5-58A05AFB1F12}"/>
              </a:ext>
            </a:extLst>
          </p:cNvPr>
          <p:cNvSpPr/>
          <p:nvPr/>
        </p:nvSpPr>
        <p:spPr>
          <a:xfrm>
            <a:off x="1128430" y="1044045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0" name="object 12">
            <a:extLst>
              <a:ext uri="{FF2B5EF4-FFF2-40B4-BE49-F238E27FC236}">
                <a16:creationId xmlns:a16="http://schemas.microsoft.com/office/drawing/2014/main" id="{E6BF1142-E064-4903-AE86-F24DC26A8991}"/>
              </a:ext>
            </a:extLst>
          </p:cNvPr>
          <p:cNvSpPr/>
          <p:nvPr/>
        </p:nvSpPr>
        <p:spPr>
          <a:xfrm>
            <a:off x="7423822" y="1044045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3" name="object 15">
            <a:extLst>
              <a:ext uri="{FF2B5EF4-FFF2-40B4-BE49-F238E27FC236}">
                <a16:creationId xmlns:a16="http://schemas.microsoft.com/office/drawing/2014/main" id="{F77D01BA-E477-42CE-85EB-7829C8ED25B8}"/>
              </a:ext>
            </a:extLst>
          </p:cNvPr>
          <p:cNvSpPr/>
          <p:nvPr/>
        </p:nvSpPr>
        <p:spPr>
          <a:xfrm>
            <a:off x="111623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4" name="object 16">
            <a:extLst>
              <a:ext uri="{FF2B5EF4-FFF2-40B4-BE49-F238E27FC236}">
                <a16:creationId xmlns:a16="http://schemas.microsoft.com/office/drawing/2014/main" id="{AFB6542E-FD74-4A5F-95CC-78FD45BE46E8}"/>
              </a:ext>
            </a:extLst>
          </p:cNvPr>
          <p:cNvSpPr/>
          <p:nvPr/>
        </p:nvSpPr>
        <p:spPr>
          <a:xfrm>
            <a:off x="111623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7" name="object 19">
            <a:extLst>
              <a:ext uri="{FF2B5EF4-FFF2-40B4-BE49-F238E27FC236}">
                <a16:creationId xmlns:a16="http://schemas.microsoft.com/office/drawing/2014/main" id="{4854EE60-2782-4E9C-9390-D4FF5F08A77E}"/>
              </a:ext>
            </a:extLst>
          </p:cNvPr>
          <p:cNvSpPr/>
          <p:nvPr/>
        </p:nvSpPr>
        <p:spPr>
          <a:xfrm>
            <a:off x="7051964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0" name="object 22">
            <a:extLst>
              <a:ext uri="{FF2B5EF4-FFF2-40B4-BE49-F238E27FC236}">
                <a16:creationId xmlns:a16="http://schemas.microsoft.com/office/drawing/2014/main" id="{C87A5974-E205-4B03-BC37-AEF7EA800BED}"/>
              </a:ext>
            </a:extLst>
          </p:cNvPr>
          <p:cNvSpPr/>
          <p:nvPr/>
        </p:nvSpPr>
        <p:spPr>
          <a:xfrm>
            <a:off x="741162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3" name="object 25">
            <a:extLst>
              <a:ext uri="{FF2B5EF4-FFF2-40B4-BE49-F238E27FC236}">
                <a16:creationId xmlns:a16="http://schemas.microsoft.com/office/drawing/2014/main" id="{4B47CB9A-3CF7-4B6F-ABCF-C72A09243204}"/>
              </a:ext>
            </a:extLst>
          </p:cNvPr>
          <p:cNvSpPr/>
          <p:nvPr/>
        </p:nvSpPr>
        <p:spPr>
          <a:xfrm>
            <a:off x="13935620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4" name="object 26">
            <a:extLst>
              <a:ext uri="{FF2B5EF4-FFF2-40B4-BE49-F238E27FC236}">
                <a16:creationId xmlns:a16="http://schemas.microsoft.com/office/drawing/2014/main" id="{739C951D-1F43-428D-AE98-1AF368E07A68}"/>
              </a:ext>
            </a:extLst>
          </p:cNvPr>
          <p:cNvSpPr/>
          <p:nvPr/>
        </p:nvSpPr>
        <p:spPr>
          <a:xfrm>
            <a:off x="13935620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graphicFrame>
        <p:nvGraphicFramePr>
          <p:cNvPr id="221" name="Table 3">
            <a:extLst>
              <a:ext uri="{FF2B5EF4-FFF2-40B4-BE49-F238E27FC236}">
                <a16:creationId xmlns:a16="http://schemas.microsoft.com/office/drawing/2014/main" id="{D47B43EA-9621-4B23-B48A-E337E935E4F0}"/>
              </a:ext>
            </a:extLst>
          </p:cNvPr>
          <p:cNvGraphicFramePr>
            <a:graphicFrameLocks noGrp="1"/>
          </p:cNvGraphicFramePr>
          <p:nvPr/>
        </p:nvGraphicFramePr>
        <p:xfrm>
          <a:off x="14774874" y="2597186"/>
          <a:ext cx="10062414" cy="135573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8111">
                  <a:extLst>
                    <a:ext uri="{9D8B030D-6E8A-4147-A177-3AD203B41FA5}">
                      <a16:colId xmlns:a16="http://schemas.microsoft.com/office/drawing/2014/main" val="329328549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858216296"/>
                    </a:ext>
                  </a:extLst>
                </a:gridCol>
                <a:gridCol w="3085341">
                  <a:extLst>
                    <a:ext uri="{9D8B030D-6E8A-4147-A177-3AD203B41FA5}">
                      <a16:colId xmlns:a16="http://schemas.microsoft.com/office/drawing/2014/main" val="2773723347"/>
                    </a:ext>
                  </a:extLst>
                </a:gridCol>
                <a:gridCol w="457847">
                  <a:extLst>
                    <a:ext uri="{9D8B030D-6E8A-4147-A177-3AD203B41FA5}">
                      <a16:colId xmlns:a16="http://schemas.microsoft.com/office/drawing/2014/main" val="3970924410"/>
                    </a:ext>
                  </a:extLst>
                </a:gridCol>
                <a:gridCol w="5712835">
                  <a:extLst>
                    <a:ext uri="{9D8B030D-6E8A-4147-A177-3AD203B41FA5}">
                      <a16:colId xmlns:a16="http://schemas.microsoft.com/office/drawing/2014/main" val="3653340704"/>
                    </a:ext>
                  </a:extLst>
                </a:gridCol>
              </a:tblGrid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10950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4194046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0321369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0016852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833699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7389317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85456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9126564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5621459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1653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009620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354245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112960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7287625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537558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566917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8250689"/>
                  </a:ext>
                </a:extLst>
              </a:tr>
            </a:tbl>
          </a:graphicData>
        </a:graphic>
      </p:graphicFrame>
      <p:sp>
        <p:nvSpPr>
          <p:cNvPr id="222" name="object 2">
            <a:extLst>
              <a:ext uri="{FF2B5EF4-FFF2-40B4-BE49-F238E27FC236}">
                <a16:creationId xmlns:a16="http://schemas.microsoft.com/office/drawing/2014/main" id="{76C1F3F8-23F1-4DE6-9536-DE5F080AFA19}"/>
              </a:ext>
            </a:extLst>
          </p:cNvPr>
          <p:cNvSpPr txBox="1"/>
          <p:nvPr/>
        </p:nvSpPr>
        <p:spPr>
          <a:xfrm>
            <a:off x="18086105" y="1447616"/>
            <a:ext cx="4163630" cy="763029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25400" algn="ctr">
              <a:spcBef>
                <a:spcPts val="190"/>
              </a:spcBef>
            </a:pPr>
            <a:r>
              <a:rPr lang="en-ZA" sz="4800" b="1" spc="-10" dirty="0">
                <a:latin typeface="Calibri"/>
                <a:cs typeface="Calibri"/>
              </a:rPr>
              <a:t>To Do</a:t>
            </a:r>
            <a:endParaRPr sz="4800" dirty="0">
              <a:latin typeface="Calibri"/>
              <a:cs typeface="Calibri"/>
            </a:endParaRP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366003" y="1123774"/>
            <a:ext cx="25974230" cy="16354514"/>
            <a:chOff x="322460" y="1019087"/>
            <a:chExt cx="25974230" cy="16354514"/>
          </a:xfrm>
        </p:grpSpPr>
        <p:sp>
          <p:nvSpPr>
            <p:cNvPr id="61" name="Rectangle: Rounded Corners 16">
              <a:hlinkClick r:id="rId3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322460" y="101908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3" name="Rectangle: Rounded Corners 17">
              <a:hlinkClick r:id="rId4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322460" y="238877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4" name="Rectangle: Rounded Corners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322460" y="375846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5" name="Rectangle: Rounded Corners 19">
              <a:hlinkClick r:id="rId6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322460" y="511825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6" name="Rectangle: Rounded Corners 20">
              <a:hlinkClick r:id="rId7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7" name="Rectangle: Rounded Corners 21">
              <a:hlinkClick r:id="rId8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8" name="Rectangle: Rounded Corners 22">
              <a:hlinkClick r:id="rId9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9" name="Rectangle: Rounded Corners 23">
              <a:hlinkClick r:id="rId10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0" name="Rectangle: Rounded Corners 24">
              <a:hlinkClick r:id="rId11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1" name="Rectangle: Rounded Corners 25">
              <a:hlinkClick r:id="rId12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2" name="Rectangle: Rounded Corners 26">
              <a:hlinkClick r:id="rId13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3" name="Rectangle: Rounded Corners 27">
              <a:hlinkClick r:id="rId14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</p:spTree>
    <p:extLst>
      <p:ext uri="{BB962C8B-B14F-4D97-AF65-F5344CB8AC3E}">
        <p14:creationId xmlns:p14="http://schemas.microsoft.com/office/powerpoint/2010/main" val="34731413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Rectangle: Rounded Corners 524">
            <a:extLst>
              <a:ext uri="{FF2B5EF4-FFF2-40B4-BE49-F238E27FC236}">
                <a16:creationId xmlns:a16="http://schemas.microsoft.com/office/drawing/2014/main" id="{22661A40-0095-4402-BD28-29A32DFFC778}"/>
              </a:ext>
            </a:extLst>
          </p:cNvPr>
          <p:cNvSpPr/>
          <p:nvPr/>
        </p:nvSpPr>
        <p:spPr>
          <a:xfrm>
            <a:off x="1193035" y="1386053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Monday</a:t>
            </a:r>
          </a:p>
        </p:txBody>
      </p:sp>
      <p:graphicFrame>
        <p:nvGraphicFramePr>
          <p:cNvPr id="526" name="Table 526">
            <a:extLst>
              <a:ext uri="{FF2B5EF4-FFF2-40B4-BE49-F238E27FC236}">
                <a16:creationId xmlns:a16="http://schemas.microsoft.com/office/drawing/2014/main" id="{EF55DA1B-51F7-4344-838D-CDDB98178A93}"/>
              </a:ext>
            </a:extLst>
          </p:cNvPr>
          <p:cNvGraphicFramePr>
            <a:graphicFrameLocks noGrp="1"/>
          </p:cNvGraphicFramePr>
          <p:nvPr/>
        </p:nvGraphicFramePr>
        <p:xfrm>
          <a:off x="1224952" y="2106125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27" name="Rectangle: Rounded Corners 526">
            <a:extLst>
              <a:ext uri="{FF2B5EF4-FFF2-40B4-BE49-F238E27FC236}">
                <a16:creationId xmlns:a16="http://schemas.microsoft.com/office/drawing/2014/main" id="{802E2183-6E26-45DC-AA78-441749E0C855}"/>
              </a:ext>
            </a:extLst>
          </p:cNvPr>
          <p:cNvSpPr/>
          <p:nvPr/>
        </p:nvSpPr>
        <p:spPr>
          <a:xfrm>
            <a:off x="1224952" y="533292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Tuesday</a:t>
            </a:r>
          </a:p>
        </p:txBody>
      </p:sp>
      <p:graphicFrame>
        <p:nvGraphicFramePr>
          <p:cNvPr id="528" name="Table 526">
            <a:extLst>
              <a:ext uri="{FF2B5EF4-FFF2-40B4-BE49-F238E27FC236}">
                <a16:creationId xmlns:a16="http://schemas.microsoft.com/office/drawing/2014/main" id="{F3E6595C-8942-44BC-8112-AE82E4B2E65B}"/>
              </a:ext>
            </a:extLst>
          </p:cNvPr>
          <p:cNvGraphicFramePr>
            <a:graphicFrameLocks noGrp="1"/>
          </p:cNvGraphicFramePr>
          <p:nvPr/>
        </p:nvGraphicFramePr>
        <p:xfrm>
          <a:off x="1256869" y="605299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29" name="Rectangle: Rounded Corners 528">
            <a:extLst>
              <a:ext uri="{FF2B5EF4-FFF2-40B4-BE49-F238E27FC236}">
                <a16:creationId xmlns:a16="http://schemas.microsoft.com/office/drawing/2014/main" id="{F554E60D-9173-4374-9DC7-AE52FD0068D8}"/>
              </a:ext>
            </a:extLst>
          </p:cNvPr>
          <p:cNvSpPr/>
          <p:nvPr/>
        </p:nvSpPr>
        <p:spPr>
          <a:xfrm>
            <a:off x="1193035" y="9263228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Wednesday</a:t>
            </a:r>
          </a:p>
        </p:txBody>
      </p:sp>
      <p:graphicFrame>
        <p:nvGraphicFramePr>
          <p:cNvPr id="530" name="Table 526">
            <a:extLst>
              <a:ext uri="{FF2B5EF4-FFF2-40B4-BE49-F238E27FC236}">
                <a16:creationId xmlns:a16="http://schemas.microsoft.com/office/drawing/2014/main" id="{FA60CCC5-059D-4492-AE4E-7A25D734EC17}"/>
              </a:ext>
            </a:extLst>
          </p:cNvPr>
          <p:cNvGraphicFramePr>
            <a:graphicFrameLocks noGrp="1"/>
          </p:cNvGraphicFramePr>
          <p:nvPr/>
        </p:nvGraphicFramePr>
        <p:xfrm>
          <a:off x="1224952" y="9983300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1" name="Rectangle: Rounded Corners 530">
            <a:extLst>
              <a:ext uri="{FF2B5EF4-FFF2-40B4-BE49-F238E27FC236}">
                <a16:creationId xmlns:a16="http://schemas.microsoft.com/office/drawing/2014/main" id="{8D6290B4-8446-4A1C-A310-9D1E54796ED3}"/>
              </a:ext>
            </a:extLst>
          </p:cNvPr>
          <p:cNvSpPr/>
          <p:nvPr/>
        </p:nvSpPr>
        <p:spPr>
          <a:xfrm>
            <a:off x="1192526" y="1312134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Thursday</a:t>
            </a:r>
          </a:p>
        </p:txBody>
      </p:sp>
      <p:graphicFrame>
        <p:nvGraphicFramePr>
          <p:cNvPr id="532" name="Table 526">
            <a:extLst>
              <a:ext uri="{FF2B5EF4-FFF2-40B4-BE49-F238E27FC236}">
                <a16:creationId xmlns:a16="http://schemas.microsoft.com/office/drawing/2014/main" id="{D8343F4D-8B28-46AB-91B8-CE0B7F8AD754}"/>
              </a:ext>
            </a:extLst>
          </p:cNvPr>
          <p:cNvGraphicFramePr>
            <a:graphicFrameLocks noGrp="1"/>
          </p:cNvGraphicFramePr>
          <p:nvPr/>
        </p:nvGraphicFramePr>
        <p:xfrm>
          <a:off x="1224443" y="1384141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3" name="Rectangle: Rounded Corners 532">
            <a:extLst>
              <a:ext uri="{FF2B5EF4-FFF2-40B4-BE49-F238E27FC236}">
                <a16:creationId xmlns:a16="http://schemas.microsoft.com/office/drawing/2014/main" id="{C7332ED9-D87D-4C94-BE3D-A80A2F26E6FA}"/>
              </a:ext>
            </a:extLst>
          </p:cNvPr>
          <p:cNvSpPr/>
          <p:nvPr/>
        </p:nvSpPr>
        <p:spPr>
          <a:xfrm>
            <a:off x="22439927" y="1386053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Friday</a:t>
            </a:r>
          </a:p>
        </p:txBody>
      </p:sp>
      <p:graphicFrame>
        <p:nvGraphicFramePr>
          <p:cNvPr id="534" name="Table 526">
            <a:extLst>
              <a:ext uri="{FF2B5EF4-FFF2-40B4-BE49-F238E27FC236}">
                <a16:creationId xmlns:a16="http://schemas.microsoft.com/office/drawing/2014/main" id="{A4651587-3301-4BE4-B08A-A93921872368}"/>
              </a:ext>
            </a:extLst>
          </p:cNvPr>
          <p:cNvGraphicFramePr>
            <a:graphicFrameLocks noGrp="1"/>
          </p:cNvGraphicFramePr>
          <p:nvPr/>
        </p:nvGraphicFramePr>
        <p:xfrm>
          <a:off x="14066931" y="2106125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5" name="Rectangle: Rounded Corners 534">
            <a:extLst>
              <a:ext uri="{FF2B5EF4-FFF2-40B4-BE49-F238E27FC236}">
                <a16:creationId xmlns:a16="http://schemas.microsoft.com/office/drawing/2014/main" id="{D18545CF-A784-48FF-941B-96749C04EBED}"/>
              </a:ext>
            </a:extLst>
          </p:cNvPr>
          <p:cNvSpPr/>
          <p:nvPr/>
        </p:nvSpPr>
        <p:spPr>
          <a:xfrm>
            <a:off x="22408010" y="533292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Saturday</a:t>
            </a:r>
          </a:p>
        </p:txBody>
      </p:sp>
      <p:graphicFrame>
        <p:nvGraphicFramePr>
          <p:cNvPr id="536" name="Table 526">
            <a:extLst>
              <a:ext uri="{FF2B5EF4-FFF2-40B4-BE49-F238E27FC236}">
                <a16:creationId xmlns:a16="http://schemas.microsoft.com/office/drawing/2014/main" id="{5EA92FD2-DA63-4D12-88F7-FD598D788CDD}"/>
              </a:ext>
            </a:extLst>
          </p:cNvPr>
          <p:cNvGraphicFramePr>
            <a:graphicFrameLocks noGrp="1"/>
          </p:cNvGraphicFramePr>
          <p:nvPr/>
        </p:nvGraphicFramePr>
        <p:xfrm>
          <a:off x="14098848" y="605299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7" name="Rectangle: Rounded Corners 536">
            <a:extLst>
              <a:ext uri="{FF2B5EF4-FFF2-40B4-BE49-F238E27FC236}">
                <a16:creationId xmlns:a16="http://schemas.microsoft.com/office/drawing/2014/main" id="{F1473FCC-D503-4775-9987-B9E2D6C190C0}"/>
              </a:ext>
            </a:extLst>
          </p:cNvPr>
          <p:cNvSpPr/>
          <p:nvPr/>
        </p:nvSpPr>
        <p:spPr>
          <a:xfrm>
            <a:off x="22439927" y="9263228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Sunday</a:t>
            </a:r>
          </a:p>
        </p:txBody>
      </p:sp>
      <p:graphicFrame>
        <p:nvGraphicFramePr>
          <p:cNvPr id="538" name="Table 526">
            <a:extLst>
              <a:ext uri="{FF2B5EF4-FFF2-40B4-BE49-F238E27FC236}">
                <a16:creationId xmlns:a16="http://schemas.microsoft.com/office/drawing/2014/main" id="{6C0EFDD8-6F57-4D70-A037-BAC961600F78}"/>
              </a:ext>
            </a:extLst>
          </p:cNvPr>
          <p:cNvGraphicFramePr>
            <a:graphicFrameLocks noGrp="1"/>
          </p:cNvGraphicFramePr>
          <p:nvPr/>
        </p:nvGraphicFramePr>
        <p:xfrm>
          <a:off x="14066931" y="9983300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grpSp>
        <p:nvGrpSpPr>
          <p:cNvPr id="16" name="Group 15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25459160" y="1068614"/>
            <a:ext cx="1144165" cy="16347327"/>
            <a:chOff x="25152525" y="1026274"/>
            <a:chExt cx="1144165" cy="16347327"/>
          </a:xfrm>
        </p:grpSpPr>
        <p:sp>
          <p:nvSpPr>
            <p:cNvPr id="17" name="Rectangle: Rounded Corners 16">
              <a:hlinkClick r:id="rId2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163660" y="1026274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18" name="Rectangle: Rounded Corners 17">
              <a:hlinkClick r:id="rId3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163660" y="243648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19" name="Rectangle: Rounded Corners 18">
              <a:hlinkClick r:id="rId4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 userDrawn="1"/>
          </p:nvSpPr>
          <p:spPr>
            <a:xfrm>
              <a:off x="25163660" y="380617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0" name="Rectangle: Rounded Corners 19">
              <a:hlinkClick r:id="rId5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1" name="Rectangle: Rounded Corners 20">
              <a:hlinkClick r:id="rId6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2" name="Rectangle: Rounded Corners 21">
              <a:hlinkClick r:id="rId7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3" name="Rectangle: Rounded Corners 22">
              <a:hlinkClick r:id="rId8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4" name="Rectangle: Rounded Corners 23">
              <a:hlinkClick r:id="rId9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5" name="Rectangle: Rounded Corners 24">
              <a:hlinkClick r:id="rId10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6" name="Rectangle: Rounded Corners 25">
              <a:hlinkClick r:id="rId11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7" name="Rectangle: Rounded Corners 26">
              <a:hlinkClick r:id="rId12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8" name="Rectangle: Rounded Corners 27">
              <a:hlinkClick r:id="rId13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366003" y="1123774"/>
            <a:ext cx="25974230" cy="16354514"/>
            <a:chOff x="322460" y="1019087"/>
            <a:chExt cx="25974230" cy="16354514"/>
          </a:xfrm>
        </p:grpSpPr>
        <p:sp>
          <p:nvSpPr>
            <p:cNvPr id="30" name="Rectangle: Rounded Corners 16">
              <a:hlinkClick r:id="rId2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322460" y="101908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1" name="Rectangle: Rounded Corners 17">
              <a:hlinkClick r:id="rId3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322460" y="238877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2" name="Rectangle: Rounded Corners 18">
              <a:hlinkClick r:id="rId4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322460" y="375846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3" name="Rectangle: Rounded Corners 19">
              <a:hlinkClick r:id="rId5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322460" y="511825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4" name="Rectangle: Rounded Corners 20">
              <a:hlinkClick r:id="rId6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5" name="Rectangle: Rounded Corners 21">
              <a:hlinkClick r:id="rId7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6" name="Rectangle: Rounded Corners 22">
              <a:hlinkClick r:id="rId8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7" name="Rectangle: Rounded Corners 23">
              <a:hlinkClick r:id="rId9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8" name="Rectangle: Rounded Corners 24">
              <a:hlinkClick r:id="rId10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9" name="Rectangle: Rounded Corners 25">
              <a:hlinkClick r:id="rId11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0" name="Rectangle: Rounded Corners 26">
              <a:hlinkClick r:id="rId12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1" name="Rectangle: Rounded Corners 27">
              <a:hlinkClick r:id="rId13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sp>
        <p:nvSpPr>
          <p:cNvPr id="42" name="Rectangle: Top Corners Rounded 61">
            <a:hlinkClick r:id="rId14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447800" y="2667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26325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ageCurlDouble"/>
      </p:transition>
    </mc:Choice>
    <mc:Fallback xmlns="">
      <p:transition spd="slow" advClick="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949DCA2-CEE6-4282-9BD3-4994DF6AB768}"/>
              </a:ext>
            </a:extLst>
          </p:cNvPr>
          <p:cNvSpPr txBox="1"/>
          <p:nvPr/>
        </p:nvSpPr>
        <p:spPr>
          <a:xfrm>
            <a:off x="3067050" y="3285126"/>
            <a:ext cx="8406493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900" dirty="0"/>
              <a:t>January</a:t>
            </a:r>
          </a:p>
        </p:txBody>
      </p:sp>
      <p:sp>
        <p:nvSpPr>
          <p:cNvPr id="10" name="Rectangle: Rounded Corners 9">
            <a:hlinkClick r:id="" action="ppaction://noaction"/>
            <a:extLst>
              <a:ext uri="{FF2B5EF4-FFF2-40B4-BE49-F238E27FC236}">
                <a16:creationId xmlns:a16="http://schemas.microsoft.com/office/drawing/2014/main" id="{446C6CE9-07F3-4FF5-93FF-C749C9E8A595}"/>
              </a:ext>
            </a:extLst>
          </p:cNvPr>
          <p:cNvSpPr/>
          <p:nvPr/>
        </p:nvSpPr>
        <p:spPr>
          <a:xfrm>
            <a:off x="25698450" y="10686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hlinkClick r:id="" action="ppaction://noaction"/>
            <a:extLst>
              <a:ext uri="{FF2B5EF4-FFF2-40B4-BE49-F238E27FC236}">
                <a16:creationId xmlns:a16="http://schemas.microsoft.com/office/drawing/2014/main" id="{8255F68B-2F1A-4CD9-A876-123357C575D6}"/>
              </a:ext>
            </a:extLst>
          </p:cNvPr>
          <p:cNvSpPr/>
          <p:nvPr/>
        </p:nvSpPr>
        <p:spPr>
          <a:xfrm>
            <a:off x="25698450" y="243408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hlinkClick r:id="" action="ppaction://noaction"/>
            <a:extLst>
              <a:ext uri="{FF2B5EF4-FFF2-40B4-BE49-F238E27FC236}">
                <a16:creationId xmlns:a16="http://schemas.microsoft.com/office/drawing/2014/main" id="{F7790886-A193-4B09-A3A6-0132E7DA88A9}"/>
              </a:ext>
            </a:extLst>
          </p:cNvPr>
          <p:cNvSpPr/>
          <p:nvPr/>
        </p:nvSpPr>
        <p:spPr>
          <a:xfrm>
            <a:off x="25698450" y="379955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hlinkClick r:id="" action="ppaction://noaction"/>
            <a:extLst>
              <a:ext uri="{FF2B5EF4-FFF2-40B4-BE49-F238E27FC236}">
                <a16:creationId xmlns:a16="http://schemas.microsoft.com/office/drawing/2014/main" id="{5AF01227-4BF8-4787-B84A-203E86E662C5}"/>
              </a:ext>
            </a:extLst>
          </p:cNvPr>
          <p:cNvSpPr/>
          <p:nvPr/>
        </p:nvSpPr>
        <p:spPr>
          <a:xfrm>
            <a:off x="25698450" y="516502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hlinkClick r:id="" action="ppaction://noaction"/>
            <a:extLst>
              <a:ext uri="{FF2B5EF4-FFF2-40B4-BE49-F238E27FC236}">
                <a16:creationId xmlns:a16="http://schemas.microsoft.com/office/drawing/2014/main" id="{7BFE6CA8-572E-4F3E-9539-BBE1CE79CCF5}"/>
              </a:ext>
            </a:extLst>
          </p:cNvPr>
          <p:cNvSpPr/>
          <p:nvPr/>
        </p:nvSpPr>
        <p:spPr>
          <a:xfrm>
            <a:off x="25698450" y="653049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hlinkClick r:id="" action="ppaction://noaction"/>
            <a:extLst>
              <a:ext uri="{FF2B5EF4-FFF2-40B4-BE49-F238E27FC236}">
                <a16:creationId xmlns:a16="http://schemas.microsoft.com/office/drawing/2014/main" id="{1BFD18DA-2C6D-4619-8ED1-4C04808E9755}"/>
              </a:ext>
            </a:extLst>
          </p:cNvPr>
          <p:cNvSpPr/>
          <p:nvPr/>
        </p:nvSpPr>
        <p:spPr>
          <a:xfrm>
            <a:off x="25698450" y="789596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hlinkClick r:id="" action="ppaction://noaction"/>
            <a:extLst>
              <a:ext uri="{FF2B5EF4-FFF2-40B4-BE49-F238E27FC236}">
                <a16:creationId xmlns:a16="http://schemas.microsoft.com/office/drawing/2014/main" id="{D45A448A-6A4F-40F2-8A70-2EAD84357E48}"/>
              </a:ext>
            </a:extLst>
          </p:cNvPr>
          <p:cNvSpPr/>
          <p:nvPr/>
        </p:nvSpPr>
        <p:spPr>
          <a:xfrm>
            <a:off x="25698450" y="926143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hlinkClick r:id="" action="ppaction://noaction"/>
            <a:extLst>
              <a:ext uri="{FF2B5EF4-FFF2-40B4-BE49-F238E27FC236}">
                <a16:creationId xmlns:a16="http://schemas.microsoft.com/office/drawing/2014/main" id="{2BE8278F-BB92-41BF-9083-BD8B17BD9AC2}"/>
              </a:ext>
            </a:extLst>
          </p:cNvPr>
          <p:cNvSpPr/>
          <p:nvPr/>
        </p:nvSpPr>
        <p:spPr>
          <a:xfrm>
            <a:off x="25698450" y="1062690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hlinkClick r:id="" action="ppaction://noaction"/>
            <a:extLst>
              <a:ext uri="{FF2B5EF4-FFF2-40B4-BE49-F238E27FC236}">
                <a16:creationId xmlns:a16="http://schemas.microsoft.com/office/drawing/2014/main" id="{5CB04BD4-E02D-4798-A26C-BEC145AB49DB}"/>
              </a:ext>
            </a:extLst>
          </p:cNvPr>
          <p:cNvSpPr/>
          <p:nvPr/>
        </p:nvSpPr>
        <p:spPr>
          <a:xfrm>
            <a:off x="25698450" y="1199237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hlinkClick r:id="" action="ppaction://noaction"/>
            <a:extLst>
              <a:ext uri="{FF2B5EF4-FFF2-40B4-BE49-F238E27FC236}">
                <a16:creationId xmlns:a16="http://schemas.microsoft.com/office/drawing/2014/main" id="{960EAC65-8800-4CAD-9FE7-2E32EA1A6592}"/>
              </a:ext>
            </a:extLst>
          </p:cNvPr>
          <p:cNvSpPr/>
          <p:nvPr/>
        </p:nvSpPr>
        <p:spPr>
          <a:xfrm>
            <a:off x="25698450" y="1335784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hlinkClick r:id="" action="ppaction://noaction"/>
            <a:extLst>
              <a:ext uri="{FF2B5EF4-FFF2-40B4-BE49-F238E27FC236}">
                <a16:creationId xmlns:a16="http://schemas.microsoft.com/office/drawing/2014/main" id="{DFA1BB0B-267B-4951-8EA3-AF3B56A46A59}"/>
              </a:ext>
            </a:extLst>
          </p:cNvPr>
          <p:cNvSpPr/>
          <p:nvPr/>
        </p:nvSpPr>
        <p:spPr>
          <a:xfrm>
            <a:off x="25698450" y="147233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hlinkClick r:id="" action="ppaction://noaction"/>
            <a:extLst>
              <a:ext uri="{FF2B5EF4-FFF2-40B4-BE49-F238E27FC236}">
                <a16:creationId xmlns:a16="http://schemas.microsoft.com/office/drawing/2014/main" id="{275EA8BE-60B0-4FF0-BA96-129F69F22E06}"/>
              </a:ext>
            </a:extLst>
          </p:cNvPr>
          <p:cNvSpPr/>
          <p:nvPr/>
        </p:nvSpPr>
        <p:spPr>
          <a:xfrm>
            <a:off x="25698450" y="16088788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22D3A13-EEE1-4B15-9C0B-5DC1A3E619F0}"/>
              </a:ext>
            </a:extLst>
          </p:cNvPr>
          <p:cNvSpPr/>
          <p:nvPr/>
        </p:nvSpPr>
        <p:spPr>
          <a:xfrm>
            <a:off x="24238858" y="16270514"/>
            <a:ext cx="1248228" cy="12748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 59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8F9B818D-929E-4ECD-A2BA-1263EA0889E7}"/>
              </a:ext>
            </a:extLst>
          </p:cNvPr>
          <p:cNvSpPr/>
          <p:nvPr/>
        </p:nvSpPr>
        <p:spPr>
          <a:xfrm>
            <a:off x="1116239" y="16270514"/>
            <a:ext cx="1248228" cy="12748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: Top Corners Rounded 61">
            <a:hlinkClick r:id="rId2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447800" y="2667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" name="Table 3">
            <a:extLst>
              <a:ext uri="{FF2B5EF4-FFF2-40B4-BE49-F238E27FC236}">
                <a16:creationId xmlns:a16="http://schemas.microsoft.com/office/drawing/2014/main" id="{73F15DFB-614C-46AD-B02A-3BFBB69216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9713275"/>
              </p:ext>
            </p:extLst>
          </p:nvPr>
        </p:nvGraphicFramePr>
        <p:xfrm>
          <a:off x="14729253" y="3355718"/>
          <a:ext cx="10058402" cy="127599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7447">
                  <a:extLst>
                    <a:ext uri="{9D8B030D-6E8A-4147-A177-3AD203B41FA5}">
                      <a16:colId xmlns:a16="http://schemas.microsoft.com/office/drawing/2014/main" val="3293285491"/>
                    </a:ext>
                  </a:extLst>
                </a:gridCol>
                <a:gridCol w="528489">
                  <a:extLst>
                    <a:ext uri="{9D8B030D-6E8A-4147-A177-3AD203B41FA5}">
                      <a16:colId xmlns:a16="http://schemas.microsoft.com/office/drawing/2014/main" val="858216296"/>
                    </a:ext>
                  </a:extLst>
                </a:gridCol>
                <a:gridCol w="7982466">
                  <a:extLst>
                    <a:ext uri="{9D8B030D-6E8A-4147-A177-3AD203B41FA5}">
                      <a16:colId xmlns:a16="http://schemas.microsoft.com/office/drawing/2014/main" val="2773723347"/>
                    </a:ext>
                  </a:extLst>
                </a:gridCol>
              </a:tblGrid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10950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4194046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0321369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0016852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833699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7389317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85456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9126564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5621459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1653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009620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354245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112960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7287625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537558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5669178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id="{8136963B-F885-4109-9D76-464C6F136F62}"/>
              </a:ext>
            </a:extLst>
          </p:cNvPr>
          <p:cNvSpPr txBox="1"/>
          <p:nvPr/>
        </p:nvSpPr>
        <p:spPr>
          <a:xfrm>
            <a:off x="14729253" y="2172383"/>
            <a:ext cx="100584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Goals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BBF48CA-B038-4D81-8D54-798C28C0C5B0}"/>
              </a:ext>
            </a:extLst>
          </p:cNvPr>
          <p:cNvSpPr txBox="1"/>
          <p:nvPr/>
        </p:nvSpPr>
        <p:spPr>
          <a:xfrm>
            <a:off x="1815670" y="10376168"/>
            <a:ext cx="100584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Week Ending _____________________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7F593EA-88D4-4C83-AE3A-D34D14D87FC8}"/>
              </a:ext>
            </a:extLst>
          </p:cNvPr>
          <p:cNvSpPr txBox="1"/>
          <p:nvPr/>
        </p:nvSpPr>
        <p:spPr>
          <a:xfrm>
            <a:off x="1815670" y="8108262"/>
            <a:ext cx="100584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Week Ending _____________________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33B7993-196D-47ED-B57E-9F50821AC9AD}"/>
              </a:ext>
            </a:extLst>
          </p:cNvPr>
          <p:cNvSpPr txBox="1"/>
          <p:nvPr/>
        </p:nvSpPr>
        <p:spPr>
          <a:xfrm>
            <a:off x="1815670" y="9242215"/>
            <a:ext cx="100584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Week Ending _____________________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642731E-9EF2-4CBC-A1F1-9611898E8FDE}"/>
              </a:ext>
            </a:extLst>
          </p:cNvPr>
          <p:cNvSpPr txBox="1"/>
          <p:nvPr/>
        </p:nvSpPr>
        <p:spPr>
          <a:xfrm>
            <a:off x="1815670" y="6974309"/>
            <a:ext cx="100584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Week Ending _____________________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BA2CA0E-577E-458F-9882-D9E1C81C8953}"/>
              </a:ext>
            </a:extLst>
          </p:cNvPr>
          <p:cNvSpPr txBox="1"/>
          <p:nvPr/>
        </p:nvSpPr>
        <p:spPr>
          <a:xfrm>
            <a:off x="1815670" y="11510121"/>
            <a:ext cx="100584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Week Ending _____________________</a:t>
            </a:r>
          </a:p>
        </p:txBody>
      </p:sp>
      <p:sp>
        <p:nvSpPr>
          <p:cNvPr id="35" name="Rectangle 34">
            <a:hlinkClick r:id="rId3" action="ppaction://hlinksldjump"/>
            <a:extLst>
              <a:ext uri="{FF2B5EF4-FFF2-40B4-BE49-F238E27FC236}">
                <a16:creationId xmlns:a16="http://schemas.microsoft.com/office/drawing/2014/main" id="{6BB5930F-DEDD-4695-B13E-A583BDFA8E54}"/>
              </a:ext>
            </a:extLst>
          </p:cNvPr>
          <p:cNvSpPr/>
          <p:nvPr/>
        </p:nvSpPr>
        <p:spPr>
          <a:xfrm>
            <a:off x="1447800" y="8105929"/>
            <a:ext cx="10671043" cy="959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36" name="Rectangle 35">
            <a:hlinkClick r:id="rId4" action="ppaction://hlinksldjump"/>
            <a:extLst>
              <a:ext uri="{FF2B5EF4-FFF2-40B4-BE49-F238E27FC236}">
                <a16:creationId xmlns:a16="http://schemas.microsoft.com/office/drawing/2014/main" id="{81D3C72D-5143-4A3C-9BE9-04627DD28EFC}"/>
              </a:ext>
            </a:extLst>
          </p:cNvPr>
          <p:cNvSpPr/>
          <p:nvPr/>
        </p:nvSpPr>
        <p:spPr>
          <a:xfrm>
            <a:off x="1447800" y="6974309"/>
            <a:ext cx="10671043" cy="98339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38" name="Rectangle 37">
            <a:hlinkClick r:id="rId5" action="ppaction://hlinksldjump"/>
            <a:extLst>
              <a:ext uri="{FF2B5EF4-FFF2-40B4-BE49-F238E27FC236}">
                <a16:creationId xmlns:a16="http://schemas.microsoft.com/office/drawing/2014/main" id="{28A20162-4F6F-49A9-BC30-D357994AB508}"/>
              </a:ext>
            </a:extLst>
          </p:cNvPr>
          <p:cNvSpPr/>
          <p:nvPr/>
        </p:nvSpPr>
        <p:spPr>
          <a:xfrm>
            <a:off x="1447800" y="9292284"/>
            <a:ext cx="10671043" cy="959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39" name="Rectangle 38">
            <a:hlinkClick r:id="rId6" action="ppaction://hlinksldjump"/>
            <a:extLst>
              <a:ext uri="{FF2B5EF4-FFF2-40B4-BE49-F238E27FC236}">
                <a16:creationId xmlns:a16="http://schemas.microsoft.com/office/drawing/2014/main" id="{63083591-8B9E-46A0-98E4-7075051DDB08}"/>
              </a:ext>
            </a:extLst>
          </p:cNvPr>
          <p:cNvSpPr/>
          <p:nvPr/>
        </p:nvSpPr>
        <p:spPr>
          <a:xfrm>
            <a:off x="1447800" y="11582962"/>
            <a:ext cx="10671043" cy="959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40" name="Rectangle 39">
            <a:hlinkClick r:id="rId7" action="ppaction://hlinksldjump"/>
            <a:extLst>
              <a:ext uri="{FF2B5EF4-FFF2-40B4-BE49-F238E27FC236}">
                <a16:creationId xmlns:a16="http://schemas.microsoft.com/office/drawing/2014/main" id="{7DE5849A-B7D8-4732-92A0-EA0BAD5E446F}"/>
              </a:ext>
            </a:extLst>
          </p:cNvPr>
          <p:cNvSpPr/>
          <p:nvPr/>
        </p:nvSpPr>
        <p:spPr>
          <a:xfrm>
            <a:off x="1447800" y="10430032"/>
            <a:ext cx="10664398" cy="959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grpSp>
        <p:nvGrpSpPr>
          <p:cNvPr id="66" name="Group 65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346067" y="1123772"/>
            <a:ext cx="26257258" cy="16289202"/>
            <a:chOff x="39432" y="1084399"/>
            <a:chExt cx="26257258" cy="16289202"/>
          </a:xfrm>
        </p:grpSpPr>
        <p:sp>
          <p:nvSpPr>
            <p:cNvPr id="67" name="Rectangle: Rounded Corners 16">
              <a:hlinkClick r:id="rId8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39432" y="108439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8" name="Rectangle: Rounded Corners 17">
              <a:hlinkClick r:id="rId9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163660" y="243648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9" name="Rectangle: Rounded Corners 18">
              <a:hlinkClick r:id="rId10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25163660" y="380617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0" name="Rectangle: Rounded Corners 19">
              <a:hlinkClick r:id="rId11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1" name="Rectangle: Rounded Corners 20">
              <a:hlinkClick r:id="rId12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2" name="Rectangle: Rounded Corners 21">
              <a:hlinkClick r:id="rId13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3" name="Rectangle: Rounded Corners 22">
              <a:hlinkClick r:id="rId14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4" name="Rectangle: Rounded Corners 23">
              <a:hlinkClick r:id="rId15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5" name="Rectangle: Rounded Corners 24">
              <a:hlinkClick r:id="rId16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6" name="Rectangle: Rounded Corners 25">
              <a:hlinkClick r:id="rId17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7" name="Rectangle: Rounded Corners 26">
              <a:hlinkClick r:id="rId18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8" name="Rectangle: Rounded Corners 27">
              <a:hlinkClick r:id="rId19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1793898" y="6974309"/>
            <a:ext cx="10101948" cy="5595861"/>
            <a:chOff x="1793898" y="6974309"/>
            <a:chExt cx="10101948" cy="5595861"/>
          </a:xfrm>
        </p:grpSpPr>
        <p:sp>
          <p:nvSpPr>
            <p:cNvPr id="4" name="Rounded Rectangle 3">
              <a:hlinkClick r:id="rId20" action="ppaction://hlinksldjump"/>
            </p:cNvPr>
            <p:cNvSpPr/>
            <p:nvPr/>
          </p:nvSpPr>
          <p:spPr>
            <a:xfrm>
              <a:off x="1815669" y="6974309"/>
              <a:ext cx="10058403" cy="980313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Rounded Rectangle 48">
              <a:hlinkClick r:id="rId21" action="ppaction://hlinksldjump"/>
            </p:cNvPr>
            <p:cNvSpPr/>
            <p:nvPr/>
          </p:nvSpPr>
          <p:spPr>
            <a:xfrm>
              <a:off x="1815671" y="8106429"/>
              <a:ext cx="10058403" cy="980313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Rounded Rectangle 49">
              <a:hlinkClick r:id="rId22" action="ppaction://hlinksldjump"/>
            </p:cNvPr>
            <p:cNvSpPr/>
            <p:nvPr/>
          </p:nvSpPr>
          <p:spPr>
            <a:xfrm>
              <a:off x="1815672" y="9325622"/>
              <a:ext cx="10058403" cy="980313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1" name="Rounded Rectangle 50">
              <a:hlinkClick r:id="rId23" action="ppaction://hlinksldjump"/>
            </p:cNvPr>
            <p:cNvSpPr/>
            <p:nvPr/>
          </p:nvSpPr>
          <p:spPr>
            <a:xfrm>
              <a:off x="1793898" y="10392416"/>
              <a:ext cx="10058403" cy="980313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Rounded Rectangle 51">
              <a:hlinkClick r:id="rId24" action="ppaction://hlinksldjump"/>
            </p:cNvPr>
            <p:cNvSpPr/>
            <p:nvPr/>
          </p:nvSpPr>
          <p:spPr>
            <a:xfrm>
              <a:off x="1837443" y="11589857"/>
              <a:ext cx="10058403" cy="980313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148097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Rounded Corners 9">
            <a:hlinkClick r:id="" action="ppaction://noaction"/>
            <a:extLst>
              <a:ext uri="{FF2B5EF4-FFF2-40B4-BE49-F238E27FC236}">
                <a16:creationId xmlns:a16="http://schemas.microsoft.com/office/drawing/2014/main" id="{446C6CE9-07F3-4FF5-93FF-C749C9E8A595}"/>
              </a:ext>
            </a:extLst>
          </p:cNvPr>
          <p:cNvSpPr/>
          <p:nvPr/>
        </p:nvSpPr>
        <p:spPr>
          <a:xfrm>
            <a:off x="25698450" y="10686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hlinkClick r:id="" action="ppaction://noaction"/>
            <a:extLst>
              <a:ext uri="{FF2B5EF4-FFF2-40B4-BE49-F238E27FC236}">
                <a16:creationId xmlns:a16="http://schemas.microsoft.com/office/drawing/2014/main" id="{8255F68B-2F1A-4CD9-A876-123357C575D6}"/>
              </a:ext>
            </a:extLst>
          </p:cNvPr>
          <p:cNvSpPr/>
          <p:nvPr/>
        </p:nvSpPr>
        <p:spPr>
          <a:xfrm>
            <a:off x="25698450" y="243408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hlinkClick r:id="" action="ppaction://noaction"/>
            <a:extLst>
              <a:ext uri="{FF2B5EF4-FFF2-40B4-BE49-F238E27FC236}">
                <a16:creationId xmlns:a16="http://schemas.microsoft.com/office/drawing/2014/main" id="{F7790886-A193-4B09-A3A6-0132E7DA88A9}"/>
              </a:ext>
            </a:extLst>
          </p:cNvPr>
          <p:cNvSpPr/>
          <p:nvPr/>
        </p:nvSpPr>
        <p:spPr>
          <a:xfrm>
            <a:off x="25698450" y="379955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hlinkClick r:id="" action="ppaction://noaction"/>
            <a:extLst>
              <a:ext uri="{FF2B5EF4-FFF2-40B4-BE49-F238E27FC236}">
                <a16:creationId xmlns:a16="http://schemas.microsoft.com/office/drawing/2014/main" id="{5AF01227-4BF8-4787-B84A-203E86E662C5}"/>
              </a:ext>
            </a:extLst>
          </p:cNvPr>
          <p:cNvSpPr/>
          <p:nvPr/>
        </p:nvSpPr>
        <p:spPr>
          <a:xfrm>
            <a:off x="25698450" y="516502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hlinkClick r:id="" action="ppaction://noaction"/>
            <a:extLst>
              <a:ext uri="{FF2B5EF4-FFF2-40B4-BE49-F238E27FC236}">
                <a16:creationId xmlns:a16="http://schemas.microsoft.com/office/drawing/2014/main" id="{7BFE6CA8-572E-4F3E-9539-BBE1CE79CCF5}"/>
              </a:ext>
            </a:extLst>
          </p:cNvPr>
          <p:cNvSpPr/>
          <p:nvPr/>
        </p:nvSpPr>
        <p:spPr>
          <a:xfrm>
            <a:off x="25698450" y="653049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hlinkClick r:id="" action="ppaction://noaction"/>
            <a:extLst>
              <a:ext uri="{FF2B5EF4-FFF2-40B4-BE49-F238E27FC236}">
                <a16:creationId xmlns:a16="http://schemas.microsoft.com/office/drawing/2014/main" id="{1BFD18DA-2C6D-4619-8ED1-4C04808E9755}"/>
              </a:ext>
            </a:extLst>
          </p:cNvPr>
          <p:cNvSpPr/>
          <p:nvPr/>
        </p:nvSpPr>
        <p:spPr>
          <a:xfrm>
            <a:off x="25698450" y="789596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hlinkClick r:id="" action="ppaction://noaction"/>
            <a:extLst>
              <a:ext uri="{FF2B5EF4-FFF2-40B4-BE49-F238E27FC236}">
                <a16:creationId xmlns:a16="http://schemas.microsoft.com/office/drawing/2014/main" id="{D45A448A-6A4F-40F2-8A70-2EAD84357E48}"/>
              </a:ext>
            </a:extLst>
          </p:cNvPr>
          <p:cNvSpPr/>
          <p:nvPr/>
        </p:nvSpPr>
        <p:spPr>
          <a:xfrm>
            <a:off x="25698450" y="926143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hlinkClick r:id="" action="ppaction://noaction"/>
            <a:extLst>
              <a:ext uri="{FF2B5EF4-FFF2-40B4-BE49-F238E27FC236}">
                <a16:creationId xmlns:a16="http://schemas.microsoft.com/office/drawing/2014/main" id="{2BE8278F-BB92-41BF-9083-BD8B17BD9AC2}"/>
              </a:ext>
            </a:extLst>
          </p:cNvPr>
          <p:cNvSpPr/>
          <p:nvPr/>
        </p:nvSpPr>
        <p:spPr>
          <a:xfrm>
            <a:off x="25698450" y="1062690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hlinkClick r:id="" action="ppaction://noaction"/>
            <a:extLst>
              <a:ext uri="{FF2B5EF4-FFF2-40B4-BE49-F238E27FC236}">
                <a16:creationId xmlns:a16="http://schemas.microsoft.com/office/drawing/2014/main" id="{5CB04BD4-E02D-4798-A26C-BEC145AB49DB}"/>
              </a:ext>
            </a:extLst>
          </p:cNvPr>
          <p:cNvSpPr/>
          <p:nvPr/>
        </p:nvSpPr>
        <p:spPr>
          <a:xfrm>
            <a:off x="25698450" y="1199237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hlinkClick r:id="" action="ppaction://noaction"/>
            <a:extLst>
              <a:ext uri="{FF2B5EF4-FFF2-40B4-BE49-F238E27FC236}">
                <a16:creationId xmlns:a16="http://schemas.microsoft.com/office/drawing/2014/main" id="{960EAC65-8800-4CAD-9FE7-2E32EA1A6592}"/>
              </a:ext>
            </a:extLst>
          </p:cNvPr>
          <p:cNvSpPr/>
          <p:nvPr/>
        </p:nvSpPr>
        <p:spPr>
          <a:xfrm>
            <a:off x="25698450" y="1335784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hlinkClick r:id="" action="ppaction://noaction"/>
            <a:extLst>
              <a:ext uri="{FF2B5EF4-FFF2-40B4-BE49-F238E27FC236}">
                <a16:creationId xmlns:a16="http://schemas.microsoft.com/office/drawing/2014/main" id="{DFA1BB0B-267B-4951-8EA3-AF3B56A46A59}"/>
              </a:ext>
            </a:extLst>
          </p:cNvPr>
          <p:cNvSpPr/>
          <p:nvPr/>
        </p:nvSpPr>
        <p:spPr>
          <a:xfrm>
            <a:off x="25698450" y="147233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hlinkClick r:id="" action="ppaction://noaction"/>
            <a:extLst>
              <a:ext uri="{FF2B5EF4-FFF2-40B4-BE49-F238E27FC236}">
                <a16:creationId xmlns:a16="http://schemas.microsoft.com/office/drawing/2014/main" id="{275EA8BE-60B0-4FF0-BA96-129F69F22E06}"/>
              </a:ext>
            </a:extLst>
          </p:cNvPr>
          <p:cNvSpPr/>
          <p:nvPr/>
        </p:nvSpPr>
        <p:spPr>
          <a:xfrm>
            <a:off x="25698450" y="16088788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22D3A13-EEE1-4B15-9C0B-5DC1A3E619F0}"/>
              </a:ext>
            </a:extLst>
          </p:cNvPr>
          <p:cNvSpPr/>
          <p:nvPr/>
        </p:nvSpPr>
        <p:spPr>
          <a:xfrm>
            <a:off x="23795500" y="16088788"/>
            <a:ext cx="1691586" cy="1456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 59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8F9B818D-929E-4ECD-A2BA-1263EA0889E7}"/>
              </a:ext>
            </a:extLst>
          </p:cNvPr>
          <p:cNvSpPr/>
          <p:nvPr/>
        </p:nvSpPr>
        <p:spPr>
          <a:xfrm>
            <a:off x="1116239" y="16270514"/>
            <a:ext cx="1248228" cy="12748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: Top Corners Rounded 61">
            <a:hlinkClick r:id="rId2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447800" y="2667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bject 2">
            <a:extLst>
              <a:ext uri="{FF2B5EF4-FFF2-40B4-BE49-F238E27FC236}">
                <a16:creationId xmlns:a16="http://schemas.microsoft.com/office/drawing/2014/main" id="{A7843B35-D7B0-42AB-9877-BA97342BDBE4}"/>
              </a:ext>
            </a:extLst>
          </p:cNvPr>
          <p:cNvSpPr txBox="1"/>
          <p:nvPr/>
        </p:nvSpPr>
        <p:spPr>
          <a:xfrm>
            <a:off x="3067050" y="1349288"/>
            <a:ext cx="6426393" cy="763029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25400" algn="ctr">
              <a:spcBef>
                <a:spcPts val="190"/>
              </a:spcBef>
            </a:pPr>
            <a:r>
              <a:rPr sz="4800" b="1" spc="-10" dirty="0">
                <a:latin typeface="Calibri"/>
                <a:cs typeface="Calibri"/>
              </a:rPr>
              <a:t>Goal</a:t>
            </a:r>
            <a:r>
              <a:rPr sz="4800" b="1" spc="-70" dirty="0">
                <a:latin typeface="Calibri"/>
                <a:cs typeface="Calibri"/>
              </a:rPr>
              <a:t> </a:t>
            </a:r>
            <a:r>
              <a:rPr sz="4800" b="1" spc="-10" dirty="0">
                <a:latin typeface="Calibri"/>
                <a:cs typeface="Calibri"/>
              </a:rPr>
              <a:t>Classification</a:t>
            </a:r>
            <a:endParaRPr sz="4800" dirty="0">
              <a:latin typeface="Calibri"/>
              <a:cs typeface="Calibri"/>
            </a:endParaRPr>
          </a:p>
        </p:txBody>
      </p:sp>
      <p:graphicFrame>
        <p:nvGraphicFramePr>
          <p:cNvPr id="33" name="object 5">
            <a:extLst>
              <a:ext uri="{FF2B5EF4-FFF2-40B4-BE49-F238E27FC236}">
                <a16:creationId xmlns:a16="http://schemas.microsoft.com/office/drawing/2014/main" id="{A02703A7-9334-429C-9DFA-A74E27BB1720}"/>
              </a:ext>
            </a:extLst>
          </p:cNvPr>
          <p:cNvGraphicFramePr>
            <a:graphicFrameLocks noGrp="1"/>
          </p:cNvGraphicFramePr>
          <p:nvPr/>
        </p:nvGraphicFramePr>
        <p:xfrm>
          <a:off x="1217932" y="2386786"/>
          <a:ext cx="11329025" cy="78405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245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6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55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17101">
                <a:tc>
                  <a:txBody>
                    <a:bodyPr/>
                    <a:lstStyle/>
                    <a:p>
                      <a:pPr algn="ctr">
                        <a:lnSpc>
                          <a:spcPts val="124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1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st 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Most</a:t>
                      </a:r>
                      <a:r>
                        <a:rPr sz="2400" spc="-9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Urgent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ts val="124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2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nd</a:t>
                      </a:r>
                      <a:r>
                        <a:rPr sz="2400" spc="127" baseline="27777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Urgent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 w="6350">
                      <a:noFill/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2319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  <a:lnT>
                      <a:noFill/>
                    </a:lnT>
                    <a:lnB w="635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  <a:lnT w="6350">
                      <a:noFill/>
                      <a:prstDash val="solid"/>
                    </a:lnT>
                    <a:lnB w="635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026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140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3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rd</a:t>
                      </a:r>
                      <a:r>
                        <a:rPr sz="2400" spc="127" baseline="27777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Important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T w="6350">
                      <a:noFill/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  <a:p>
                      <a:pPr marL="635" algn="ctr">
                        <a:lnSpc>
                          <a:spcPts val="140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4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th 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Not</a:t>
                      </a:r>
                      <a:r>
                        <a:rPr sz="2400" spc="-8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Important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T w="6350">
                      <a:noFill/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1" name="object 3">
            <a:extLst>
              <a:ext uri="{FF2B5EF4-FFF2-40B4-BE49-F238E27FC236}">
                <a16:creationId xmlns:a16="http://schemas.microsoft.com/office/drawing/2014/main" id="{B3BF3BDB-0074-43B2-B87B-F25407F3CCCC}"/>
              </a:ext>
            </a:extLst>
          </p:cNvPr>
          <p:cNvSpPr/>
          <p:nvPr/>
        </p:nvSpPr>
        <p:spPr>
          <a:xfrm>
            <a:off x="1128430" y="2597186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4" name="object 6">
            <a:extLst>
              <a:ext uri="{FF2B5EF4-FFF2-40B4-BE49-F238E27FC236}">
                <a16:creationId xmlns:a16="http://schemas.microsoft.com/office/drawing/2014/main" id="{21E2FD4A-C6E7-4B43-A044-B0A09935A1AD}"/>
              </a:ext>
            </a:extLst>
          </p:cNvPr>
          <p:cNvSpPr/>
          <p:nvPr/>
        </p:nvSpPr>
        <p:spPr>
          <a:xfrm>
            <a:off x="1174149" y="10358201"/>
            <a:ext cx="5434721" cy="6123022"/>
          </a:xfrm>
          <a:custGeom>
            <a:avLst/>
            <a:gdLst/>
            <a:ahLst/>
            <a:cxnLst/>
            <a:rect l="l" t="t" r="r" b="b"/>
            <a:pathLst>
              <a:path w="2962275" h="3431540">
                <a:moveTo>
                  <a:pt x="0" y="3431159"/>
                </a:moveTo>
                <a:lnTo>
                  <a:pt x="2961766" y="3431159"/>
                </a:lnTo>
                <a:lnTo>
                  <a:pt x="2961766" y="0"/>
                </a:lnTo>
                <a:lnTo>
                  <a:pt x="0" y="0"/>
                </a:lnTo>
                <a:lnTo>
                  <a:pt x="0" y="3431159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5" name="object 7">
            <a:extLst>
              <a:ext uri="{FF2B5EF4-FFF2-40B4-BE49-F238E27FC236}">
                <a16:creationId xmlns:a16="http://schemas.microsoft.com/office/drawing/2014/main" id="{1DA04D45-AB27-4535-801A-EBB6F25212E6}"/>
              </a:ext>
            </a:extLst>
          </p:cNvPr>
          <p:cNvSpPr/>
          <p:nvPr/>
        </p:nvSpPr>
        <p:spPr>
          <a:xfrm>
            <a:off x="1259497" y="10452544"/>
            <a:ext cx="5193566" cy="342900"/>
          </a:xfrm>
          <a:custGeom>
            <a:avLst/>
            <a:gdLst/>
            <a:ahLst/>
            <a:cxnLst/>
            <a:rect l="l" t="t" r="r" b="b"/>
            <a:pathLst>
              <a:path w="2830829" h="171450">
                <a:moveTo>
                  <a:pt x="0" y="170992"/>
                </a:moveTo>
                <a:lnTo>
                  <a:pt x="2830703" y="170992"/>
                </a:lnTo>
                <a:lnTo>
                  <a:pt x="2830703" y="0"/>
                </a:lnTo>
                <a:lnTo>
                  <a:pt x="0" y="0"/>
                </a:lnTo>
                <a:lnTo>
                  <a:pt x="0" y="170992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6" name="object 8">
            <a:extLst>
              <a:ext uri="{FF2B5EF4-FFF2-40B4-BE49-F238E27FC236}">
                <a16:creationId xmlns:a16="http://schemas.microsoft.com/office/drawing/2014/main" id="{263F33B8-7CE9-4385-82D8-ADE8AFAC5EB1}"/>
              </a:ext>
            </a:extLst>
          </p:cNvPr>
          <p:cNvSpPr/>
          <p:nvPr/>
        </p:nvSpPr>
        <p:spPr>
          <a:xfrm>
            <a:off x="6820235" y="10358201"/>
            <a:ext cx="5681004" cy="6123022"/>
          </a:xfrm>
          <a:custGeom>
            <a:avLst/>
            <a:gdLst/>
            <a:ahLst/>
            <a:cxnLst/>
            <a:rect l="l" t="t" r="r" b="b"/>
            <a:pathLst>
              <a:path w="3254375" h="3431540">
                <a:moveTo>
                  <a:pt x="0" y="3431159"/>
                </a:moveTo>
                <a:lnTo>
                  <a:pt x="3254375" y="3431159"/>
                </a:lnTo>
                <a:lnTo>
                  <a:pt x="3254375" y="0"/>
                </a:lnTo>
                <a:lnTo>
                  <a:pt x="0" y="0"/>
                </a:lnTo>
                <a:lnTo>
                  <a:pt x="0" y="3431159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8" name="object 10">
            <a:extLst>
              <a:ext uri="{FF2B5EF4-FFF2-40B4-BE49-F238E27FC236}">
                <a16:creationId xmlns:a16="http://schemas.microsoft.com/office/drawing/2014/main" id="{D74C18D9-9F6D-4E04-8FC5-58A05AFB1F12}"/>
              </a:ext>
            </a:extLst>
          </p:cNvPr>
          <p:cNvSpPr/>
          <p:nvPr/>
        </p:nvSpPr>
        <p:spPr>
          <a:xfrm>
            <a:off x="1128430" y="1044045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0" name="object 12">
            <a:extLst>
              <a:ext uri="{FF2B5EF4-FFF2-40B4-BE49-F238E27FC236}">
                <a16:creationId xmlns:a16="http://schemas.microsoft.com/office/drawing/2014/main" id="{E6BF1142-E064-4903-AE86-F24DC26A8991}"/>
              </a:ext>
            </a:extLst>
          </p:cNvPr>
          <p:cNvSpPr/>
          <p:nvPr/>
        </p:nvSpPr>
        <p:spPr>
          <a:xfrm>
            <a:off x="7423822" y="1044045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3" name="object 15">
            <a:extLst>
              <a:ext uri="{FF2B5EF4-FFF2-40B4-BE49-F238E27FC236}">
                <a16:creationId xmlns:a16="http://schemas.microsoft.com/office/drawing/2014/main" id="{F77D01BA-E477-42CE-85EB-7829C8ED25B8}"/>
              </a:ext>
            </a:extLst>
          </p:cNvPr>
          <p:cNvSpPr/>
          <p:nvPr/>
        </p:nvSpPr>
        <p:spPr>
          <a:xfrm>
            <a:off x="111623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4" name="object 16">
            <a:extLst>
              <a:ext uri="{FF2B5EF4-FFF2-40B4-BE49-F238E27FC236}">
                <a16:creationId xmlns:a16="http://schemas.microsoft.com/office/drawing/2014/main" id="{AFB6542E-FD74-4A5F-95CC-78FD45BE46E8}"/>
              </a:ext>
            </a:extLst>
          </p:cNvPr>
          <p:cNvSpPr/>
          <p:nvPr/>
        </p:nvSpPr>
        <p:spPr>
          <a:xfrm>
            <a:off x="111623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7" name="object 19">
            <a:extLst>
              <a:ext uri="{FF2B5EF4-FFF2-40B4-BE49-F238E27FC236}">
                <a16:creationId xmlns:a16="http://schemas.microsoft.com/office/drawing/2014/main" id="{4854EE60-2782-4E9C-9390-D4FF5F08A77E}"/>
              </a:ext>
            </a:extLst>
          </p:cNvPr>
          <p:cNvSpPr/>
          <p:nvPr/>
        </p:nvSpPr>
        <p:spPr>
          <a:xfrm>
            <a:off x="7051964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0" name="object 22">
            <a:extLst>
              <a:ext uri="{FF2B5EF4-FFF2-40B4-BE49-F238E27FC236}">
                <a16:creationId xmlns:a16="http://schemas.microsoft.com/office/drawing/2014/main" id="{C87A5974-E205-4B03-BC37-AEF7EA800BED}"/>
              </a:ext>
            </a:extLst>
          </p:cNvPr>
          <p:cNvSpPr/>
          <p:nvPr/>
        </p:nvSpPr>
        <p:spPr>
          <a:xfrm>
            <a:off x="741162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3" name="object 25">
            <a:extLst>
              <a:ext uri="{FF2B5EF4-FFF2-40B4-BE49-F238E27FC236}">
                <a16:creationId xmlns:a16="http://schemas.microsoft.com/office/drawing/2014/main" id="{4B47CB9A-3CF7-4B6F-ABCF-C72A09243204}"/>
              </a:ext>
            </a:extLst>
          </p:cNvPr>
          <p:cNvSpPr/>
          <p:nvPr/>
        </p:nvSpPr>
        <p:spPr>
          <a:xfrm>
            <a:off x="13935620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4" name="object 26">
            <a:extLst>
              <a:ext uri="{FF2B5EF4-FFF2-40B4-BE49-F238E27FC236}">
                <a16:creationId xmlns:a16="http://schemas.microsoft.com/office/drawing/2014/main" id="{739C951D-1F43-428D-AE98-1AF368E07A68}"/>
              </a:ext>
            </a:extLst>
          </p:cNvPr>
          <p:cNvSpPr/>
          <p:nvPr/>
        </p:nvSpPr>
        <p:spPr>
          <a:xfrm>
            <a:off x="13935620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graphicFrame>
        <p:nvGraphicFramePr>
          <p:cNvPr id="221" name="Table 3">
            <a:extLst>
              <a:ext uri="{FF2B5EF4-FFF2-40B4-BE49-F238E27FC236}">
                <a16:creationId xmlns:a16="http://schemas.microsoft.com/office/drawing/2014/main" id="{D47B43EA-9621-4B23-B48A-E337E935E4F0}"/>
              </a:ext>
            </a:extLst>
          </p:cNvPr>
          <p:cNvGraphicFramePr>
            <a:graphicFrameLocks noGrp="1"/>
          </p:cNvGraphicFramePr>
          <p:nvPr/>
        </p:nvGraphicFramePr>
        <p:xfrm>
          <a:off x="14774874" y="2597186"/>
          <a:ext cx="10062414" cy="135573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8111">
                  <a:extLst>
                    <a:ext uri="{9D8B030D-6E8A-4147-A177-3AD203B41FA5}">
                      <a16:colId xmlns:a16="http://schemas.microsoft.com/office/drawing/2014/main" val="329328549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858216296"/>
                    </a:ext>
                  </a:extLst>
                </a:gridCol>
                <a:gridCol w="3085341">
                  <a:extLst>
                    <a:ext uri="{9D8B030D-6E8A-4147-A177-3AD203B41FA5}">
                      <a16:colId xmlns:a16="http://schemas.microsoft.com/office/drawing/2014/main" val="2773723347"/>
                    </a:ext>
                  </a:extLst>
                </a:gridCol>
                <a:gridCol w="457847">
                  <a:extLst>
                    <a:ext uri="{9D8B030D-6E8A-4147-A177-3AD203B41FA5}">
                      <a16:colId xmlns:a16="http://schemas.microsoft.com/office/drawing/2014/main" val="3970924410"/>
                    </a:ext>
                  </a:extLst>
                </a:gridCol>
                <a:gridCol w="5712835">
                  <a:extLst>
                    <a:ext uri="{9D8B030D-6E8A-4147-A177-3AD203B41FA5}">
                      <a16:colId xmlns:a16="http://schemas.microsoft.com/office/drawing/2014/main" val="3653340704"/>
                    </a:ext>
                  </a:extLst>
                </a:gridCol>
              </a:tblGrid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10950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4194046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0321369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0016852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833699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7389317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85456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9126564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5621459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1653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009620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354245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112960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7287625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537558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566917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8250689"/>
                  </a:ext>
                </a:extLst>
              </a:tr>
            </a:tbl>
          </a:graphicData>
        </a:graphic>
      </p:graphicFrame>
      <p:sp>
        <p:nvSpPr>
          <p:cNvPr id="222" name="object 2">
            <a:extLst>
              <a:ext uri="{FF2B5EF4-FFF2-40B4-BE49-F238E27FC236}">
                <a16:creationId xmlns:a16="http://schemas.microsoft.com/office/drawing/2014/main" id="{76C1F3F8-23F1-4DE6-9536-DE5F080AFA19}"/>
              </a:ext>
            </a:extLst>
          </p:cNvPr>
          <p:cNvSpPr txBox="1"/>
          <p:nvPr/>
        </p:nvSpPr>
        <p:spPr>
          <a:xfrm>
            <a:off x="18086105" y="1447616"/>
            <a:ext cx="4163630" cy="763029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25400" algn="ctr">
              <a:spcBef>
                <a:spcPts val="190"/>
              </a:spcBef>
            </a:pPr>
            <a:r>
              <a:rPr lang="en-ZA" sz="4800" b="1" spc="-10" dirty="0">
                <a:latin typeface="Calibri"/>
                <a:cs typeface="Calibri"/>
              </a:rPr>
              <a:t>To Do</a:t>
            </a:r>
            <a:endParaRPr sz="4800" dirty="0">
              <a:latin typeface="Calibri"/>
              <a:cs typeface="Calibri"/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25459160" y="1068614"/>
            <a:ext cx="1144165" cy="16347327"/>
            <a:chOff x="25152525" y="1026274"/>
            <a:chExt cx="1144165" cy="16347327"/>
          </a:xfrm>
        </p:grpSpPr>
        <p:sp>
          <p:nvSpPr>
            <p:cNvPr id="39" name="Rectangle: Rounded Corners 16">
              <a:hlinkClick r:id="rId3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163660" y="1026274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1" name="Rectangle: Rounded Corners 17">
              <a:hlinkClick r:id="rId4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163660" y="243648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2" name="Rectangle: Rounded Corners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 userDrawn="1"/>
          </p:nvSpPr>
          <p:spPr>
            <a:xfrm>
              <a:off x="25163660" y="380617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5" name="Rectangle: Rounded Corners 19">
              <a:hlinkClick r:id="rId6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6" name="Rectangle: Rounded Corners 20">
              <a:hlinkClick r:id="rId7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8" name="Rectangle: Rounded Corners 21">
              <a:hlinkClick r:id="rId8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9" name="Rectangle: Rounded Corners 22">
              <a:hlinkClick r:id="rId9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1" name="Rectangle: Rounded Corners 23">
              <a:hlinkClick r:id="rId10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2" name="Rectangle: Rounded Corners 24">
              <a:hlinkClick r:id="rId11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5" name="Rectangle: Rounded Corners 25">
              <a:hlinkClick r:id="rId12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6" name="Rectangle: Rounded Corners 26">
              <a:hlinkClick r:id="rId13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7" name="Rectangle: Rounded Corners 27">
              <a:hlinkClick r:id="rId14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366003" y="1123774"/>
            <a:ext cx="25974230" cy="16354514"/>
            <a:chOff x="322460" y="1019087"/>
            <a:chExt cx="25974230" cy="16354514"/>
          </a:xfrm>
        </p:grpSpPr>
        <p:sp>
          <p:nvSpPr>
            <p:cNvPr id="61" name="Rectangle: Rounded Corners 16">
              <a:hlinkClick r:id="rId3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322460" y="101908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3" name="Rectangle: Rounded Corners 17">
              <a:hlinkClick r:id="rId4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322460" y="238877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4" name="Rectangle: Rounded Corners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322460" y="375846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5" name="Rectangle: Rounded Corners 19">
              <a:hlinkClick r:id="rId6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322460" y="511825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6" name="Rectangle: Rounded Corners 20">
              <a:hlinkClick r:id="rId7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7" name="Rectangle: Rounded Corners 21">
              <a:hlinkClick r:id="rId8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8" name="Rectangle: Rounded Corners 22">
              <a:hlinkClick r:id="rId9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9" name="Rectangle: Rounded Corners 23">
              <a:hlinkClick r:id="rId10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0" name="Rectangle: Rounded Corners 24">
              <a:hlinkClick r:id="rId11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1" name="Rectangle: Rounded Corners 25">
              <a:hlinkClick r:id="rId12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2" name="Rectangle: Rounded Corners 26">
              <a:hlinkClick r:id="rId13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3" name="Rectangle: Rounded Corners 27">
              <a:hlinkClick r:id="rId14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</p:spTree>
    <p:extLst>
      <p:ext uri="{BB962C8B-B14F-4D97-AF65-F5344CB8AC3E}">
        <p14:creationId xmlns:p14="http://schemas.microsoft.com/office/powerpoint/2010/main" val="621305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Rectangle: Rounded Corners 524">
            <a:extLst>
              <a:ext uri="{FF2B5EF4-FFF2-40B4-BE49-F238E27FC236}">
                <a16:creationId xmlns:a16="http://schemas.microsoft.com/office/drawing/2014/main" id="{22661A40-0095-4402-BD28-29A32DFFC778}"/>
              </a:ext>
            </a:extLst>
          </p:cNvPr>
          <p:cNvSpPr/>
          <p:nvPr/>
        </p:nvSpPr>
        <p:spPr>
          <a:xfrm>
            <a:off x="1193035" y="1386053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Monday</a:t>
            </a:r>
          </a:p>
        </p:txBody>
      </p:sp>
      <p:graphicFrame>
        <p:nvGraphicFramePr>
          <p:cNvPr id="526" name="Table 526">
            <a:extLst>
              <a:ext uri="{FF2B5EF4-FFF2-40B4-BE49-F238E27FC236}">
                <a16:creationId xmlns:a16="http://schemas.microsoft.com/office/drawing/2014/main" id="{EF55DA1B-51F7-4344-838D-CDDB98178A93}"/>
              </a:ext>
            </a:extLst>
          </p:cNvPr>
          <p:cNvGraphicFramePr>
            <a:graphicFrameLocks noGrp="1"/>
          </p:cNvGraphicFramePr>
          <p:nvPr/>
        </p:nvGraphicFramePr>
        <p:xfrm>
          <a:off x="1224952" y="2106125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27" name="Rectangle: Rounded Corners 526">
            <a:extLst>
              <a:ext uri="{FF2B5EF4-FFF2-40B4-BE49-F238E27FC236}">
                <a16:creationId xmlns:a16="http://schemas.microsoft.com/office/drawing/2014/main" id="{802E2183-6E26-45DC-AA78-441749E0C855}"/>
              </a:ext>
            </a:extLst>
          </p:cNvPr>
          <p:cNvSpPr/>
          <p:nvPr/>
        </p:nvSpPr>
        <p:spPr>
          <a:xfrm>
            <a:off x="1224952" y="533292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Tuesday</a:t>
            </a:r>
          </a:p>
        </p:txBody>
      </p:sp>
      <p:graphicFrame>
        <p:nvGraphicFramePr>
          <p:cNvPr id="528" name="Table 526">
            <a:extLst>
              <a:ext uri="{FF2B5EF4-FFF2-40B4-BE49-F238E27FC236}">
                <a16:creationId xmlns:a16="http://schemas.microsoft.com/office/drawing/2014/main" id="{F3E6595C-8942-44BC-8112-AE82E4B2E65B}"/>
              </a:ext>
            </a:extLst>
          </p:cNvPr>
          <p:cNvGraphicFramePr>
            <a:graphicFrameLocks noGrp="1"/>
          </p:cNvGraphicFramePr>
          <p:nvPr/>
        </p:nvGraphicFramePr>
        <p:xfrm>
          <a:off x="1256869" y="605299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29" name="Rectangle: Rounded Corners 528">
            <a:extLst>
              <a:ext uri="{FF2B5EF4-FFF2-40B4-BE49-F238E27FC236}">
                <a16:creationId xmlns:a16="http://schemas.microsoft.com/office/drawing/2014/main" id="{F554E60D-9173-4374-9DC7-AE52FD0068D8}"/>
              </a:ext>
            </a:extLst>
          </p:cNvPr>
          <p:cNvSpPr/>
          <p:nvPr/>
        </p:nvSpPr>
        <p:spPr>
          <a:xfrm>
            <a:off x="1193035" y="9263228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Wednesday</a:t>
            </a:r>
          </a:p>
        </p:txBody>
      </p:sp>
      <p:graphicFrame>
        <p:nvGraphicFramePr>
          <p:cNvPr id="530" name="Table 526">
            <a:extLst>
              <a:ext uri="{FF2B5EF4-FFF2-40B4-BE49-F238E27FC236}">
                <a16:creationId xmlns:a16="http://schemas.microsoft.com/office/drawing/2014/main" id="{FA60CCC5-059D-4492-AE4E-7A25D734EC17}"/>
              </a:ext>
            </a:extLst>
          </p:cNvPr>
          <p:cNvGraphicFramePr>
            <a:graphicFrameLocks noGrp="1"/>
          </p:cNvGraphicFramePr>
          <p:nvPr/>
        </p:nvGraphicFramePr>
        <p:xfrm>
          <a:off x="1224952" y="9983300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1" name="Rectangle: Rounded Corners 530">
            <a:extLst>
              <a:ext uri="{FF2B5EF4-FFF2-40B4-BE49-F238E27FC236}">
                <a16:creationId xmlns:a16="http://schemas.microsoft.com/office/drawing/2014/main" id="{8D6290B4-8446-4A1C-A310-9D1E54796ED3}"/>
              </a:ext>
            </a:extLst>
          </p:cNvPr>
          <p:cNvSpPr/>
          <p:nvPr/>
        </p:nvSpPr>
        <p:spPr>
          <a:xfrm>
            <a:off x="1192526" y="1312134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Thursday</a:t>
            </a:r>
          </a:p>
        </p:txBody>
      </p:sp>
      <p:graphicFrame>
        <p:nvGraphicFramePr>
          <p:cNvPr id="532" name="Table 526">
            <a:extLst>
              <a:ext uri="{FF2B5EF4-FFF2-40B4-BE49-F238E27FC236}">
                <a16:creationId xmlns:a16="http://schemas.microsoft.com/office/drawing/2014/main" id="{D8343F4D-8B28-46AB-91B8-CE0B7F8AD754}"/>
              </a:ext>
            </a:extLst>
          </p:cNvPr>
          <p:cNvGraphicFramePr>
            <a:graphicFrameLocks noGrp="1"/>
          </p:cNvGraphicFramePr>
          <p:nvPr/>
        </p:nvGraphicFramePr>
        <p:xfrm>
          <a:off x="1224443" y="1384141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3" name="Rectangle: Rounded Corners 532">
            <a:extLst>
              <a:ext uri="{FF2B5EF4-FFF2-40B4-BE49-F238E27FC236}">
                <a16:creationId xmlns:a16="http://schemas.microsoft.com/office/drawing/2014/main" id="{C7332ED9-D87D-4C94-BE3D-A80A2F26E6FA}"/>
              </a:ext>
            </a:extLst>
          </p:cNvPr>
          <p:cNvSpPr/>
          <p:nvPr/>
        </p:nvSpPr>
        <p:spPr>
          <a:xfrm>
            <a:off x="22439927" y="1386053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Friday</a:t>
            </a:r>
          </a:p>
        </p:txBody>
      </p:sp>
      <p:graphicFrame>
        <p:nvGraphicFramePr>
          <p:cNvPr id="534" name="Table 526">
            <a:extLst>
              <a:ext uri="{FF2B5EF4-FFF2-40B4-BE49-F238E27FC236}">
                <a16:creationId xmlns:a16="http://schemas.microsoft.com/office/drawing/2014/main" id="{A4651587-3301-4BE4-B08A-A93921872368}"/>
              </a:ext>
            </a:extLst>
          </p:cNvPr>
          <p:cNvGraphicFramePr>
            <a:graphicFrameLocks noGrp="1"/>
          </p:cNvGraphicFramePr>
          <p:nvPr/>
        </p:nvGraphicFramePr>
        <p:xfrm>
          <a:off x="14066931" y="2106125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5" name="Rectangle: Rounded Corners 534">
            <a:extLst>
              <a:ext uri="{FF2B5EF4-FFF2-40B4-BE49-F238E27FC236}">
                <a16:creationId xmlns:a16="http://schemas.microsoft.com/office/drawing/2014/main" id="{D18545CF-A784-48FF-941B-96749C04EBED}"/>
              </a:ext>
            </a:extLst>
          </p:cNvPr>
          <p:cNvSpPr/>
          <p:nvPr/>
        </p:nvSpPr>
        <p:spPr>
          <a:xfrm>
            <a:off x="22408010" y="533292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Saturday</a:t>
            </a:r>
          </a:p>
        </p:txBody>
      </p:sp>
      <p:graphicFrame>
        <p:nvGraphicFramePr>
          <p:cNvPr id="536" name="Table 526">
            <a:extLst>
              <a:ext uri="{FF2B5EF4-FFF2-40B4-BE49-F238E27FC236}">
                <a16:creationId xmlns:a16="http://schemas.microsoft.com/office/drawing/2014/main" id="{5EA92FD2-DA63-4D12-88F7-FD598D788CDD}"/>
              </a:ext>
            </a:extLst>
          </p:cNvPr>
          <p:cNvGraphicFramePr>
            <a:graphicFrameLocks noGrp="1"/>
          </p:cNvGraphicFramePr>
          <p:nvPr/>
        </p:nvGraphicFramePr>
        <p:xfrm>
          <a:off x="14098848" y="605299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7" name="Rectangle: Rounded Corners 536">
            <a:extLst>
              <a:ext uri="{FF2B5EF4-FFF2-40B4-BE49-F238E27FC236}">
                <a16:creationId xmlns:a16="http://schemas.microsoft.com/office/drawing/2014/main" id="{F1473FCC-D503-4775-9987-B9E2D6C190C0}"/>
              </a:ext>
            </a:extLst>
          </p:cNvPr>
          <p:cNvSpPr/>
          <p:nvPr/>
        </p:nvSpPr>
        <p:spPr>
          <a:xfrm>
            <a:off x="22439927" y="9263228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Sunday</a:t>
            </a:r>
          </a:p>
        </p:txBody>
      </p:sp>
      <p:graphicFrame>
        <p:nvGraphicFramePr>
          <p:cNvPr id="538" name="Table 526">
            <a:extLst>
              <a:ext uri="{FF2B5EF4-FFF2-40B4-BE49-F238E27FC236}">
                <a16:creationId xmlns:a16="http://schemas.microsoft.com/office/drawing/2014/main" id="{6C0EFDD8-6F57-4D70-A037-BAC961600F78}"/>
              </a:ext>
            </a:extLst>
          </p:cNvPr>
          <p:cNvGraphicFramePr>
            <a:graphicFrameLocks noGrp="1"/>
          </p:cNvGraphicFramePr>
          <p:nvPr/>
        </p:nvGraphicFramePr>
        <p:xfrm>
          <a:off x="14066931" y="9983300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grpSp>
        <p:nvGrpSpPr>
          <p:cNvPr id="16" name="Group 15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25459160" y="1068614"/>
            <a:ext cx="1144165" cy="16347327"/>
            <a:chOff x="25152525" y="1026274"/>
            <a:chExt cx="1144165" cy="16347327"/>
          </a:xfrm>
        </p:grpSpPr>
        <p:sp>
          <p:nvSpPr>
            <p:cNvPr id="17" name="Rectangle: Rounded Corners 16">
              <a:hlinkClick r:id="rId2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163660" y="1026274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18" name="Rectangle: Rounded Corners 17">
              <a:hlinkClick r:id="rId3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163660" y="243648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19" name="Rectangle: Rounded Corners 18">
              <a:hlinkClick r:id="rId4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 userDrawn="1"/>
          </p:nvSpPr>
          <p:spPr>
            <a:xfrm>
              <a:off x="25163660" y="380617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0" name="Rectangle: Rounded Corners 19">
              <a:hlinkClick r:id="rId5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1" name="Rectangle: Rounded Corners 20">
              <a:hlinkClick r:id="rId6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2" name="Rectangle: Rounded Corners 21">
              <a:hlinkClick r:id="rId7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3" name="Rectangle: Rounded Corners 22">
              <a:hlinkClick r:id="rId8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4" name="Rectangle: Rounded Corners 23">
              <a:hlinkClick r:id="rId9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5" name="Rectangle: Rounded Corners 24">
              <a:hlinkClick r:id="rId10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6" name="Rectangle: Rounded Corners 25">
              <a:hlinkClick r:id="rId11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7" name="Rectangle: Rounded Corners 26">
              <a:hlinkClick r:id="rId12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8" name="Rectangle: Rounded Corners 27">
              <a:hlinkClick r:id="rId13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366003" y="1123774"/>
            <a:ext cx="25974230" cy="16354514"/>
            <a:chOff x="322460" y="1019087"/>
            <a:chExt cx="25974230" cy="16354514"/>
          </a:xfrm>
        </p:grpSpPr>
        <p:sp>
          <p:nvSpPr>
            <p:cNvPr id="30" name="Rectangle: Rounded Corners 16">
              <a:hlinkClick r:id="rId2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322460" y="101908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1" name="Rectangle: Rounded Corners 17">
              <a:hlinkClick r:id="rId3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322460" y="238877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2" name="Rectangle: Rounded Corners 18">
              <a:hlinkClick r:id="rId4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322460" y="375846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3" name="Rectangle: Rounded Corners 19">
              <a:hlinkClick r:id="rId5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322460" y="511825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4" name="Rectangle: Rounded Corners 20">
              <a:hlinkClick r:id="rId6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5" name="Rectangle: Rounded Corners 21">
              <a:hlinkClick r:id="rId7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6" name="Rectangle: Rounded Corners 22">
              <a:hlinkClick r:id="rId8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7" name="Rectangle: Rounded Corners 23">
              <a:hlinkClick r:id="rId9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8" name="Rectangle: Rounded Corners 24">
              <a:hlinkClick r:id="rId10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9" name="Rectangle: Rounded Corners 25">
              <a:hlinkClick r:id="rId11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0" name="Rectangle: Rounded Corners 26">
              <a:hlinkClick r:id="rId12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1" name="Rectangle: Rounded Corners 27">
              <a:hlinkClick r:id="rId13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sp>
        <p:nvSpPr>
          <p:cNvPr id="42" name="Rectangle: Top Corners Rounded 61">
            <a:hlinkClick r:id="rId14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447800" y="2667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3415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ageCurlDouble"/>
      </p:transition>
    </mc:Choice>
    <mc:Fallback xmlns="">
      <p:transition spd="slow" advClick="0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Rounded Corners 9">
            <a:hlinkClick r:id="" action="ppaction://noaction"/>
            <a:extLst>
              <a:ext uri="{FF2B5EF4-FFF2-40B4-BE49-F238E27FC236}">
                <a16:creationId xmlns:a16="http://schemas.microsoft.com/office/drawing/2014/main" id="{446C6CE9-07F3-4FF5-93FF-C749C9E8A595}"/>
              </a:ext>
            </a:extLst>
          </p:cNvPr>
          <p:cNvSpPr/>
          <p:nvPr/>
        </p:nvSpPr>
        <p:spPr>
          <a:xfrm>
            <a:off x="25698450" y="10686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hlinkClick r:id="" action="ppaction://noaction"/>
            <a:extLst>
              <a:ext uri="{FF2B5EF4-FFF2-40B4-BE49-F238E27FC236}">
                <a16:creationId xmlns:a16="http://schemas.microsoft.com/office/drawing/2014/main" id="{8255F68B-2F1A-4CD9-A876-123357C575D6}"/>
              </a:ext>
            </a:extLst>
          </p:cNvPr>
          <p:cNvSpPr/>
          <p:nvPr/>
        </p:nvSpPr>
        <p:spPr>
          <a:xfrm>
            <a:off x="25698450" y="243408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hlinkClick r:id="" action="ppaction://noaction"/>
            <a:extLst>
              <a:ext uri="{FF2B5EF4-FFF2-40B4-BE49-F238E27FC236}">
                <a16:creationId xmlns:a16="http://schemas.microsoft.com/office/drawing/2014/main" id="{F7790886-A193-4B09-A3A6-0132E7DA88A9}"/>
              </a:ext>
            </a:extLst>
          </p:cNvPr>
          <p:cNvSpPr/>
          <p:nvPr/>
        </p:nvSpPr>
        <p:spPr>
          <a:xfrm>
            <a:off x="25698450" y="379955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hlinkClick r:id="" action="ppaction://noaction"/>
            <a:extLst>
              <a:ext uri="{FF2B5EF4-FFF2-40B4-BE49-F238E27FC236}">
                <a16:creationId xmlns:a16="http://schemas.microsoft.com/office/drawing/2014/main" id="{5AF01227-4BF8-4787-B84A-203E86E662C5}"/>
              </a:ext>
            </a:extLst>
          </p:cNvPr>
          <p:cNvSpPr/>
          <p:nvPr/>
        </p:nvSpPr>
        <p:spPr>
          <a:xfrm>
            <a:off x="25698450" y="516502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hlinkClick r:id="" action="ppaction://noaction"/>
            <a:extLst>
              <a:ext uri="{FF2B5EF4-FFF2-40B4-BE49-F238E27FC236}">
                <a16:creationId xmlns:a16="http://schemas.microsoft.com/office/drawing/2014/main" id="{7BFE6CA8-572E-4F3E-9539-BBE1CE79CCF5}"/>
              </a:ext>
            </a:extLst>
          </p:cNvPr>
          <p:cNvSpPr/>
          <p:nvPr/>
        </p:nvSpPr>
        <p:spPr>
          <a:xfrm>
            <a:off x="25698450" y="653049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hlinkClick r:id="" action="ppaction://noaction"/>
            <a:extLst>
              <a:ext uri="{FF2B5EF4-FFF2-40B4-BE49-F238E27FC236}">
                <a16:creationId xmlns:a16="http://schemas.microsoft.com/office/drawing/2014/main" id="{1BFD18DA-2C6D-4619-8ED1-4C04808E9755}"/>
              </a:ext>
            </a:extLst>
          </p:cNvPr>
          <p:cNvSpPr/>
          <p:nvPr/>
        </p:nvSpPr>
        <p:spPr>
          <a:xfrm>
            <a:off x="25698450" y="789596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hlinkClick r:id="" action="ppaction://noaction"/>
            <a:extLst>
              <a:ext uri="{FF2B5EF4-FFF2-40B4-BE49-F238E27FC236}">
                <a16:creationId xmlns:a16="http://schemas.microsoft.com/office/drawing/2014/main" id="{D45A448A-6A4F-40F2-8A70-2EAD84357E48}"/>
              </a:ext>
            </a:extLst>
          </p:cNvPr>
          <p:cNvSpPr/>
          <p:nvPr/>
        </p:nvSpPr>
        <p:spPr>
          <a:xfrm>
            <a:off x="25698450" y="926143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hlinkClick r:id="" action="ppaction://noaction"/>
            <a:extLst>
              <a:ext uri="{FF2B5EF4-FFF2-40B4-BE49-F238E27FC236}">
                <a16:creationId xmlns:a16="http://schemas.microsoft.com/office/drawing/2014/main" id="{2BE8278F-BB92-41BF-9083-BD8B17BD9AC2}"/>
              </a:ext>
            </a:extLst>
          </p:cNvPr>
          <p:cNvSpPr/>
          <p:nvPr/>
        </p:nvSpPr>
        <p:spPr>
          <a:xfrm>
            <a:off x="25698450" y="1062690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hlinkClick r:id="" action="ppaction://noaction"/>
            <a:extLst>
              <a:ext uri="{FF2B5EF4-FFF2-40B4-BE49-F238E27FC236}">
                <a16:creationId xmlns:a16="http://schemas.microsoft.com/office/drawing/2014/main" id="{5CB04BD4-E02D-4798-A26C-BEC145AB49DB}"/>
              </a:ext>
            </a:extLst>
          </p:cNvPr>
          <p:cNvSpPr/>
          <p:nvPr/>
        </p:nvSpPr>
        <p:spPr>
          <a:xfrm>
            <a:off x="25698450" y="1199237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hlinkClick r:id="" action="ppaction://noaction"/>
            <a:extLst>
              <a:ext uri="{FF2B5EF4-FFF2-40B4-BE49-F238E27FC236}">
                <a16:creationId xmlns:a16="http://schemas.microsoft.com/office/drawing/2014/main" id="{960EAC65-8800-4CAD-9FE7-2E32EA1A6592}"/>
              </a:ext>
            </a:extLst>
          </p:cNvPr>
          <p:cNvSpPr/>
          <p:nvPr/>
        </p:nvSpPr>
        <p:spPr>
          <a:xfrm>
            <a:off x="25698450" y="1335784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hlinkClick r:id="" action="ppaction://noaction"/>
            <a:extLst>
              <a:ext uri="{FF2B5EF4-FFF2-40B4-BE49-F238E27FC236}">
                <a16:creationId xmlns:a16="http://schemas.microsoft.com/office/drawing/2014/main" id="{DFA1BB0B-267B-4951-8EA3-AF3B56A46A59}"/>
              </a:ext>
            </a:extLst>
          </p:cNvPr>
          <p:cNvSpPr/>
          <p:nvPr/>
        </p:nvSpPr>
        <p:spPr>
          <a:xfrm>
            <a:off x="25698450" y="147233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hlinkClick r:id="" action="ppaction://noaction"/>
            <a:extLst>
              <a:ext uri="{FF2B5EF4-FFF2-40B4-BE49-F238E27FC236}">
                <a16:creationId xmlns:a16="http://schemas.microsoft.com/office/drawing/2014/main" id="{275EA8BE-60B0-4FF0-BA96-129F69F22E06}"/>
              </a:ext>
            </a:extLst>
          </p:cNvPr>
          <p:cNvSpPr/>
          <p:nvPr/>
        </p:nvSpPr>
        <p:spPr>
          <a:xfrm>
            <a:off x="25698450" y="16088788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22D3A13-EEE1-4B15-9C0B-5DC1A3E619F0}"/>
              </a:ext>
            </a:extLst>
          </p:cNvPr>
          <p:cNvSpPr/>
          <p:nvPr/>
        </p:nvSpPr>
        <p:spPr>
          <a:xfrm>
            <a:off x="23795500" y="16088788"/>
            <a:ext cx="1691586" cy="1456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 59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8F9B818D-929E-4ECD-A2BA-1263EA0889E7}"/>
              </a:ext>
            </a:extLst>
          </p:cNvPr>
          <p:cNvSpPr/>
          <p:nvPr/>
        </p:nvSpPr>
        <p:spPr>
          <a:xfrm>
            <a:off x="1116239" y="16270514"/>
            <a:ext cx="1248228" cy="12748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: Top Corners Rounded 61">
            <a:hlinkClick r:id="rId2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447800" y="2667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bject 2">
            <a:extLst>
              <a:ext uri="{FF2B5EF4-FFF2-40B4-BE49-F238E27FC236}">
                <a16:creationId xmlns:a16="http://schemas.microsoft.com/office/drawing/2014/main" id="{A7843B35-D7B0-42AB-9877-BA97342BDBE4}"/>
              </a:ext>
            </a:extLst>
          </p:cNvPr>
          <p:cNvSpPr txBox="1"/>
          <p:nvPr/>
        </p:nvSpPr>
        <p:spPr>
          <a:xfrm>
            <a:off x="3067050" y="1349288"/>
            <a:ext cx="6426393" cy="763029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25400" algn="ctr">
              <a:spcBef>
                <a:spcPts val="190"/>
              </a:spcBef>
            </a:pPr>
            <a:r>
              <a:rPr sz="4800" b="1" spc="-10" dirty="0">
                <a:latin typeface="Calibri"/>
                <a:cs typeface="Calibri"/>
              </a:rPr>
              <a:t>Goal</a:t>
            </a:r>
            <a:r>
              <a:rPr sz="4800" b="1" spc="-70" dirty="0">
                <a:latin typeface="Calibri"/>
                <a:cs typeface="Calibri"/>
              </a:rPr>
              <a:t> </a:t>
            </a:r>
            <a:r>
              <a:rPr sz="4800" b="1" spc="-10" dirty="0">
                <a:latin typeface="Calibri"/>
                <a:cs typeface="Calibri"/>
              </a:rPr>
              <a:t>Classification</a:t>
            </a:r>
            <a:endParaRPr sz="4800" dirty="0">
              <a:latin typeface="Calibri"/>
              <a:cs typeface="Calibri"/>
            </a:endParaRPr>
          </a:p>
        </p:txBody>
      </p:sp>
      <p:graphicFrame>
        <p:nvGraphicFramePr>
          <p:cNvPr id="33" name="object 5">
            <a:extLst>
              <a:ext uri="{FF2B5EF4-FFF2-40B4-BE49-F238E27FC236}">
                <a16:creationId xmlns:a16="http://schemas.microsoft.com/office/drawing/2014/main" id="{A02703A7-9334-429C-9DFA-A74E27BB1720}"/>
              </a:ext>
            </a:extLst>
          </p:cNvPr>
          <p:cNvGraphicFramePr>
            <a:graphicFrameLocks noGrp="1"/>
          </p:cNvGraphicFramePr>
          <p:nvPr/>
        </p:nvGraphicFramePr>
        <p:xfrm>
          <a:off x="1217932" y="2386786"/>
          <a:ext cx="11329025" cy="78405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245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6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55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17101">
                <a:tc>
                  <a:txBody>
                    <a:bodyPr/>
                    <a:lstStyle/>
                    <a:p>
                      <a:pPr algn="ctr">
                        <a:lnSpc>
                          <a:spcPts val="124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1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st 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Most</a:t>
                      </a:r>
                      <a:r>
                        <a:rPr sz="2400" spc="-9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Urgent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ts val="124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2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nd</a:t>
                      </a:r>
                      <a:r>
                        <a:rPr sz="2400" spc="127" baseline="27777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Urgent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 w="6350">
                      <a:noFill/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2319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  <a:lnT>
                      <a:noFill/>
                    </a:lnT>
                    <a:lnB w="635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  <a:lnT w="6350">
                      <a:noFill/>
                      <a:prstDash val="solid"/>
                    </a:lnT>
                    <a:lnB w="635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026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140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3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rd</a:t>
                      </a:r>
                      <a:r>
                        <a:rPr sz="2400" spc="127" baseline="27777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Important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T w="6350">
                      <a:noFill/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  <a:p>
                      <a:pPr marL="635" algn="ctr">
                        <a:lnSpc>
                          <a:spcPts val="140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4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th 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Not</a:t>
                      </a:r>
                      <a:r>
                        <a:rPr sz="2400" spc="-8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Important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T w="6350">
                      <a:noFill/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1" name="object 3">
            <a:extLst>
              <a:ext uri="{FF2B5EF4-FFF2-40B4-BE49-F238E27FC236}">
                <a16:creationId xmlns:a16="http://schemas.microsoft.com/office/drawing/2014/main" id="{B3BF3BDB-0074-43B2-B87B-F25407F3CCCC}"/>
              </a:ext>
            </a:extLst>
          </p:cNvPr>
          <p:cNvSpPr/>
          <p:nvPr/>
        </p:nvSpPr>
        <p:spPr>
          <a:xfrm>
            <a:off x="1128430" y="2597186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4" name="object 6">
            <a:extLst>
              <a:ext uri="{FF2B5EF4-FFF2-40B4-BE49-F238E27FC236}">
                <a16:creationId xmlns:a16="http://schemas.microsoft.com/office/drawing/2014/main" id="{21E2FD4A-C6E7-4B43-A044-B0A09935A1AD}"/>
              </a:ext>
            </a:extLst>
          </p:cNvPr>
          <p:cNvSpPr/>
          <p:nvPr/>
        </p:nvSpPr>
        <p:spPr>
          <a:xfrm>
            <a:off x="1174149" y="10358201"/>
            <a:ext cx="5434721" cy="6123022"/>
          </a:xfrm>
          <a:custGeom>
            <a:avLst/>
            <a:gdLst/>
            <a:ahLst/>
            <a:cxnLst/>
            <a:rect l="l" t="t" r="r" b="b"/>
            <a:pathLst>
              <a:path w="2962275" h="3431540">
                <a:moveTo>
                  <a:pt x="0" y="3431159"/>
                </a:moveTo>
                <a:lnTo>
                  <a:pt x="2961766" y="3431159"/>
                </a:lnTo>
                <a:lnTo>
                  <a:pt x="2961766" y="0"/>
                </a:lnTo>
                <a:lnTo>
                  <a:pt x="0" y="0"/>
                </a:lnTo>
                <a:lnTo>
                  <a:pt x="0" y="3431159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5" name="object 7">
            <a:extLst>
              <a:ext uri="{FF2B5EF4-FFF2-40B4-BE49-F238E27FC236}">
                <a16:creationId xmlns:a16="http://schemas.microsoft.com/office/drawing/2014/main" id="{1DA04D45-AB27-4535-801A-EBB6F25212E6}"/>
              </a:ext>
            </a:extLst>
          </p:cNvPr>
          <p:cNvSpPr/>
          <p:nvPr/>
        </p:nvSpPr>
        <p:spPr>
          <a:xfrm>
            <a:off x="1259497" y="10452544"/>
            <a:ext cx="5193566" cy="342900"/>
          </a:xfrm>
          <a:custGeom>
            <a:avLst/>
            <a:gdLst/>
            <a:ahLst/>
            <a:cxnLst/>
            <a:rect l="l" t="t" r="r" b="b"/>
            <a:pathLst>
              <a:path w="2830829" h="171450">
                <a:moveTo>
                  <a:pt x="0" y="170992"/>
                </a:moveTo>
                <a:lnTo>
                  <a:pt x="2830703" y="170992"/>
                </a:lnTo>
                <a:lnTo>
                  <a:pt x="2830703" y="0"/>
                </a:lnTo>
                <a:lnTo>
                  <a:pt x="0" y="0"/>
                </a:lnTo>
                <a:lnTo>
                  <a:pt x="0" y="170992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6" name="object 8">
            <a:extLst>
              <a:ext uri="{FF2B5EF4-FFF2-40B4-BE49-F238E27FC236}">
                <a16:creationId xmlns:a16="http://schemas.microsoft.com/office/drawing/2014/main" id="{263F33B8-7CE9-4385-82D8-ADE8AFAC5EB1}"/>
              </a:ext>
            </a:extLst>
          </p:cNvPr>
          <p:cNvSpPr/>
          <p:nvPr/>
        </p:nvSpPr>
        <p:spPr>
          <a:xfrm>
            <a:off x="6820235" y="10358201"/>
            <a:ext cx="5681004" cy="6123022"/>
          </a:xfrm>
          <a:custGeom>
            <a:avLst/>
            <a:gdLst/>
            <a:ahLst/>
            <a:cxnLst/>
            <a:rect l="l" t="t" r="r" b="b"/>
            <a:pathLst>
              <a:path w="3254375" h="3431540">
                <a:moveTo>
                  <a:pt x="0" y="3431159"/>
                </a:moveTo>
                <a:lnTo>
                  <a:pt x="3254375" y="3431159"/>
                </a:lnTo>
                <a:lnTo>
                  <a:pt x="3254375" y="0"/>
                </a:lnTo>
                <a:lnTo>
                  <a:pt x="0" y="0"/>
                </a:lnTo>
                <a:lnTo>
                  <a:pt x="0" y="3431159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8" name="object 10">
            <a:extLst>
              <a:ext uri="{FF2B5EF4-FFF2-40B4-BE49-F238E27FC236}">
                <a16:creationId xmlns:a16="http://schemas.microsoft.com/office/drawing/2014/main" id="{D74C18D9-9F6D-4E04-8FC5-58A05AFB1F12}"/>
              </a:ext>
            </a:extLst>
          </p:cNvPr>
          <p:cNvSpPr/>
          <p:nvPr/>
        </p:nvSpPr>
        <p:spPr>
          <a:xfrm>
            <a:off x="1128430" y="1044045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0" name="object 12">
            <a:extLst>
              <a:ext uri="{FF2B5EF4-FFF2-40B4-BE49-F238E27FC236}">
                <a16:creationId xmlns:a16="http://schemas.microsoft.com/office/drawing/2014/main" id="{E6BF1142-E064-4903-AE86-F24DC26A8991}"/>
              </a:ext>
            </a:extLst>
          </p:cNvPr>
          <p:cNvSpPr/>
          <p:nvPr/>
        </p:nvSpPr>
        <p:spPr>
          <a:xfrm>
            <a:off x="7423822" y="1044045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3" name="object 15">
            <a:extLst>
              <a:ext uri="{FF2B5EF4-FFF2-40B4-BE49-F238E27FC236}">
                <a16:creationId xmlns:a16="http://schemas.microsoft.com/office/drawing/2014/main" id="{F77D01BA-E477-42CE-85EB-7829C8ED25B8}"/>
              </a:ext>
            </a:extLst>
          </p:cNvPr>
          <p:cNvSpPr/>
          <p:nvPr/>
        </p:nvSpPr>
        <p:spPr>
          <a:xfrm>
            <a:off x="111623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4" name="object 16">
            <a:extLst>
              <a:ext uri="{FF2B5EF4-FFF2-40B4-BE49-F238E27FC236}">
                <a16:creationId xmlns:a16="http://schemas.microsoft.com/office/drawing/2014/main" id="{AFB6542E-FD74-4A5F-95CC-78FD45BE46E8}"/>
              </a:ext>
            </a:extLst>
          </p:cNvPr>
          <p:cNvSpPr/>
          <p:nvPr/>
        </p:nvSpPr>
        <p:spPr>
          <a:xfrm>
            <a:off x="111623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7" name="object 19">
            <a:extLst>
              <a:ext uri="{FF2B5EF4-FFF2-40B4-BE49-F238E27FC236}">
                <a16:creationId xmlns:a16="http://schemas.microsoft.com/office/drawing/2014/main" id="{4854EE60-2782-4E9C-9390-D4FF5F08A77E}"/>
              </a:ext>
            </a:extLst>
          </p:cNvPr>
          <p:cNvSpPr/>
          <p:nvPr/>
        </p:nvSpPr>
        <p:spPr>
          <a:xfrm>
            <a:off x="7051964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0" name="object 22">
            <a:extLst>
              <a:ext uri="{FF2B5EF4-FFF2-40B4-BE49-F238E27FC236}">
                <a16:creationId xmlns:a16="http://schemas.microsoft.com/office/drawing/2014/main" id="{C87A5974-E205-4B03-BC37-AEF7EA800BED}"/>
              </a:ext>
            </a:extLst>
          </p:cNvPr>
          <p:cNvSpPr/>
          <p:nvPr/>
        </p:nvSpPr>
        <p:spPr>
          <a:xfrm>
            <a:off x="741162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3" name="object 25">
            <a:extLst>
              <a:ext uri="{FF2B5EF4-FFF2-40B4-BE49-F238E27FC236}">
                <a16:creationId xmlns:a16="http://schemas.microsoft.com/office/drawing/2014/main" id="{4B47CB9A-3CF7-4B6F-ABCF-C72A09243204}"/>
              </a:ext>
            </a:extLst>
          </p:cNvPr>
          <p:cNvSpPr/>
          <p:nvPr/>
        </p:nvSpPr>
        <p:spPr>
          <a:xfrm>
            <a:off x="13935620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4" name="object 26">
            <a:extLst>
              <a:ext uri="{FF2B5EF4-FFF2-40B4-BE49-F238E27FC236}">
                <a16:creationId xmlns:a16="http://schemas.microsoft.com/office/drawing/2014/main" id="{739C951D-1F43-428D-AE98-1AF368E07A68}"/>
              </a:ext>
            </a:extLst>
          </p:cNvPr>
          <p:cNvSpPr/>
          <p:nvPr/>
        </p:nvSpPr>
        <p:spPr>
          <a:xfrm>
            <a:off x="13935620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graphicFrame>
        <p:nvGraphicFramePr>
          <p:cNvPr id="221" name="Table 3">
            <a:extLst>
              <a:ext uri="{FF2B5EF4-FFF2-40B4-BE49-F238E27FC236}">
                <a16:creationId xmlns:a16="http://schemas.microsoft.com/office/drawing/2014/main" id="{D47B43EA-9621-4B23-B48A-E337E935E4F0}"/>
              </a:ext>
            </a:extLst>
          </p:cNvPr>
          <p:cNvGraphicFramePr>
            <a:graphicFrameLocks noGrp="1"/>
          </p:cNvGraphicFramePr>
          <p:nvPr/>
        </p:nvGraphicFramePr>
        <p:xfrm>
          <a:off x="14774874" y="2597186"/>
          <a:ext cx="10062414" cy="135573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8111">
                  <a:extLst>
                    <a:ext uri="{9D8B030D-6E8A-4147-A177-3AD203B41FA5}">
                      <a16:colId xmlns:a16="http://schemas.microsoft.com/office/drawing/2014/main" val="329328549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858216296"/>
                    </a:ext>
                  </a:extLst>
                </a:gridCol>
                <a:gridCol w="3085341">
                  <a:extLst>
                    <a:ext uri="{9D8B030D-6E8A-4147-A177-3AD203B41FA5}">
                      <a16:colId xmlns:a16="http://schemas.microsoft.com/office/drawing/2014/main" val="2773723347"/>
                    </a:ext>
                  </a:extLst>
                </a:gridCol>
                <a:gridCol w="457847">
                  <a:extLst>
                    <a:ext uri="{9D8B030D-6E8A-4147-A177-3AD203B41FA5}">
                      <a16:colId xmlns:a16="http://schemas.microsoft.com/office/drawing/2014/main" val="3970924410"/>
                    </a:ext>
                  </a:extLst>
                </a:gridCol>
                <a:gridCol w="5712835">
                  <a:extLst>
                    <a:ext uri="{9D8B030D-6E8A-4147-A177-3AD203B41FA5}">
                      <a16:colId xmlns:a16="http://schemas.microsoft.com/office/drawing/2014/main" val="3653340704"/>
                    </a:ext>
                  </a:extLst>
                </a:gridCol>
              </a:tblGrid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10950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4194046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0321369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0016852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833699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7389317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85456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9126564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5621459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1653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009620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354245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112960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7287625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537558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566917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8250689"/>
                  </a:ext>
                </a:extLst>
              </a:tr>
            </a:tbl>
          </a:graphicData>
        </a:graphic>
      </p:graphicFrame>
      <p:sp>
        <p:nvSpPr>
          <p:cNvPr id="222" name="object 2">
            <a:extLst>
              <a:ext uri="{FF2B5EF4-FFF2-40B4-BE49-F238E27FC236}">
                <a16:creationId xmlns:a16="http://schemas.microsoft.com/office/drawing/2014/main" id="{76C1F3F8-23F1-4DE6-9536-DE5F080AFA19}"/>
              </a:ext>
            </a:extLst>
          </p:cNvPr>
          <p:cNvSpPr txBox="1"/>
          <p:nvPr/>
        </p:nvSpPr>
        <p:spPr>
          <a:xfrm>
            <a:off x="18086105" y="1447616"/>
            <a:ext cx="4163630" cy="763029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25400" algn="ctr">
              <a:spcBef>
                <a:spcPts val="190"/>
              </a:spcBef>
            </a:pPr>
            <a:r>
              <a:rPr lang="en-ZA" sz="4800" b="1" spc="-10" dirty="0">
                <a:latin typeface="Calibri"/>
                <a:cs typeface="Calibri"/>
              </a:rPr>
              <a:t>To Do</a:t>
            </a:r>
            <a:endParaRPr sz="4800" dirty="0">
              <a:latin typeface="Calibri"/>
              <a:cs typeface="Calibri"/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25459160" y="1068614"/>
            <a:ext cx="1144165" cy="16347327"/>
            <a:chOff x="25152525" y="1026274"/>
            <a:chExt cx="1144165" cy="16347327"/>
          </a:xfrm>
        </p:grpSpPr>
        <p:sp>
          <p:nvSpPr>
            <p:cNvPr id="39" name="Rectangle: Rounded Corners 16">
              <a:hlinkClick r:id="rId3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163660" y="1026274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1" name="Rectangle: Rounded Corners 17">
              <a:hlinkClick r:id="rId4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163660" y="243648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2" name="Rectangle: Rounded Corners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 userDrawn="1"/>
          </p:nvSpPr>
          <p:spPr>
            <a:xfrm>
              <a:off x="25163660" y="380617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5" name="Rectangle: Rounded Corners 19">
              <a:hlinkClick r:id="rId6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6" name="Rectangle: Rounded Corners 20">
              <a:hlinkClick r:id="rId7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8" name="Rectangle: Rounded Corners 21">
              <a:hlinkClick r:id="rId8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9" name="Rectangle: Rounded Corners 22">
              <a:hlinkClick r:id="rId9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1" name="Rectangle: Rounded Corners 23">
              <a:hlinkClick r:id="rId10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2" name="Rectangle: Rounded Corners 24">
              <a:hlinkClick r:id="rId11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5" name="Rectangle: Rounded Corners 25">
              <a:hlinkClick r:id="rId12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6" name="Rectangle: Rounded Corners 26">
              <a:hlinkClick r:id="rId13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7" name="Rectangle: Rounded Corners 27">
              <a:hlinkClick r:id="rId14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366003" y="1123774"/>
            <a:ext cx="25974230" cy="16354514"/>
            <a:chOff x="322460" y="1019087"/>
            <a:chExt cx="25974230" cy="16354514"/>
          </a:xfrm>
        </p:grpSpPr>
        <p:sp>
          <p:nvSpPr>
            <p:cNvPr id="61" name="Rectangle: Rounded Corners 16">
              <a:hlinkClick r:id="rId3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322460" y="101908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3" name="Rectangle: Rounded Corners 17">
              <a:hlinkClick r:id="rId4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322460" y="238877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4" name="Rectangle: Rounded Corners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322460" y="375846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5" name="Rectangle: Rounded Corners 19">
              <a:hlinkClick r:id="rId6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322460" y="511825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6" name="Rectangle: Rounded Corners 20">
              <a:hlinkClick r:id="rId7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7" name="Rectangle: Rounded Corners 21">
              <a:hlinkClick r:id="rId8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8" name="Rectangle: Rounded Corners 22">
              <a:hlinkClick r:id="rId9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9" name="Rectangle: Rounded Corners 23">
              <a:hlinkClick r:id="rId10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0" name="Rectangle: Rounded Corners 24">
              <a:hlinkClick r:id="rId11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1" name="Rectangle: Rounded Corners 25">
              <a:hlinkClick r:id="rId12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2" name="Rectangle: Rounded Corners 26">
              <a:hlinkClick r:id="rId13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3" name="Rectangle: Rounded Corners 27">
              <a:hlinkClick r:id="rId14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</p:spTree>
    <p:extLst>
      <p:ext uri="{BB962C8B-B14F-4D97-AF65-F5344CB8AC3E}">
        <p14:creationId xmlns:p14="http://schemas.microsoft.com/office/powerpoint/2010/main" val="8310746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Rectangle: Rounded Corners 524">
            <a:extLst>
              <a:ext uri="{FF2B5EF4-FFF2-40B4-BE49-F238E27FC236}">
                <a16:creationId xmlns:a16="http://schemas.microsoft.com/office/drawing/2014/main" id="{22661A40-0095-4402-BD28-29A32DFFC778}"/>
              </a:ext>
            </a:extLst>
          </p:cNvPr>
          <p:cNvSpPr/>
          <p:nvPr/>
        </p:nvSpPr>
        <p:spPr>
          <a:xfrm>
            <a:off x="1193035" y="1386053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Monday</a:t>
            </a:r>
          </a:p>
        </p:txBody>
      </p:sp>
      <p:graphicFrame>
        <p:nvGraphicFramePr>
          <p:cNvPr id="526" name="Table 526">
            <a:extLst>
              <a:ext uri="{FF2B5EF4-FFF2-40B4-BE49-F238E27FC236}">
                <a16:creationId xmlns:a16="http://schemas.microsoft.com/office/drawing/2014/main" id="{EF55DA1B-51F7-4344-838D-CDDB98178A93}"/>
              </a:ext>
            </a:extLst>
          </p:cNvPr>
          <p:cNvGraphicFramePr>
            <a:graphicFrameLocks noGrp="1"/>
          </p:cNvGraphicFramePr>
          <p:nvPr/>
        </p:nvGraphicFramePr>
        <p:xfrm>
          <a:off x="1224952" y="2106125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27" name="Rectangle: Rounded Corners 526">
            <a:extLst>
              <a:ext uri="{FF2B5EF4-FFF2-40B4-BE49-F238E27FC236}">
                <a16:creationId xmlns:a16="http://schemas.microsoft.com/office/drawing/2014/main" id="{802E2183-6E26-45DC-AA78-441749E0C855}"/>
              </a:ext>
            </a:extLst>
          </p:cNvPr>
          <p:cNvSpPr/>
          <p:nvPr/>
        </p:nvSpPr>
        <p:spPr>
          <a:xfrm>
            <a:off x="1224952" y="533292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Tuesday</a:t>
            </a:r>
          </a:p>
        </p:txBody>
      </p:sp>
      <p:graphicFrame>
        <p:nvGraphicFramePr>
          <p:cNvPr id="528" name="Table 526">
            <a:extLst>
              <a:ext uri="{FF2B5EF4-FFF2-40B4-BE49-F238E27FC236}">
                <a16:creationId xmlns:a16="http://schemas.microsoft.com/office/drawing/2014/main" id="{F3E6595C-8942-44BC-8112-AE82E4B2E65B}"/>
              </a:ext>
            </a:extLst>
          </p:cNvPr>
          <p:cNvGraphicFramePr>
            <a:graphicFrameLocks noGrp="1"/>
          </p:cNvGraphicFramePr>
          <p:nvPr/>
        </p:nvGraphicFramePr>
        <p:xfrm>
          <a:off x="1256869" y="605299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29" name="Rectangle: Rounded Corners 528">
            <a:extLst>
              <a:ext uri="{FF2B5EF4-FFF2-40B4-BE49-F238E27FC236}">
                <a16:creationId xmlns:a16="http://schemas.microsoft.com/office/drawing/2014/main" id="{F554E60D-9173-4374-9DC7-AE52FD0068D8}"/>
              </a:ext>
            </a:extLst>
          </p:cNvPr>
          <p:cNvSpPr/>
          <p:nvPr/>
        </p:nvSpPr>
        <p:spPr>
          <a:xfrm>
            <a:off x="1193035" y="9263228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Wednesday</a:t>
            </a:r>
          </a:p>
        </p:txBody>
      </p:sp>
      <p:graphicFrame>
        <p:nvGraphicFramePr>
          <p:cNvPr id="530" name="Table 526">
            <a:extLst>
              <a:ext uri="{FF2B5EF4-FFF2-40B4-BE49-F238E27FC236}">
                <a16:creationId xmlns:a16="http://schemas.microsoft.com/office/drawing/2014/main" id="{FA60CCC5-059D-4492-AE4E-7A25D734EC17}"/>
              </a:ext>
            </a:extLst>
          </p:cNvPr>
          <p:cNvGraphicFramePr>
            <a:graphicFrameLocks noGrp="1"/>
          </p:cNvGraphicFramePr>
          <p:nvPr/>
        </p:nvGraphicFramePr>
        <p:xfrm>
          <a:off x="1224952" y="9983300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1" name="Rectangle: Rounded Corners 530">
            <a:extLst>
              <a:ext uri="{FF2B5EF4-FFF2-40B4-BE49-F238E27FC236}">
                <a16:creationId xmlns:a16="http://schemas.microsoft.com/office/drawing/2014/main" id="{8D6290B4-8446-4A1C-A310-9D1E54796ED3}"/>
              </a:ext>
            </a:extLst>
          </p:cNvPr>
          <p:cNvSpPr/>
          <p:nvPr/>
        </p:nvSpPr>
        <p:spPr>
          <a:xfrm>
            <a:off x="1192526" y="1312134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Thursday</a:t>
            </a:r>
          </a:p>
        </p:txBody>
      </p:sp>
      <p:graphicFrame>
        <p:nvGraphicFramePr>
          <p:cNvPr id="532" name="Table 526">
            <a:extLst>
              <a:ext uri="{FF2B5EF4-FFF2-40B4-BE49-F238E27FC236}">
                <a16:creationId xmlns:a16="http://schemas.microsoft.com/office/drawing/2014/main" id="{D8343F4D-8B28-46AB-91B8-CE0B7F8AD754}"/>
              </a:ext>
            </a:extLst>
          </p:cNvPr>
          <p:cNvGraphicFramePr>
            <a:graphicFrameLocks noGrp="1"/>
          </p:cNvGraphicFramePr>
          <p:nvPr/>
        </p:nvGraphicFramePr>
        <p:xfrm>
          <a:off x="1224443" y="1384141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3" name="Rectangle: Rounded Corners 532">
            <a:extLst>
              <a:ext uri="{FF2B5EF4-FFF2-40B4-BE49-F238E27FC236}">
                <a16:creationId xmlns:a16="http://schemas.microsoft.com/office/drawing/2014/main" id="{C7332ED9-D87D-4C94-BE3D-A80A2F26E6FA}"/>
              </a:ext>
            </a:extLst>
          </p:cNvPr>
          <p:cNvSpPr/>
          <p:nvPr/>
        </p:nvSpPr>
        <p:spPr>
          <a:xfrm>
            <a:off x="22439927" y="1386053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Friday</a:t>
            </a:r>
          </a:p>
        </p:txBody>
      </p:sp>
      <p:graphicFrame>
        <p:nvGraphicFramePr>
          <p:cNvPr id="534" name="Table 526">
            <a:extLst>
              <a:ext uri="{FF2B5EF4-FFF2-40B4-BE49-F238E27FC236}">
                <a16:creationId xmlns:a16="http://schemas.microsoft.com/office/drawing/2014/main" id="{A4651587-3301-4BE4-B08A-A93921872368}"/>
              </a:ext>
            </a:extLst>
          </p:cNvPr>
          <p:cNvGraphicFramePr>
            <a:graphicFrameLocks noGrp="1"/>
          </p:cNvGraphicFramePr>
          <p:nvPr/>
        </p:nvGraphicFramePr>
        <p:xfrm>
          <a:off x="14066931" y="2106125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5" name="Rectangle: Rounded Corners 534">
            <a:extLst>
              <a:ext uri="{FF2B5EF4-FFF2-40B4-BE49-F238E27FC236}">
                <a16:creationId xmlns:a16="http://schemas.microsoft.com/office/drawing/2014/main" id="{D18545CF-A784-48FF-941B-96749C04EBED}"/>
              </a:ext>
            </a:extLst>
          </p:cNvPr>
          <p:cNvSpPr/>
          <p:nvPr/>
        </p:nvSpPr>
        <p:spPr>
          <a:xfrm>
            <a:off x="22408010" y="533292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Saturday</a:t>
            </a:r>
          </a:p>
        </p:txBody>
      </p:sp>
      <p:graphicFrame>
        <p:nvGraphicFramePr>
          <p:cNvPr id="536" name="Table 526">
            <a:extLst>
              <a:ext uri="{FF2B5EF4-FFF2-40B4-BE49-F238E27FC236}">
                <a16:creationId xmlns:a16="http://schemas.microsoft.com/office/drawing/2014/main" id="{5EA92FD2-DA63-4D12-88F7-FD598D788CDD}"/>
              </a:ext>
            </a:extLst>
          </p:cNvPr>
          <p:cNvGraphicFramePr>
            <a:graphicFrameLocks noGrp="1"/>
          </p:cNvGraphicFramePr>
          <p:nvPr/>
        </p:nvGraphicFramePr>
        <p:xfrm>
          <a:off x="14098848" y="605299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7" name="Rectangle: Rounded Corners 536">
            <a:extLst>
              <a:ext uri="{FF2B5EF4-FFF2-40B4-BE49-F238E27FC236}">
                <a16:creationId xmlns:a16="http://schemas.microsoft.com/office/drawing/2014/main" id="{F1473FCC-D503-4775-9987-B9E2D6C190C0}"/>
              </a:ext>
            </a:extLst>
          </p:cNvPr>
          <p:cNvSpPr/>
          <p:nvPr/>
        </p:nvSpPr>
        <p:spPr>
          <a:xfrm>
            <a:off x="22439927" y="9263228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Sunday</a:t>
            </a:r>
          </a:p>
        </p:txBody>
      </p:sp>
      <p:graphicFrame>
        <p:nvGraphicFramePr>
          <p:cNvPr id="538" name="Table 526">
            <a:extLst>
              <a:ext uri="{FF2B5EF4-FFF2-40B4-BE49-F238E27FC236}">
                <a16:creationId xmlns:a16="http://schemas.microsoft.com/office/drawing/2014/main" id="{6C0EFDD8-6F57-4D70-A037-BAC961600F78}"/>
              </a:ext>
            </a:extLst>
          </p:cNvPr>
          <p:cNvGraphicFramePr>
            <a:graphicFrameLocks noGrp="1"/>
          </p:cNvGraphicFramePr>
          <p:nvPr/>
        </p:nvGraphicFramePr>
        <p:xfrm>
          <a:off x="14066931" y="9983300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grpSp>
        <p:nvGrpSpPr>
          <p:cNvPr id="16" name="Group 15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25459160" y="1068614"/>
            <a:ext cx="1144165" cy="16347327"/>
            <a:chOff x="25152525" y="1026274"/>
            <a:chExt cx="1144165" cy="16347327"/>
          </a:xfrm>
        </p:grpSpPr>
        <p:sp>
          <p:nvSpPr>
            <p:cNvPr id="17" name="Rectangle: Rounded Corners 16">
              <a:hlinkClick r:id="rId2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163660" y="1026274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18" name="Rectangle: Rounded Corners 17">
              <a:hlinkClick r:id="rId3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163660" y="243648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19" name="Rectangle: Rounded Corners 18">
              <a:hlinkClick r:id="rId4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 userDrawn="1"/>
          </p:nvSpPr>
          <p:spPr>
            <a:xfrm>
              <a:off x="25163660" y="380617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0" name="Rectangle: Rounded Corners 19">
              <a:hlinkClick r:id="rId5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1" name="Rectangle: Rounded Corners 20">
              <a:hlinkClick r:id="rId6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2" name="Rectangle: Rounded Corners 21">
              <a:hlinkClick r:id="rId7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3" name="Rectangle: Rounded Corners 22">
              <a:hlinkClick r:id="rId8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4" name="Rectangle: Rounded Corners 23">
              <a:hlinkClick r:id="rId9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5" name="Rectangle: Rounded Corners 24">
              <a:hlinkClick r:id="rId10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6" name="Rectangle: Rounded Corners 25">
              <a:hlinkClick r:id="rId11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7" name="Rectangle: Rounded Corners 26">
              <a:hlinkClick r:id="rId12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8" name="Rectangle: Rounded Corners 27">
              <a:hlinkClick r:id="rId13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366003" y="1123774"/>
            <a:ext cx="25974230" cy="16354514"/>
            <a:chOff x="322460" y="1019087"/>
            <a:chExt cx="25974230" cy="16354514"/>
          </a:xfrm>
        </p:grpSpPr>
        <p:sp>
          <p:nvSpPr>
            <p:cNvPr id="30" name="Rectangle: Rounded Corners 16">
              <a:hlinkClick r:id="rId2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322460" y="101908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1" name="Rectangle: Rounded Corners 17">
              <a:hlinkClick r:id="rId3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322460" y="238877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2" name="Rectangle: Rounded Corners 18">
              <a:hlinkClick r:id="rId4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322460" y="375846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3" name="Rectangle: Rounded Corners 19">
              <a:hlinkClick r:id="rId5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322460" y="511825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4" name="Rectangle: Rounded Corners 20">
              <a:hlinkClick r:id="rId6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5" name="Rectangle: Rounded Corners 21">
              <a:hlinkClick r:id="rId7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6" name="Rectangle: Rounded Corners 22">
              <a:hlinkClick r:id="rId8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7" name="Rectangle: Rounded Corners 23">
              <a:hlinkClick r:id="rId9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8" name="Rectangle: Rounded Corners 24">
              <a:hlinkClick r:id="rId10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9" name="Rectangle: Rounded Corners 25">
              <a:hlinkClick r:id="rId11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0" name="Rectangle: Rounded Corners 26">
              <a:hlinkClick r:id="rId12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1" name="Rectangle: Rounded Corners 27">
              <a:hlinkClick r:id="rId13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sp>
        <p:nvSpPr>
          <p:cNvPr id="42" name="Rectangle: Top Corners Rounded 61">
            <a:hlinkClick r:id="rId14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447800" y="2667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9308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ageCurlDouble"/>
      </p:transition>
    </mc:Choice>
    <mc:Fallback xmlns="">
      <p:transition spd="slow" advClick="0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Rounded Corners 9">
            <a:hlinkClick r:id="" action="ppaction://noaction"/>
            <a:extLst>
              <a:ext uri="{FF2B5EF4-FFF2-40B4-BE49-F238E27FC236}">
                <a16:creationId xmlns:a16="http://schemas.microsoft.com/office/drawing/2014/main" id="{446C6CE9-07F3-4FF5-93FF-C749C9E8A595}"/>
              </a:ext>
            </a:extLst>
          </p:cNvPr>
          <p:cNvSpPr/>
          <p:nvPr/>
        </p:nvSpPr>
        <p:spPr>
          <a:xfrm>
            <a:off x="25698450" y="10686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hlinkClick r:id="" action="ppaction://noaction"/>
            <a:extLst>
              <a:ext uri="{FF2B5EF4-FFF2-40B4-BE49-F238E27FC236}">
                <a16:creationId xmlns:a16="http://schemas.microsoft.com/office/drawing/2014/main" id="{8255F68B-2F1A-4CD9-A876-123357C575D6}"/>
              </a:ext>
            </a:extLst>
          </p:cNvPr>
          <p:cNvSpPr/>
          <p:nvPr/>
        </p:nvSpPr>
        <p:spPr>
          <a:xfrm>
            <a:off x="25698450" y="243408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hlinkClick r:id="" action="ppaction://noaction"/>
            <a:extLst>
              <a:ext uri="{FF2B5EF4-FFF2-40B4-BE49-F238E27FC236}">
                <a16:creationId xmlns:a16="http://schemas.microsoft.com/office/drawing/2014/main" id="{F7790886-A193-4B09-A3A6-0132E7DA88A9}"/>
              </a:ext>
            </a:extLst>
          </p:cNvPr>
          <p:cNvSpPr/>
          <p:nvPr/>
        </p:nvSpPr>
        <p:spPr>
          <a:xfrm>
            <a:off x="25698450" y="379955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hlinkClick r:id="" action="ppaction://noaction"/>
            <a:extLst>
              <a:ext uri="{FF2B5EF4-FFF2-40B4-BE49-F238E27FC236}">
                <a16:creationId xmlns:a16="http://schemas.microsoft.com/office/drawing/2014/main" id="{5AF01227-4BF8-4787-B84A-203E86E662C5}"/>
              </a:ext>
            </a:extLst>
          </p:cNvPr>
          <p:cNvSpPr/>
          <p:nvPr/>
        </p:nvSpPr>
        <p:spPr>
          <a:xfrm>
            <a:off x="25698450" y="516502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hlinkClick r:id="" action="ppaction://noaction"/>
            <a:extLst>
              <a:ext uri="{FF2B5EF4-FFF2-40B4-BE49-F238E27FC236}">
                <a16:creationId xmlns:a16="http://schemas.microsoft.com/office/drawing/2014/main" id="{7BFE6CA8-572E-4F3E-9539-BBE1CE79CCF5}"/>
              </a:ext>
            </a:extLst>
          </p:cNvPr>
          <p:cNvSpPr/>
          <p:nvPr/>
        </p:nvSpPr>
        <p:spPr>
          <a:xfrm>
            <a:off x="25698450" y="653049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hlinkClick r:id="" action="ppaction://noaction"/>
            <a:extLst>
              <a:ext uri="{FF2B5EF4-FFF2-40B4-BE49-F238E27FC236}">
                <a16:creationId xmlns:a16="http://schemas.microsoft.com/office/drawing/2014/main" id="{1BFD18DA-2C6D-4619-8ED1-4C04808E9755}"/>
              </a:ext>
            </a:extLst>
          </p:cNvPr>
          <p:cNvSpPr/>
          <p:nvPr/>
        </p:nvSpPr>
        <p:spPr>
          <a:xfrm>
            <a:off x="25698450" y="789596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hlinkClick r:id="" action="ppaction://noaction"/>
            <a:extLst>
              <a:ext uri="{FF2B5EF4-FFF2-40B4-BE49-F238E27FC236}">
                <a16:creationId xmlns:a16="http://schemas.microsoft.com/office/drawing/2014/main" id="{D45A448A-6A4F-40F2-8A70-2EAD84357E48}"/>
              </a:ext>
            </a:extLst>
          </p:cNvPr>
          <p:cNvSpPr/>
          <p:nvPr/>
        </p:nvSpPr>
        <p:spPr>
          <a:xfrm>
            <a:off x="25698450" y="926143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hlinkClick r:id="" action="ppaction://noaction"/>
            <a:extLst>
              <a:ext uri="{FF2B5EF4-FFF2-40B4-BE49-F238E27FC236}">
                <a16:creationId xmlns:a16="http://schemas.microsoft.com/office/drawing/2014/main" id="{2BE8278F-BB92-41BF-9083-BD8B17BD9AC2}"/>
              </a:ext>
            </a:extLst>
          </p:cNvPr>
          <p:cNvSpPr/>
          <p:nvPr/>
        </p:nvSpPr>
        <p:spPr>
          <a:xfrm>
            <a:off x="25698450" y="1062690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hlinkClick r:id="" action="ppaction://noaction"/>
            <a:extLst>
              <a:ext uri="{FF2B5EF4-FFF2-40B4-BE49-F238E27FC236}">
                <a16:creationId xmlns:a16="http://schemas.microsoft.com/office/drawing/2014/main" id="{5CB04BD4-E02D-4798-A26C-BEC145AB49DB}"/>
              </a:ext>
            </a:extLst>
          </p:cNvPr>
          <p:cNvSpPr/>
          <p:nvPr/>
        </p:nvSpPr>
        <p:spPr>
          <a:xfrm>
            <a:off x="25698450" y="1199237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hlinkClick r:id="" action="ppaction://noaction"/>
            <a:extLst>
              <a:ext uri="{FF2B5EF4-FFF2-40B4-BE49-F238E27FC236}">
                <a16:creationId xmlns:a16="http://schemas.microsoft.com/office/drawing/2014/main" id="{960EAC65-8800-4CAD-9FE7-2E32EA1A6592}"/>
              </a:ext>
            </a:extLst>
          </p:cNvPr>
          <p:cNvSpPr/>
          <p:nvPr/>
        </p:nvSpPr>
        <p:spPr>
          <a:xfrm>
            <a:off x="25698450" y="1335784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hlinkClick r:id="" action="ppaction://noaction"/>
            <a:extLst>
              <a:ext uri="{FF2B5EF4-FFF2-40B4-BE49-F238E27FC236}">
                <a16:creationId xmlns:a16="http://schemas.microsoft.com/office/drawing/2014/main" id="{DFA1BB0B-267B-4951-8EA3-AF3B56A46A59}"/>
              </a:ext>
            </a:extLst>
          </p:cNvPr>
          <p:cNvSpPr/>
          <p:nvPr/>
        </p:nvSpPr>
        <p:spPr>
          <a:xfrm>
            <a:off x="25698450" y="147233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hlinkClick r:id="" action="ppaction://noaction"/>
            <a:extLst>
              <a:ext uri="{FF2B5EF4-FFF2-40B4-BE49-F238E27FC236}">
                <a16:creationId xmlns:a16="http://schemas.microsoft.com/office/drawing/2014/main" id="{275EA8BE-60B0-4FF0-BA96-129F69F22E06}"/>
              </a:ext>
            </a:extLst>
          </p:cNvPr>
          <p:cNvSpPr/>
          <p:nvPr/>
        </p:nvSpPr>
        <p:spPr>
          <a:xfrm>
            <a:off x="25698450" y="16088788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22D3A13-EEE1-4B15-9C0B-5DC1A3E619F0}"/>
              </a:ext>
            </a:extLst>
          </p:cNvPr>
          <p:cNvSpPr/>
          <p:nvPr/>
        </p:nvSpPr>
        <p:spPr>
          <a:xfrm>
            <a:off x="23795500" y="16088788"/>
            <a:ext cx="1691586" cy="1456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 59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8F9B818D-929E-4ECD-A2BA-1263EA0889E7}"/>
              </a:ext>
            </a:extLst>
          </p:cNvPr>
          <p:cNvSpPr/>
          <p:nvPr/>
        </p:nvSpPr>
        <p:spPr>
          <a:xfrm>
            <a:off x="1116239" y="16270514"/>
            <a:ext cx="1248228" cy="12748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: Top Corners Rounded 61">
            <a:hlinkClick r:id="rId2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447800" y="2667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bject 2">
            <a:extLst>
              <a:ext uri="{FF2B5EF4-FFF2-40B4-BE49-F238E27FC236}">
                <a16:creationId xmlns:a16="http://schemas.microsoft.com/office/drawing/2014/main" id="{A7843B35-D7B0-42AB-9877-BA97342BDBE4}"/>
              </a:ext>
            </a:extLst>
          </p:cNvPr>
          <p:cNvSpPr txBox="1"/>
          <p:nvPr/>
        </p:nvSpPr>
        <p:spPr>
          <a:xfrm>
            <a:off x="3067050" y="1349288"/>
            <a:ext cx="6426393" cy="763029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25400" algn="ctr">
              <a:spcBef>
                <a:spcPts val="190"/>
              </a:spcBef>
            </a:pPr>
            <a:r>
              <a:rPr sz="4800" b="1" spc="-10" dirty="0">
                <a:latin typeface="Calibri"/>
                <a:cs typeface="Calibri"/>
              </a:rPr>
              <a:t>Goal</a:t>
            </a:r>
            <a:r>
              <a:rPr sz="4800" b="1" spc="-70" dirty="0">
                <a:latin typeface="Calibri"/>
                <a:cs typeface="Calibri"/>
              </a:rPr>
              <a:t> </a:t>
            </a:r>
            <a:r>
              <a:rPr sz="4800" b="1" spc="-10" dirty="0">
                <a:latin typeface="Calibri"/>
                <a:cs typeface="Calibri"/>
              </a:rPr>
              <a:t>Classification</a:t>
            </a:r>
            <a:endParaRPr sz="4800" dirty="0">
              <a:latin typeface="Calibri"/>
              <a:cs typeface="Calibri"/>
            </a:endParaRPr>
          </a:p>
        </p:txBody>
      </p:sp>
      <p:graphicFrame>
        <p:nvGraphicFramePr>
          <p:cNvPr id="33" name="object 5">
            <a:extLst>
              <a:ext uri="{FF2B5EF4-FFF2-40B4-BE49-F238E27FC236}">
                <a16:creationId xmlns:a16="http://schemas.microsoft.com/office/drawing/2014/main" id="{A02703A7-9334-429C-9DFA-A74E27BB1720}"/>
              </a:ext>
            </a:extLst>
          </p:cNvPr>
          <p:cNvGraphicFramePr>
            <a:graphicFrameLocks noGrp="1"/>
          </p:cNvGraphicFramePr>
          <p:nvPr/>
        </p:nvGraphicFramePr>
        <p:xfrm>
          <a:off x="1217932" y="2386786"/>
          <a:ext cx="11329025" cy="78405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245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6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55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17101">
                <a:tc>
                  <a:txBody>
                    <a:bodyPr/>
                    <a:lstStyle/>
                    <a:p>
                      <a:pPr algn="ctr">
                        <a:lnSpc>
                          <a:spcPts val="124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1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st 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Most</a:t>
                      </a:r>
                      <a:r>
                        <a:rPr sz="2400" spc="-9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Urgent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ts val="124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2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nd</a:t>
                      </a:r>
                      <a:r>
                        <a:rPr sz="2400" spc="127" baseline="27777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Urgent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 w="6350">
                      <a:noFill/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2319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  <a:lnT>
                      <a:noFill/>
                    </a:lnT>
                    <a:lnB w="635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  <a:lnT w="6350">
                      <a:noFill/>
                      <a:prstDash val="solid"/>
                    </a:lnT>
                    <a:lnB w="635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026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140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3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rd</a:t>
                      </a:r>
                      <a:r>
                        <a:rPr sz="2400" spc="127" baseline="27777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Important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T w="6350">
                      <a:noFill/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  <a:p>
                      <a:pPr marL="635" algn="ctr">
                        <a:lnSpc>
                          <a:spcPts val="140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4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th 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Not</a:t>
                      </a:r>
                      <a:r>
                        <a:rPr sz="2400" spc="-8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Important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T w="6350">
                      <a:noFill/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1" name="object 3">
            <a:extLst>
              <a:ext uri="{FF2B5EF4-FFF2-40B4-BE49-F238E27FC236}">
                <a16:creationId xmlns:a16="http://schemas.microsoft.com/office/drawing/2014/main" id="{B3BF3BDB-0074-43B2-B87B-F25407F3CCCC}"/>
              </a:ext>
            </a:extLst>
          </p:cNvPr>
          <p:cNvSpPr/>
          <p:nvPr/>
        </p:nvSpPr>
        <p:spPr>
          <a:xfrm>
            <a:off x="1128430" y="2597186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4" name="object 6">
            <a:extLst>
              <a:ext uri="{FF2B5EF4-FFF2-40B4-BE49-F238E27FC236}">
                <a16:creationId xmlns:a16="http://schemas.microsoft.com/office/drawing/2014/main" id="{21E2FD4A-C6E7-4B43-A044-B0A09935A1AD}"/>
              </a:ext>
            </a:extLst>
          </p:cNvPr>
          <p:cNvSpPr/>
          <p:nvPr/>
        </p:nvSpPr>
        <p:spPr>
          <a:xfrm>
            <a:off x="1174149" y="10358201"/>
            <a:ext cx="5434721" cy="6123022"/>
          </a:xfrm>
          <a:custGeom>
            <a:avLst/>
            <a:gdLst/>
            <a:ahLst/>
            <a:cxnLst/>
            <a:rect l="l" t="t" r="r" b="b"/>
            <a:pathLst>
              <a:path w="2962275" h="3431540">
                <a:moveTo>
                  <a:pt x="0" y="3431159"/>
                </a:moveTo>
                <a:lnTo>
                  <a:pt x="2961766" y="3431159"/>
                </a:lnTo>
                <a:lnTo>
                  <a:pt x="2961766" y="0"/>
                </a:lnTo>
                <a:lnTo>
                  <a:pt x="0" y="0"/>
                </a:lnTo>
                <a:lnTo>
                  <a:pt x="0" y="3431159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5" name="object 7">
            <a:extLst>
              <a:ext uri="{FF2B5EF4-FFF2-40B4-BE49-F238E27FC236}">
                <a16:creationId xmlns:a16="http://schemas.microsoft.com/office/drawing/2014/main" id="{1DA04D45-AB27-4535-801A-EBB6F25212E6}"/>
              </a:ext>
            </a:extLst>
          </p:cNvPr>
          <p:cNvSpPr/>
          <p:nvPr/>
        </p:nvSpPr>
        <p:spPr>
          <a:xfrm>
            <a:off x="1259497" y="10452544"/>
            <a:ext cx="5193566" cy="342900"/>
          </a:xfrm>
          <a:custGeom>
            <a:avLst/>
            <a:gdLst/>
            <a:ahLst/>
            <a:cxnLst/>
            <a:rect l="l" t="t" r="r" b="b"/>
            <a:pathLst>
              <a:path w="2830829" h="171450">
                <a:moveTo>
                  <a:pt x="0" y="170992"/>
                </a:moveTo>
                <a:lnTo>
                  <a:pt x="2830703" y="170992"/>
                </a:lnTo>
                <a:lnTo>
                  <a:pt x="2830703" y="0"/>
                </a:lnTo>
                <a:lnTo>
                  <a:pt x="0" y="0"/>
                </a:lnTo>
                <a:lnTo>
                  <a:pt x="0" y="170992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6" name="object 8">
            <a:extLst>
              <a:ext uri="{FF2B5EF4-FFF2-40B4-BE49-F238E27FC236}">
                <a16:creationId xmlns:a16="http://schemas.microsoft.com/office/drawing/2014/main" id="{263F33B8-7CE9-4385-82D8-ADE8AFAC5EB1}"/>
              </a:ext>
            </a:extLst>
          </p:cNvPr>
          <p:cNvSpPr/>
          <p:nvPr/>
        </p:nvSpPr>
        <p:spPr>
          <a:xfrm>
            <a:off x="6820235" y="10358201"/>
            <a:ext cx="5681004" cy="6123022"/>
          </a:xfrm>
          <a:custGeom>
            <a:avLst/>
            <a:gdLst/>
            <a:ahLst/>
            <a:cxnLst/>
            <a:rect l="l" t="t" r="r" b="b"/>
            <a:pathLst>
              <a:path w="3254375" h="3431540">
                <a:moveTo>
                  <a:pt x="0" y="3431159"/>
                </a:moveTo>
                <a:lnTo>
                  <a:pt x="3254375" y="3431159"/>
                </a:lnTo>
                <a:lnTo>
                  <a:pt x="3254375" y="0"/>
                </a:lnTo>
                <a:lnTo>
                  <a:pt x="0" y="0"/>
                </a:lnTo>
                <a:lnTo>
                  <a:pt x="0" y="3431159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8" name="object 10">
            <a:extLst>
              <a:ext uri="{FF2B5EF4-FFF2-40B4-BE49-F238E27FC236}">
                <a16:creationId xmlns:a16="http://schemas.microsoft.com/office/drawing/2014/main" id="{D74C18D9-9F6D-4E04-8FC5-58A05AFB1F12}"/>
              </a:ext>
            </a:extLst>
          </p:cNvPr>
          <p:cNvSpPr/>
          <p:nvPr/>
        </p:nvSpPr>
        <p:spPr>
          <a:xfrm>
            <a:off x="1128430" y="1044045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0" name="object 12">
            <a:extLst>
              <a:ext uri="{FF2B5EF4-FFF2-40B4-BE49-F238E27FC236}">
                <a16:creationId xmlns:a16="http://schemas.microsoft.com/office/drawing/2014/main" id="{E6BF1142-E064-4903-AE86-F24DC26A8991}"/>
              </a:ext>
            </a:extLst>
          </p:cNvPr>
          <p:cNvSpPr/>
          <p:nvPr/>
        </p:nvSpPr>
        <p:spPr>
          <a:xfrm>
            <a:off x="7423822" y="1044045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3" name="object 15">
            <a:extLst>
              <a:ext uri="{FF2B5EF4-FFF2-40B4-BE49-F238E27FC236}">
                <a16:creationId xmlns:a16="http://schemas.microsoft.com/office/drawing/2014/main" id="{F77D01BA-E477-42CE-85EB-7829C8ED25B8}"/>
              </a:ext>
            </a:extLst>
          </p:cNvPr>
          <p:cNvSpPr/>
          <p:nvPr/>
        </p:nvSpPr>
        <p:spPr>
          <a:xfrm>
            <a:off x="111623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4" name="object 16">
            <a:extLst>
              <a:ext uri="{FF2B5EF4-FFF2-40B4-BE49-F238E27FC236}">
                <a16:creationId xmlns:a16="http://schemas.microsoft.com/office/drawing/2014/main" id="{AFB6542E-FD74-4A5F-95CC-78FD45BE46E8}"/>
              </a:ext>
            </a:extLst>
          </p:cNvPr>
          <p:cNvSpPr/>
          <p:nvPr/>
        </p:nvSpPr>
        <p:spPr>
          <a:xfrm>
            <a:off x="111623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7" name="object 19">
            <a:extLst>
              <a:ext uri="{FF2B5EF4-FFF2-40B4-BE49-F238E27FC236}">
                <a16:creationId xmlns:a16="http://schemas.microsoft.com/office/drawing/2014/main" id="{4854EE60-2782-4E9C-9390-D4FF5F08A77E}"/>
              </a:ext>
            </a:extLst>
          </p:cNvPr>
          <p:cNvSpPr/>
          <p:nvPr/>
        </p:nvSpPr>
        <p:spPr>
          <a:xfrm>
            <a:off x="7051964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0" name="object 22">
            <a:extLst>
              <a:ext uri="{FF2B5EF4-FFF2-40B4-BE49-F238E27FC236}">
                <a16:creationId xmlns:a16="http://schemas.microsoft.com/office/drawing/2014/main" id="{C87A5974-E205-4B03-BC37-AEF7EA800BED}"/>
              </a:ext>
            </a:extLst>
          </p:cNvPr>
          <p:cNvSpPr/>
          <p:nvPr/>
        </p:nvSpPr>
        <p:spPr>
          <a:xfrm>
            <a:off x="741162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3" name="object 25">
            <a:extLst>
              <a:ext uri="{FF2B5EF4-FFF2-40B4-BE49-F238E27FC236}">
                <a16:creationId xmlns:a16="http://schemas.microsoft.com/office/drawing/2014/main" id="{4B47CB9A-3CF7-4B6F-ABCF-C72A09243204}"/>
              </a:ext>
            </a:extLst>
          </p:cNvPr>
          <p:cNvSpPr/>
          <p:nvPr/>
        </p:nvSpPr>
        <p:spPr>
          <a:xfrm>
            <a:off x="13935620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4" name="object 26">
            <a:extLst>
              <a:ext uri="{FF2B5EF4-FFF2-40B4-BE49-F238E27FC236}">
                <a16:creationId xmlns:a16="http://schemas.microsoft.com/office/drawing/2014/main" id="{739C951D-1F43-428D-AE98-1AF368E07A68}"/>
              </a:ext>
            </a:extLst>
          </p:cNvPr>
          <p:cNvSpPr/>
          <p:nvPr/>
        </p:nvSpPr>
        <p:spPr>
          <a:xfrm>
            <a:off x="13935620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graphicFrame>
        <p:nvGraphicFramePr>
          <p:cNvPr id="221" name="Table 3">
            <a:extLst>
              <a:ext uri="{FF2B5EF4-FFF2-40B4-BE49-F238E27FC236}">
                <a16:creationId xmlns:a16="http://schemas.microsoft.com/office/drawing/2014/main" id="{D47B43EA-9621-4B23-B48A-E337E935E4F0}"/>
              </a:ext>
            </a:extLst>
          </p:cNvPr>
          <p:cNvGraphicFramePr>
            <a:graphicFrameLocks noGrp="1"/>
          </p:cNvGraphicFramePr>
          <p:nvPr/>
        </p:nvGraphicFramePr>
        <p:xfrm>
          <a:off x="14774874" y="2597186"/>
          <a:ext cx="10062414" cy="135573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8111">
                  <a:extLst>
                    <a:ext uri="{9D8B030D-6E8A-4147-A177-3AD203B41FA5}">
                      <a16:colId xmlns:a16="http://schemas.microsoft.com/office/drawing/2014/main" val="329328549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858216296"/>
                    </a:ext>
                  </a:extLst>
                </a:gridCol>
                <a:gridCol w="3085341">
                  <a:extLst>
                    <a:ext uri="{9D8B030D-6E8A-4147-A177-3AD203B41FA5}">
                      <a16:colId xmlns:a16="http://schemas.microsoft.com/office/drawing/2014/main" val="2773723347"/>
                    </a:ext>
                  </a:extLst>
                </a:gridCol>
                <a:gridCol w="457847">
                  <a:extLst>
                    <a:ext uri="{9D8B030D-6E8A-4147-A177-3AD203B41FA5}">
                      <a16:colId xmlns:a16="http://schemas.microsoft.com/office/drawing/2014/main" val="3970924410"/>
                    </a:ext>
                  </a:extLst>
                </a:gridCol>
                <a:gridCol w="5712835">
                  <a:extLst>
                    <a:ext uri="{9D8B030D-6E8A-4147-A177-3AD203B41FA5}">
                      <a16:colId xmlns:a16="http://schemas.microsoft.com/office/drawing/2014/main" val="3653340704"/>
                    </a:ext>
                  </a:extLst>
                </a:gridCol>
              </a:tblGrid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10950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4194046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0321369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0016852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833699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7389317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85456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9126564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5621459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1653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009620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354245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112960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7287625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537558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566917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8250689"/>
                  </a:ext>
                </a:extLst>
              </a:tr>
            </a:tbl>
          </a:graphicData>
        </a:graphic>
      </p:graphicFrame>
      <p:sp>
        <p:nvSpPr>
          <p:cNvPr id="222" name="object 2">
            <a:extLst>
              <a:ext uri="{FF2B5EF4-FFF2-40B4-BE49-F238E27FC236}">
                <a16:creationId xmlns:a16="http://schemas.microsoft.com/office/drawing/2014/main" id="{76C1F3F8-23F1-4DE6-9536-DE5F080AFA19}"/>
              </a:ext>
            </a:extLst>
          </p:cNvPr>
          <p:cNvSpPr txBox="1"/>
          <p:nvPr/>
        </p:nvSpPr>
        <p:spPr>
          <a:xfrm>
            <a:off x="18086105" y="1447616"/>
            <a:ext cx="4163630" cy="763029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25400" algn="ctr">
              <a:spcBef>
                <a:spcPts val="190"/>
              </a:spcBef>
            </a:pPr>
            <a:r>
              <a:rPr lang="en-ZA" sz="4800" b="1" spc="-10" dirty="0">
                <a:latin typeface="Calibri"/>
                <a:cs typeface="Calibri"/>
              </a:rPr>
              <a:t>To Do</a:t>
            </a:r>
            <a:endParaRPr sz="4800" dirty="0">
              <a:latin typeface="Calibri"/>
              <a:cs typeface="Calibri"/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25459160" y="1068614"/>
            <a:ext cx="1144165" cy="16347327"/>
            <a:chOff x="25152525" y="1026274"/>
            <a:chExt cx="1144165" cy="16347327"/>
          </a:xfrm>
        </p:grpSpPr>
        <p:sp>
          <p:nvSpPr>
            <p:cNvPr id="39" name="Rectangle: Rounded Corners 16">
              <a:hlinkClick r:id="rId3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163660" y="1026274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1" name="Rectangle: Rounded Corners 17">
              <a:hlinkClick r:id="rId4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163660" y="243648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2" name="Rectangle: Rounded Corners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 userDrawn="1"/>
          </p:nvSpPr>
          <p:spPr>
            <a:xfrm>
              <a:off x="25163660" y="380617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5" name="Rectangle: Rounded Corners 19">
              <a:hlinkClick r:id="rId6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6" name="Rectangle: Rounded Corners 20">
              <a:hlinkClick r:id="rId7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8" name="Rectangle: Rounded Corners 21">
              <a:hlinkClick r:id="rId8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9" name="Rectangle: Rounded Corners 22">
              <a:hlinkClick r:id="rId9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1" name="Rectangle: Rounded Corners 23">
              <a:hlinkClick r:id="rId10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2" name="Rectangle: Rounded Corners 24">
              <a:hlinkClick r:id="rId11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5" name="Rectangle: Rounded Corners 25">
              <a:hlinkClick r:id="rId12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6" name="Rectangle: Rounded Corners 26">
              <a:hlinkClick r:id="rId13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7" name="Rectangle: Rounded Corners 27">
              <a:hlinkClick r:id="rId14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366003" y="1123774"/>
            <a:ext cx="25974230" cy="16354514"/>
            <a:chOff x="322460" y="1019087"/>
            <a:chExt cx="25974230" cy="16354514"/>
          </a:xfrm>
        </p:grpSpPr>
        <p:sp>
          <p:nvSpPr>
            <p:cNvPr id="61" name="Rectangle: Rounded Corners 16">
              <a:hlinkClick r:id="rId3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322460" y="101908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3" name="Rectangle: Rounded Corners 17">
              <a:hlinkClick r:id="rId4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322460" y="238877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4" name="Rectangle: Rounded Corners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322460" y="375846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5" name="Rectangle: Rounded Corners 19">
              <a:hlinkClick r:id="rId6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322460" y="511825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6" name="Rectangle: Rounded Corners 20">
              <a:hlinkClick r:id="rId7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7" name="Rectangle: Rounded Corners 21">
              <a:hlinkClick r:id="rId8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8" name="Rectangle: Rounded Corners 22">
              <a:hlinkClick r:id="rId9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9" name="Rectangle: Rounded Corners 23">
              <a:hlinkClick r:id="rId10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0" name="Rectangle: Rounded Corners 24">
              <a:hlinkClick r:id="rId11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1" name="Rectangle: Rounded Corners 25">
              <a:hlinkClick r:id="rId12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2" name="Rectangle: Rounded Corners 26">
              <a:hlinkClick r:id="rId13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3" name="Rectangle: Rounded Corners 27">
              <a:hlinkClick r:id="rId14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sp>
        <p:nvSpPr>
          <p:cNvPr id="74" name="Rectangle: Top Corners Rounded 61">
            <a:hlinkClick r:id="rId2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600200" y="4191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59668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Rectangle: Rounded Corners 524">
            <a:extLst>
              <a:ext uri="{FF2B5EF4-FFF2-40B4-BE49-F238E27FC236}">
                <a16:creationId xmlns:a16="http://schemas.microsoft.com/office/drawing/2014/main" id="{22661A40-0095-4402-BD28-29A32DFFC778}"/>
              </a:ext>
            </a:extLst>
          </p:cNvPr>
          <p:cNvSpPr/>
          <p:nvPr/>
        </p:nvSpPr>
        <p:spPr>
          <a:xfrm>
            <a:off x="1193035" y="1386053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Monday</a:t>
            </a:r>
          </a:p>
        </p:txBody>
      </p:sp>
      <p:graphicFrame>
        <p:nvGraphicFramePr>
          <p:cNvPr id="526" name="Table 526">
            <a:extLst>
              <a:ext uri="{FF2B5EF4-FFF2-40B4-BE49-F238E27FC236}">
                <a16:creationId xmlns:a16="http://schemas.microsoft.com/office/drawing/2014/main" id="{EF55DA1B-51F7-4344-838D-CDDB98178A93}"/>
              </a:ext>
            </a:extLst>
          </p:cNvPr>
          <p:cNvGraphicFramePr>
            <a:graphicFrameLocks noGrp="1"/>
          </p:cNvGraphicFramePr>
          <p:nvPr/>
        </p:nvGraphicFramePr>
        <p:xfrm>
          <a:off x="1224952" y="2106125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27" name="Rectangle: Rounded Corners 526">
            <a:extLst>
              <a:ext uri="{FF2B5EF4-FFF2-40B4-BE49-F238E27FC236}">
                <a16:creationId xmlns:a16="http://schemas.microsoft.com/office/drawing/2014/main" id="{802E2183-6E26-45DC-AA78-441749E0C855}"/>
              </a:ext>
            </a:extLst>
          </p:cNvPr>
          <p:cNvSpPr/>
          <p:nvPr/>
        </p:nvSpPr>
        <p:spPr>
          <a:xfrm>
            <a:off x="1224952" y="533292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Tuesday</a:t>
            </a:r>
          </a:p>
        </p:txBody>
      </p:sp>
      <p:graphicFrame>
        <p:nvGraphicFramePr>
          <p:cNvPr id="528" name="Table 526">
            <a:extLst>
              <a:ext uri="{FF2B5EF4-FFF2-40B4-BE49-F238E27FC236}">
                <a16:creationId xmlns:a16="http://schemas.microsoft.com/office/drawing/2014/main" id="{F3E6595C-8942-44BC-8112-AE82E4B2E65B}"/>
              </a:ext>
            </a:extLst>
          </p:cNvPr>
          <p:cNvGraphicFramePr>
            <a:graphicFrameLocks noGrp="1"/>
          </p:cNvGraphicFramePr>
          <p:nvPr/>
        </p:nvGraphicFramePr>
        <p:xfrm>
          <a:off x="1256869" y="605299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29" name="Rectangle: Rounded Corners 528">
            <a:extLst>
              <a:ext uri="{FF2B5EF4-FFF2-40B4-BE49-F238E27FC236}">
                <a16:creationId xmlns:a16="http://schemas.microsoft.com/office/drawing/2014/main" id="{F554E60D-9173-4374-9DC7-AE52FD0068D8}"/>
              </a:ext>
            </a:extLst>
          </p:cNvPr>
          <p:cNvSpPr/>
          <p:nvPr/>
        </p:nvSpPr>
        <p:spPr>
          <a:xfrm>
            <a:off x="1193035" y="9263228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Wednesday</a:t>
            </a:r>
          </a:p>
        </p:txBody>
      </p:sp>
      <p:graphicFrame>
        <p:nvGraphicFramePr>
          <p:cNvPr id="530" name="Table 526">
            <a:extLst>
              <a:ext uri="{FF2B5EF4-FFF2-40B4-BE49-F238E27FC236}">
                <a16:creationId xmlns:a16="http://schemas.microsoft.com/office/drawing/2014/main" id="{FA60CCC5-059D-4492-AE4E-7A25D734EC17}"/>
              </a:ext>
            </a:extLst>
          </p:cNvPr>
          <p:cNvGraphicFramePr>
            <a:graphicFrameLocks noGrp="1"/>
          </p:cNvGraphicFramePr>
          <p:nvPr/>
        </p:nvGraphicFramePr>
        <p:xfrm>
          <a:off x="1224952" y="9983300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1" name="Rectangle: Rounded Corners 530">
            <a:extLst>
              <a:ext uri="{FF2B5EF4-FFF2-40B4-BE49-F238E27FC236}">
                <a16:creationId xmlns:a16="http://schemas.microsoft.com/office/drawing/2014/main" id="{8D6290B4-8446-4A1C-A310-9D1E54796ED3}"/>
              </a:ext>
            </a:extLst>
          </p:cNvPr>
          <p:cNvSpPr/>
          <p:nvPr/>
        </p:nvSpPr>
        <p:spPr>
          <a:xfrm>
            <a:off x="1192526" y="1312134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Thursday</a:t>
            </a:r>
          </a:p>
        </p:txBody>
      </p:sp>
      <p:graphicFrame>
        <p:nvGraphicFramePr>
          <p:cNvPr id="532" name="Table 526">
            <a:extLst>
              <a:ext uri="{FF2B5EF4-FFF2-40B4-BE49-F238E27FC236}">
                <a16:creationId xmlns:a16="http://schemas.microsoft.com/office/drawing/2014/main" id="{D8343F4D-8B28-46AB-91B8-CE0B7F8AD754}"/>
              </a:ext>
            </a:extLst>
          </p:cNvPr>
          <p:cNvGraphicFramePr>
            <a:graphicFrameLocks noGrp="1"/>
          </p:cNvGraphicFramePr>
          <p:nvPr/>
        </p:nvGraphicFramePr>
        <p:xfrm>
          <a:off x="1224443" y="1384141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3" name="Rectangle: Rounded Corners 532">
            <a:extLst>
              <a:ext uri="{FF2B5EF4-FFF2-40B4-BE49-F238E27FC236}">
                <a16:creationId xmlns:a16="http://schemas.microsoft.com/office/drawing/2014/main" id="{C7332ED9-D87D-4C94-BE3D-A80A2F26E6FA}"/>
              </a:ext>
            </a:extLst>
          </p:cNvPr>
          <p:cNvSpPr/>
          <p:nvPr/>
        </p:nvSpPr>
        <p:spPr>
          <a:xfrm>
            <a:off x="22439927" y="1386053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Friday</a:t>
            </a:r>
          </a:p>
        </p:txBody>
      </p:sp>
      <p:graphicFrame>
        <p:nvGraphicFramePr>
          <p:cNvPr id="534" name="Table 526">
            <a:extLst>
              <a:ext uri="{FF2B5EF4-FFF2-40B4-BE49-F238E27FC236}">
                <a16:creationId xmlns:a16="http://schemas.microsoft.com/office/drawing/2014/main" id="{A4651587-3301-4BE4-B08A-A93921872368}"/>
              </a:ext>
            </a:extLst>
          </p:cNvPr>
          <p:cNvGraphicFramePr>
            <a:graphicFrameLocks noGrp="1"/>
          </p:cNvGraphicFramePr>
          <p:nvPr/>
        </p:nvGraphicFramePr>
        <p:xfrm>
          <a:off x="14066931" y="2106125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5" name="Rectangle: Rounded Corners 534">
            <a:extLst>
              <a:ext uri="{FF2B5EF4-FFF2-40B4-BE49-F238E27FC236}">
                <a16:creationId xmlns:a16="http://schemas.microsoft.com/office/drawing/2014/main" id="{D18545CF-A784-48FF-941B-96749C04EBED}"/>
              </a:ext>
            </a:extLst>
          </p:cNvPr>
          <p:cNvSpPr/>
          <p:nvPr/>
        </p:nvSpPr>
        <p:spPr>
          <a:xfrm>
            <a:off x="22408010" y="533292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Saturday</a:t>
            </a:r>
          </a:p>
        </p:txBody>
      </p:sp>
      <p:graphicFrame>
        <p:nvGraphicFramePr>
          <p:cNvPr id="536" name="Table 526">
            <a:extLst>
              <a:ext uri="{FF2B5EF4-FFF2-40B4-BE49-F238E27FC236}">
                <a16:creationId xmlns:a16="http://schemas.microsoft.com/office/drawing/2014/main" id="{5EA92FD2-DA63-4D12-88F7-FD598D788CDD}"/>
              </a:ext>
            </a:extLst>
          </p:cNvPr>
          <p:cNvGraphicFramePr>
            <a:graphicFrameLocks noGrp="1"/>
          </p:cNvGraphicFramePr>
          <p:nvPr/>
        </p:nvGraphicFramePr>
        <p:xfrm>
          <a:off x="14098848" y="605299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7" name="Rectangle: Rounded Corners 536">
            <a:extLst>
              <a:ext uri="{FF2B5EF4-FFF2-40B4-BE49-F238E27FC236}">
                <a16:creationId xmlns:a16="http://schemas.microsoft.com/office/drawing/2014/main" id="{F1473FCC-D503-4775-9987-B9E2D6C190C0}"/>
              </a:ext>
            </a:extLst>
          </p:cNvPr>
          <p:cNvSpPr/>
          <p:nvPr/>
        </p:nvSpPr>
        <p:spPr>
          <a:xfrm>
            <a:off x="22439927" y="9263228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Sunday</a:t>
            </a:r>
          </a:p>
        </p:txBody>
      </p:sp>
      <p:graphicFrame>
        <p:nvGraphicFramePr>
          <p:cNvPr id="538" name="Table 526">
            <a:extLst>
              <a:ext uri="{FF2B5EF4-FFF2-40B4-BE49-F238E27FC236}">
                <a16:creationId xmlns:a16="http://schemas.microsoft.com/office/drawing/2014/main" id="{6C0EFDD8-6F57-4D70-A037-BAC961600F78}"/>
              </a:ext>
            </a:extLst>
          </p:cNvPr>
          <p:cNvGraphicFramePr>
            <a:graphicFrameLocks noGrp="1"/>
          </p:cNvGraphicFramePr>
          <p:nvPr/>
        </p:nvGraphicFramePr>
        <p:xfrm>
          <a:off x="14066931" y="9983300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grpSp>
        <p:nvGrpSpPr>
          <p:cNvPr id="16" name="Group 15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25459160" y="1068614"/>
            <a:ext cx="1144165" cy="16347327"/>
            <a:chOff x="25152525" y="1026274"/>
            <a:chExt cx="1144165" cy="16347327"/>
          </a:xfrm>
        </p:grpSpPr>
        <p:sp>
          <p:nvSpPr>
            <p:cNvPr id="17" name="Rectangle: Rounded Corners 16">
              <a:hlinkClick r:id="rId2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163660" y="1026274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18" name="Rectangle: Rounded Corners 17">
              <a:hlinkClick r:id="rId3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163660" y="243648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19" name="Rectangle: Rounded Corners 18">
              <a:hlinkClick r:id="rId4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 userDrawn="1"/>
          </p:nvSpPr>
          <p:spPr>
            <a:xfrm>
              <a:off x="25163660" y="380617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0" name="Rectangle: Rounded Corners 19">
              <a:hlinkClick r:id="rId5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1" name="Rectangle: Rounded Corners 20">
              <a:hlinkClick r:id="rId6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2" name="Rectangle: Rounded Corners 21">
              <a:hlinkClick r:id="rId7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3" name="Rectangle: Rounded Corners 22">
              <a:hlinkClick r:id="rId8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4" name="Rectangle: Rounded Corners 23">
              <a:hlinkClick r:id="rId9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5" name="Rectangle: Rounded Corners 24">
              <a:hlinkClick r:id="rId10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6" name="Rectangle: Rounded Corners 25">
              <a:hlinkClick r:id="rId11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7" name="Rectangle: Rounded Corners 26">
              <a:hlinkClick r:id="rId12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8" name="Rectangle: Rounded Corners 27">
              <a:hlinkClick r:id="rId13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366003" y="1123774"/>
            <a:ext cx="25974230" cy="16354514"/>
            <a:chOff x="322460" y="1019087"/>
            <a:chExt cx="25974230" cy="16354514"/>
          </a:xfrm>
        </p:grpSpPr>
        <p:sp>
          <p:nvSpPr>
            <p:cNvPr id="30" name="Rectangle: Rounded Corners 16">
              <a:hlinkClick r:id="rId2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322460" y="101908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1" name="Rectangle: Rounded Corners 17">
              <a:hlinkClick r:id="rId3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322460" y="238877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2" name="Rectangle: Rounded Corners 18">
              <a:hlinkClick r:id="rId4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322460" y="375846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3" name="Rectangle: Rounded Corners 19">
              <a:hlinkClick r:id="rId5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322460" y="511825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4" name="Rectangle: Rounded Corners 20">
              <a:hlinkClick r:id="rId6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5" name="Rectangle: Rounded Corners 21">
              <a:hlinkClick r:id="rId7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6" name="Rectangle: Rounded Corners 22">
              <a:hlinkClick r:id="rId8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7" name="Rectangle: Rounded Corners 23">
              <a:hlinkClick r:id="rId9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8" name="Rectangle: Rounded Corners 24">
              <a:hlinkClick r:id="rId10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9" name="Rectangle: Rounded Corners 25">
              <a:hlinkClick r:id="rId11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0" name="Rectangle: Rounded Corners 26">
              <a:hlinkClick r:id="rId12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1" name="Rectangle: Rounded Corners 27">
              <a:hlinkClick r:id="rId13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sp>
        <p:nvSpPr>
          <p:cNvPr id="42" name="Rectangle: Top Corners Rounded 61">
            <a:hlinkClick r:id="rId14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447800" y="2667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49373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ageCurlDouble"/>
      </p:transition>
    </mc:Choice>
    <mc:Fallback xmlns="">
      <p:transition spd="slow" advClick="0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Rounded Corners 9">
            <a:hlinkClick r:id="" action="ppaction://noaction"/>
            <a:extLst>
              <a:ext uri="{FF2B5EF4-FFF2-40B4-BE49-F238E27FC236}">
                <a16:creationId xmlns:a16="http://schemas.microsoft.com/office/drawing/2014/main" id="{446C6CE9-07F3-4FF5-93FF-C749C9E8A595}"/>
              </a:ext>
            </a:extLst>
          </p:cNvPr>
          <p:cNvSpPr/>
          <p:nvPr/>
        </p:nvSpPr>
        <p:spPr>
          <a:xfrm>
            <a:off x="25698450" y="10686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hlinkClick r:id="" action="ppaction://noaction"/>
            <a:extLst>
              <a:ext uri="{FF2B5EF4-FFF2-40B4-BE49-F238E27FC236}">
                <a16:creationId xmlns:a16="http://schemas.microsoft.com/office/drawing/2014/main" id="{8255F68B-2F1A-4CD9-A876-123357C575D6}"/>
              </a:ext>
            </a:extLst>
          </p:cNvPr>
          <p:cNvSpPr/>
          <p:nvPr/>
        </p:nvSpPr>
        <p:spPr>
          <a:xfrm>
            <a:off x="25698450" y="243408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hlinkClick r:id="" action="ppaction://noaction"/>
            <a:extLst>
              <a:ext uri="{FF2B5EF4-FFF2-40B4-BE49-F238E27FC236}">
                <a16:creationId xmlns:a16="http://schemas.microsoft.com/office/drawing/2014/main" id="{F7790886-A193-4B09-A3A6-0132E7DA88A9}"/>
              </a:ext>
            </a:extLst>
          </p:cNvPr>
          <p:cNvSpPr/>
          <p:nvPr/>
        </p:nvSpPr>
        <p:spPr>
          <a:xfrm>
            <a:off x="25698450" y="379955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hlinkClick r:id="" action="ppaction://noaction"/>
            <a:extLst>
              <a:ext uri="{FF2B5EF4-FFF2-40B4-BE49-F238E27FC236}">
                <a16:creationId xmlns:a16="http://schemas.microsoft.com/office/drawing/2014/main" id="{5AF01227-4BF8-4787-B84A-203E86E662C5}"/>
              </a:ext>
            </a:extLst>
          </p:cNvPr>
          <p:cNvSpPr/>
          <p:nvPr/>
        </p:nvSpPr>
        <p:spPr>
          <a:xfrm>
            <a:off x="25698450" y="516502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hlinkClick r:id="" action="ppaction://noaction"/>
            <a:extLst>
              <a:ext uri="{FF2B5EF4-FFF2-40B4-BE49-F238E27FC236}">
                <a16:creationId xmlns:a16="http://schemas.microsoft.com/office/drawing/2014/main" id="{7BFE6CA8-572E-4F3E-9539-BBE1CE79CCF5}"/>
              </a:ext>
            </a:extLst>
          </p:cNvPr>
          <p:cNvSpPr/>
          <p:nvPr/>
        </p:nvSpPr>
        <p:spPr>
          <a:xfrm>
            <a:off x="25698450" y="653049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hlinkClick r:id="" action="ppaction://noaction"/>
            <a:extLst>
              <a:ext uri="{FF2B5EF4-FFF2-40B4-BE49-F238E27FC236}">
                <a16:creationId xmlns:a16="http://schemas.microsoft.com/office/drawing/2014/main" id="{1BFD18DA-2C6D-4619-8ED1-4C04808E9755}"/>
              </a:ext>
            </a:extLst>
          </p:cNvPr>
          <p:cNvSpPr/>
          <p:nvPr/>
        </p:nvSpPr>
        <p:spPr>
          <a:xfrm>
            <a:off x="25698450" y="789596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hlinkClick r:id="" action="ppaction://noaction"/>
            <a:extLst>
              <a:ext uri="{FF2B5EF4-FFF2-40B4-BE49-F238E27FC236}">
                <a16:creationId xmlns:a16="http://schemas.microsoft.com/office/drawing/2014/main" id="{D45A448A-6A4F-40F2-8A70-2EAD84357E48}"/>
              </a:ext>
            </a:extLst>
          </p:cNvPr>
          <p:cNvSpPr/>
          <p:nvPr/>
        </p:nvSpPr>
        <p:spPr>
          <a:xfrm>
            <a:off x="25698450" y="926143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hlinkClick r:id="" action="ppaction://noaction"/>
            <a:extLst>
              <a:ext uri="{FF2B5EF4-FFF2-40B4-BE49-F238E27FC236}">
                <a16:creationId xmlns:a16="http://schemas.microsoft.com/office/drawing/2014/main" id="{2BE8278F-BB92-41BF-9083-BD8B17BD9AC2}"/>
              </a:ext>
            </a:extLst>
          </p:cNvPr>
          <p:cNvSpPr/>
          <p:nvPr/>
        </p:nvSpPr>
        <p:spPr>
          <a:xfrm>
            <a:off x="25698450" y="1062690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hlinkClick r:id="" action="ppaction://noaction"/>
            <a:extLst>
              <a:ext uri="{FF2B5EF4-FFF2-40B4-BE49-F238E27FC236}">
                <a16:creationId xmlns:a16="http://schemas.microsoft.com/office/drawing/2014/main" id="{5CB04BD4-E02D-4798-A26C-BEC145AB49DB}"/>
              </a:ext>
            </a:extLst>
          </p:cNvPr>
          <p:cNvSpPr/>
          <p:nvPr/>
        </p:nvSpPr>
        <p:spPr>
          <a:xfrm>
            <a:off x="25698450" y="1199237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hlinkClick r:id="" action="ppaction://noaction"/>
            <a:extLst>
              <a:ext uri="{FF2B5EF4-FFF2-40B4-BE49-F238E27FC236}">
                <a16:creationId xmlns:a16="http://schemas.microsoft.com/office/drawing/2014/main" id="{960EAC65-8800-4CAD-9FE7-2E32EA1A6592}"/>
              </a:ext>
            </a:extLst>
          </p:cNvPr>
          <p:cNvSpPr/>
          <p:nvPr/>
        </p:nvSpPr>
        <p:spPr>
          <a:xfrm>
            <a:off x="25698450" y="1335784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hlinkClick r:id="" action="ppaction://noaction"/>
            <a:extLst>
              <a:ext uri="{FF2B5EF4-FFF2-40B4-BE49-F238E27FC236}">
                <a16:creationId xmlns:a16="http://schemas.microsoft.com/office/drawing/2014/main" id="{DFA1BB0B-267B-4951-8EA3-AF3B56A46A59}"/>
              </a:ext>
            </a:extLst>
          </p:cNvPr>
          <p:cNvSpPr/>
          <p:nvPr/>
        </p:nvSpPr>
        <p:spPr>
          <a:xfrm>
            <a:off x="25698450" y="147233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hlinkClick r:id="" action="ppaction://noaction"/>
            <a:extLst>
              <a:ext uri="{FF2B5EF4-FFF2-40B4-BE49-F238E27FC236}">
                <a16:creationId xmlns:a16="http://schemas.microsoft.com/office/drawing/2014/main" id="{275EA8BE-60B0-4FF0-BA96-129F69F22E06}"/>
              </a:ext>
            </a:extLst>
          </p:cNvPr>
          <p:cNvSpPr/>
          <p:nvPr/>
        </p:nvSpPr>
        <p:spPr>
          <a:xfrm>
            <a:off x="25698450" y="16088788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22D3A13-EEE1-4B15-9C0B-5DC1A3E619F0}"/>
              </a:ext>
            </a:extLst>
          </p:cNvPr>
          <p:cNvSpPr/>
          <p:nvPr/>
        </p:nvSpPr>
        <p:spPr>
          <a:xfrm>
            <a:off x="23795500" y="16088788"/>
            <a:ext cx="1691586" cy="1456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 59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8F9B818D-929E-4ECD-A2BA-1263EA0889E7}"/>
              </a:ext>
            </a:extLst>
          </p:cNvPr>
          <p:cNvSpPr/>
          <p:nvPr/>
        </p:nvSpPr>
        <p:spPr>
          <a:xfrm>
            <a:off x="1116239" y="16270514"/>
            <a:ext cx="1248228" cy="12748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: Top Corners Rounded 61">
            <a:hlinkClick r:id="rId2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447800" y="2667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bject 2">
            <a:extLst>
              <a:ext uri="{FF2B5EF4-FFF2-40B4-BE49-F238E27FC236}">
                <a16:creationId xmlns:a16="http://schemas.microsoft.com/office/drawing/2014/main" id="{A7843B35-D7B0-42AB-9877-BA97342BDBE4}"/>
              </a:ext>
            </a:extLst>
          </p:cNvPr>
          <p:cNvSpPr txBox="1"/>
          <p:nvPr/>
        </p:nvSpPr>
        <p:spPr>
          <a:xfrm>
            <a:off x="3067050" y="1349288"/>
            <a:ext cx="6426393" cy="763029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25400" algn="ctr">
              <a:spcBef>
                <a:spcPts val="190"/>
              </a:spcBef>
            </a:pPr>
            <a:r>
              <a:rPr sz="4800" b="1" spc="-10" dirty="0">
                <a:latin typeface="Calibri"/>
                <a:cs typeface="Calibri"/>
              </a:rPr>
              <a:t>Goal</a:t>
            </a:r>
            <a:r>
              <a:rPr sz="4800" b="1" spc="-70" dirty="0">
                <a:latin typeface="Calibri"/>
                <a:cs typeface="Calibri"/>
              </a:rPr>
              <a:t> </a:t>
            </a:r>
            <a:r>
              <a:rPr sz="4800" b="1" spc="-10" dirty="0">
                <a:latin typeface="Calibri"/>
                <a:cs typeface="Calibri"/>
              </a:rPr>
              <a:t>Classification</a:t>
            </a:r>
            <a:endParaRPr sz="4800" dirty="0">
              <a:latin typeface="Calibri"/>
              <a:cs typeface="Calibri"/>
            </a:endParaRPr>
          </a:p>
        </p:txBody>
      </p:sp>
      <p:graphicFrame>
        <p:nvGraphicFramePr>
          <p:cNvPr id="33" name="object 5">
            <a:extLst>
              <a:ext uri="{FF2B5EF4-FFF2-40B4-BE49-F238E27FC236}">
                <a16:creationId xmlns:a16="http://schemas.microsoft.com/office/drawing/2014/main" id="{A02703A7-9334-429C-9DFA-A74E27BB1720}"/>
              </a:ext>
            </a:extLst>
          </p:cNvPr>
          <p:cNvGraphicFramePr>
            <a:graphicFrameLocks noGrp="1"/>
          </p:cNvGraphicFramePr>
          <p:nvPr/>
        </p:nvGraphicFramePr>
        <p:xfrm>
          <a:off x="1217932" y="2386786"/>
          <a:ext cx="11329025" cy="78405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245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6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55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17101">
                <a:tc>
                  <a:txBody>
                    <a:bodyPr/>
                    <a:lstStyle/>
                    <a:p>
                      <a:pPr algn="ctr">
                        <a:lnSpc>
                          <a:spcPts val="124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1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st 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Most</a:t>
                      </a:r>
                      <a:r>
                        <a:rPr sz="2400" spc="-9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Urgent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ts val="124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2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nd</a:t>
                      </a:r>
                      <a:r>
                        <a:rPr sz="2400" spc="127" baseline="27777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Urgent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 w="6350">
                      <a:noFill/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2319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  <a:lnT>
                      <a:noFill/>
                    </a:lnT>
                    <a:lnB w="635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  <a:lnT w="6350">
                      <a:noFill/>
                      <a:prstDash val="solid"/>
                    </a:lnT>
                    <a:lnB w="635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026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140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3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rd</a:t>
                      </a:r>
                      <a:r>
                        <a:rPr sz="2400" spc="127" baseline="27777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Important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T w="6350">
                      <a:noFill/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  <a:p>
                      <a:pPr marL="635" algn="ctr">
                        <a:lnSpc>
                          <a:spcPts val="140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4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th 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Not</a:t>
                      </a:r>
                      <a:r>
                        <a:rPr sz="2400" spc="-8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Important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T w="6350">
                      <a:noFill/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1" name="object 3">
            <a:extLst>
              <a:ext uri="{FF2B5EF4-FFF2-40B4-BE49-F238E27FC236}">
                <a16:creationId xmlns:a16="http://schemas.microsoft.com/office/drawing/2014/main" id="{B3BF3BDB-0074-43B2-B87B-F25407F3CCCC}"/>
              </a:ext>
            </a:extLst>
          </p:cNvPr>
          <p:cNvSpPr/>
          <p:nvPr/>
        </p:nvSpPr>
        <p:spPr>
          <a:xfrm>
            <a:off x="1128430" y="2597186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4" name="object 6">
            <a:extLst>
              <a:ext uri="{FF2B5EF4-FFF2-40B4-BE49-F238E27FC236}">
                <a16:creationId xmlns:a16="http://schemas.microsoft.com/office/drawing/2014/main" id="{21E2FD4A-C6E7-4B43-A044-B0A09935A1AD}"/>
              </a:ext>
            </a:extLst>
          </p:cNvPr>
          <p:cNvSpPr/>
          <p:nvPr/>
        </p:nvSpPr>
        <p:spPr>
          <a:xfrm>
            <a:off x="1174149" y="10358201"/>
            <a:ext cx="5434721" cy="6123022"/>
          </a:xfrm>
          <a:custGeom>
            <a:avLst/>
            <a:gdLst/>
            <a:ahLst/>
            <a:cxnLst/>
            <a:rect l="l" t="t" r="r" b="b"/>
            <a:pathLst>
              <a:path w="2962275" h="3431540">
                <a:moveTo>
                  <a:pt x="0" y="3431159"/>
                </a:moveTo>
                <a:lnTo>
                  <a:pt x="2961766" y="3431159"/>
                </a:lnTo>
                <a:lnTo>
                  <a:pt x="2961766" y="0"/>
                </a:lnTo>
                <a:lnTo>
                  <a:pt x="0" y="0"/>
                </a:lnTo>
                <a:lnTo>
                  <a:pt x="0" y="3431159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5" name="object 7">
            <a:extLst>
              <a:ext uri="{FF2B5EF4-FFF2-40B4-BE49-F238E27FC236}">
                <a16:creationId xmlns:a16="http://schemas.microsoft.com/office/drawing/2014/main" id="{1DA04D45-AB27-4535-801A-EBB6F25212E6}"/>
              </a:ext>
            </a:extLst>
          </p:cNvPr>
          <p:cNvSpPr/>
          <p:nvPr/>
        </p:nvSpPr>
        <p:spPr>
          <a:xfrm>
            <a:off x="1259497" y="10452544"/>
            <a:ext cx="5193566" cy="342900"/>
          </a:xfrm>
          <a:custGeom>
            <a:avLst/>
            <a:gdLst/>
            <a:ahLst/>
            <a:cxnLst/>
            <a:rect l="l" t="t" r="r" b="b"/>
            <a:pathLst>
              <a:path w="2830829" h="171450">
                <a:moveTo>
                  <a:pt x="0" y="170992"/>
                </a:moveTo>
                <a:lnTo>
                  <a:pt x="2830703" y="170992"/>
                </a:lnTo>
                <a:lnTo>
                  <a:pt x="2830703" y="0"/>
                </a:lnTo>
                <a:lnTo>
                  <a:pt x="0" y="0"/>
                </a:lnTo>
                <a:lnTo>
                  <a:pt x="0" y="170992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6" name="object 8">
            <a:extLst>
              <a:ext uri="{FF2B5EF4-FFF2-40B4-BE49-F238E27FC236}">
                <a16:creationId xmlns:a16="http://schemas.microsoft.com/office/drawing/2014/main" id="{263F33B8-7CE9-4385-82D8-ADE8AFAC5EB1}"/>
              </a:ext>
            </a:extLst>
          </p:cNvPr>
          <p:cNvSpPr/>
          <p:nvPr/>
        </p:nvSpPr>
        <p:spPr>
          <a:xfrm>
            <a:off x="6820235" y="10358201"/>
            <a:ext cx="5681004" cy="6123022"/>
          </a:xfrm>
          <a:custGeom>
            <a:avLst/>
            <a:gdLst/>
            <a:ahLst/>
            <a:cxnLst/>
            <a:rect l="l" t="t" r="r" b="b"/>
            <a:pathLst>
              <a:path w="3254375" h="3431540">
                <a:moveTo>
                  <a:pt x="0" y="3431159"/>
                </a:moveTo>
                <a:lnTo>
                  <a:pt x="3254375" y="3431159"/>
                </a:lnTo>
                <a:lnTo>
                  <a:pt x="3254375" y="0"/>
                </a:lnTo>
                <a:lnTo>
                  <a:pt x="0" y="0"/>
                </a:lnTo>
                <a:lnTo>
                  <a:pt x="0" y="3431159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8" name="object 10">
            <a:extLst>
              <a:ext uri="{FF2B5EF4-FFF2-40B4-BE49-F238E27FC236}">
                <a16:creationId xmlns:a16="http://schemas.microsoft.com/office/drawing/2014/main" id="{D74C18D9-9F6D-4E04-8FC5-58A05AFB1F12}"/>
              </a:ext>
            </a:extLst>
          </p:cNvPr>
          <p:cNvSpPr/>
          <p:nvPr/>
        </p:nvSpPr>
        <p:spPr>
          <a:xfrm>
            <a:off x="1128430" y="1044045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0" name="object 12">
            <a:extLst>
              <a:ext uri="{FF2B5EF4-FFF2-40B4-BE49-F238E27FC236}">
                <a16:creationId xmlns:a16="http://schemas.microsoft.com/office/drawing/2014/main" id="{E6BF1142-E064-4903-AE86-F24DC26A8991}"/>
              </a:ext>
            </a:extLst>
          </p:cNvPr>
          <p:cNvSpPr/>
          <p:nvPr/>
        </p:nvSpPr>
        <p:spPr>
          <a:xfrm>
            <a:off x="7423822" y="1044045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3" name="object 15">
            <a:extLst>
              <a:ext uri="{FF2B5EF4-FFF2-40B4-BE49-F238E27FC236}">
                <a16:creationId xmlns:a16="http://schemas.microsoft.com/office/drawing/2014/main" id="{F77D01BA-E477-42CE-85EB-7829C8ED25B8}"/>
              </a:ext>
            </a:extLst>
          </p:cNvPr>
          <p:cNvSpPr/>
          <p:nvPr/>
        </p:nvSpPr>
        <p:spPr>
          <a:xfrm>
            <a:off x="111623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4" name="object 16">
            <a:extLst>
              <a:ext uri="{FF2B5EF4-FFF2-40B4-BE49-F238E27FC236}">
                <a16:creationId xmlns:a16="http://schemas.microsoft.com/office/drawing/2014/main" id="{AFB6542E-FD74-4A5F-95CC-78FD45BE46E8}"/>
              </a:ext>
            </a:extLst>
          </p:cNvPr>
          <p:cNvSpPr/>
          <p:nvPr/>
        </p:nvSpPr>
        <p:spPr>
          <a:xfrm>
            <a:off x="111623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7" name="object 19">
            <a:extLst>
              <a:ext uri="{FF2B5EF4-FFF2-40B4-BE49-F238E27FC236}">
                <a16:creationId xmlns:a16="http://schemas.microsoft.com/office/drawing/2014/main" id="{4854EE60-2782-4E9C-9390-D4FF5F08A77E}"/>
              </a:ext>
            </a:extLst>
          </p:cNvPr>
          <p:cNvSpPr/>
          <p:nvPr/>
        </p:nvSpPr>
        <p:spPr>
          <a:xfrm>
            <a:off x="7051964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0" name="object 22">
            <a:extLst>
              <a:ext uri="{FF2B5EF4-FFF2-40B4-BE49-F238E27FC236}">
                <a16:creationId xmlns:a16="http://schemas.microsoft.com/office/drawing/2014/main" id="{C87A5974-E205-4B03-BC37-AEF7EA800BED}"/>
              </a:ext>
            </a:extLst>
          </p:cNvPr>
          <p:cNvSpPr/>
          <p:nvPr/>
        </p:nvSpPr>
        <p:spPr>
          <a:xfrm>
            <a:off x="741162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3" name="object 25">
            <a:extLst>
              <a:ext uri="{FF2B5EF4-FFF2-40B4-BE49-F238E27FC236}">
                <a16:creationId xmlns:a16="http://schemas.microsoft.com/office/drawing/2014/main" id="{4B47CB9A-3CF7-4B6F-ABCF-C72A09243204}"/>
              </a:ext>
            </a:extLst>
          </p:cNvPr>
          <p:cNvSpPr/>
          <p:nvPr/>
        </p:nvSpPr>
        <p:spPr>
          <a:xfrm>
            <a:off x="13935620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4" name="object 26">
            <a:extLst>
              <a:ext uri="{FF2B5EF4-FFF2-40B4-BE49-F238E27FC236}">
                <a16:creationId xmlns:a16="http://schemas.microsoft.com/office/drawing/2014/main" id="{739C951D-1F43-428D-AE98-1AF368E07A68}"/>
              </a:ext>
            </a:extLst>
          </p:cNvPr>
          <p:cNvSpPr/>
          <p:nvPr/>
        </p:nvSpPr>
        <p:spPr>
          <a:xfrm>
            <a:off x="13935620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graphicFrame>
        <p:nvGraphicFramePr>
          <p:cNvPr id="221" name="Table 3">
            <a:extLst>
              <a:ext uri="{FF2B5EF4-FFF2-40B4-BE49-F238E27FC236}">
                <a16:creationId xmlns:a16="http://schemas.microsoft.com/office/drawing/2014/main" id="{D47B43EA-9621-4B23-B48A-E337E935E4F0}"/>
              </a:ext>
            </a:extLst>
          </p:cNvPr>
          <p:cNvGraphicFramePr>
            <a:graphicFrameLocks noGrp="1"/>
          </p:cNvGraphicFramePr>
          <p:nvPr/>
        </p:nvGraphicFramePr>
        <p:xfrm>
          <a:off x="14774874" y="2597186"/>
          <a:ext cx="10062414" cy="135573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8111">
                  <a:extLst>
                    <a:ext uri="{9D8B030D-6E8A-4147-A177-3AD203B41FA5}">
                      <a16:colId xmlns:a16="http://schemas.microsoft.com/office/drawing/2014/main" val="329328549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858216296"/>
                    </a:ext>
                  </a:extLst>
                </a:gridCol>
                <a:gridCol w="3085341">
                  <a:extLst>
                    <a:ext uri="{9D8B030D-6E8A-4147-A177-3AD203B41FA5}">
                      <a16:colId xmlns:a16="http://schemas.microsoft.com/office/drawing/2014/main" val="2773723347"/>
                    </a:ext>
                  </a:extLst>
                </a:gridCol>
                <a:gridCol w="457847">
                  <a:extLst>
                    <a:ext uri="{9D8B030D-6E8A-4147-A177-3AD203B41FA5}">
                      <a16:colId xmlns:a16="http://schemas.microsoft.com/office/drawing/2014/main" val="3970924410"/>
                    </a:ext>
                  </a:extLst>
                </a:gridCol>
                <a:gridCol w="5712835">
                  <a:extLst>
                    <a:ext uri="{9D8B030D-6E8A-4147-A177-3AD203B41FA5}">
                      <a16:colId xmlns:a16="http://schemas.microsoft.com/office/drawing/2014/main" val="3653340704"/>
                    </a:ext>
                  </a:extLst>
                </a:gridCol>
              </a:tblGrid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10950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4194046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0321369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0016852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833699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7389317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85456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9126564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5621459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1653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009620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354245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112960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7287625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537558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566917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8250689"/>
                  </a:ext>
                </a:extLst>
              </a:tr>
            </a:tbl>
          </a:graphicData>
        </a:graphic>
      </p:graphicFrame>
      <p:sp>
        <p:nvSpPr>
          <p:cNvPr id="222" name="object 2">
            <a:extLst>
              <a:ext uri="{FF2B5EF4-FFF2-40B4-BE49-F238E27FC236}">
                <a16:creationId xmlns:a16="http://schemas.microsoft.com/office/drawing/2014/main" id="{76C1F3F8-23F1-4DE6-9536-DE5F080AFA19}"/>
              </a:ext>
            </a:extLst>
          </p:cNvPr>
          <p:cNvSpPr txBox="1"/>
          <p:nvPr/>
        </p:nvSpPr>
        <p:spPr>
          <a:xfrm>
            <a:off x="18086105" y="1447616"/>
            <a:ext cx="4163630" cy="763029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25400" algn="ctr">
              <a:spcBef>
                <a:spcPts val="190"/>
              </a:spcBef>
            </a:pPr>
            <a:r>
              <a:rPr lang="en-ZA" sz="4800" b="1" spc="-10" dirty="0">
                <a:latin typeface="Calibri"/>
                <a:cs typeface="Calibri"/>
              </a:rPr>
              <a:t>To Do</a:t>
            </a:r>
            <a:endParaRPr sz="4800" dirty="0">
              <a:latin typeface="Calibri"/>
              <a:cs typeface="Calibri"/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25459160" y="1068614"/>
            <a:ext cx="1144165" cy="16347327"/>
            <a:chOff x="25152525" y="1026274"/>
            <a:chExt cx="1144165" cy="16347327"/>
          </a:xfrm>
        </p:grpSpPr>
        <p:sp>
          <p:nvSpPr>
            <p:cNvPr id="39" name="Rectangle: Rounded Corners 16">
              <a:hlinkClick r:id="rId3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163660" y="1026274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1" name="Rectangle: Rounded Corners 17">
              <a:hlinkClick r:id="rId4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163660" y="243648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2" name="Rectangle: Rounded Corners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 userDrawn="1"/>
          </p:nvSpPr>
          <p:spPr>
            <a:xfrm>
              <a:off x="25163660" y="380617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5" name="Rectangle: Rounded Corners 19">
              <a:hlinkClick r:id="rId6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6" name="Rectangle: Rounded Corners 20">
              <a:hlinkClick r:id="rId7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8" name="Rectangle: Rounded Corners 21">
              <a:hlinkClick r:id="rId8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9" name="Rectangle: Rounded Corners 22">
              <a:hlinkClick r:id="rId9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1" name="Rectangle: Rounded Corners 23">
              <a:hlinkClick r:id="rId10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2" name="Rectangle: Rounded Corners 24">
              <a:hlinkClick r:id="rId11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5" name="Rectangle: Rounded Corners 25">
              <a:hlinkClick r:id="rId12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6" name="Rectangle: Rounded Corners 26">
              <a:hlinkClick r:id="rId13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7" name="Rectangle: Rounded Corners 27">
              <a:hlinkClick r:id="rId14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366003" y="1123774"/>
            <a:ext cx="25974230" cy="16354514"/>
            <a:chOff x="322460" y="1019087"/>
            <a:chExt cx="25974230" cy="16354514"/>
          </a:xfrm>
        </p:grpSpPr>
        <p:sp>
          <p:nvSpPr>
            <p:cNvPr id="61" name="Rectangle: Rounded Corners 16">
              <a:hlinkClick r:id="rId3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322460" y="101908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3" name="Rectangle: Rounded Corners 17">
              <a:hlinkClick r:id="rId4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322460" y="238877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4" name="Rectangle: Rounded Corners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322460" y="375846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5" name="Rectangle: Rounded Corners 19">
              <a:hlinkClick r:id="rId6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322460" y="511825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6" name="Rectangle: Rounded Corners 20">
              <a:hlinkClick r:id="rId7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7" name="Rectangle: Rounded Corners 21">
              <a:hlinkClick r:id="rId8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8" name="Rectangle: Rounded Corners 22">
              <a:hlinkClick r:id="rId9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9" name="Rectangle: Rounded Corners 23">
              <a:hlinkClick r:id="rId10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0" name="Rectangle: Rounded Corners 24">
              <a:hlinkClick r:id="rId11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1" name="Rectangle: Rounded Corners 25">
              <a:hlinkClick r:id="rId12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2" name="Rectangle: Rounded Corners 26">
              <a:hlinkClick r:id="rId13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3" name="Rectangle: Rounded Corners 27">
              <a:hlinkClick r:id="rId14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sp>
        <p:nvSpPr>
          <p:cNvPr id="74" name="Rectangle: Top Corners Rounded 61">
            <a:hlinkClick r:id="rId2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600200" y="4191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52646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Rectangle: Rounded Corners 524">
            <a:extLst>
              <a:ext uri="{FF2B5EF4-FFF2-40B4-BE49-F238E27FC236}">
                <a16:creationId xmlns:a16="http://schemas.microsoft.com/office/drawing/2014/main" id="{22661A40-0095-4402-BD28-29A32DFFC778}"/>
              </a:ext>
            </a:extLst>
          </p:cNvPr>
          <p:cNvSpPr/>
          <p:nvPr/>
        </p:nvSpPr>
        <p:spPr>
          <a:xfrm>
            <a:off x="1193035" y="1386053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Monday</a:t>
            </a:r>
          </a:p>
        </p:txBody>
      </p:sp>
      <p:graphicFrame>
        <p:nvGraphicFramePr>
          <p:cNvPr id="526" name="Table 526">
            <a:extLst>
              <a:ext uri="{FF2B5EF4-FFF2-40B4-BE49-F238E27FC236}">
                <a16:creationId xmlns:a16="http://schemas.microsoft.com/office/drawing/2014/main" id="{EF55DA1B-51F7-4344-838D-CDDB98178A93}"/>
              </a:ext>
            </a:extLst>
          </p:cNvPr>
          <p:cNvGraphicFramePr>
            <a:graphicFrameLocks noGrp="1"/>
          </p:cNvGraphicFramePr>
          <p:nvPr/>
        </p:nvGraphicFramePr>
        <p:xfrm>
          <a:off x="1224952" y="2106125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27" name="Rectangle: Rounded Corners 526">
            <a:extLst>
              <a:ext uri="{FF2B5EF4-FFF2-40B4-BE49-F238E27FC236}">
                <a16:creationId xmlns:a16="http://schemas.microsoft.com/office/drawing/2014/main" id="{802E2183-6E26-45DC-AA78-441749E0C855}"/>
              </a:ext>
            </a:extLst>
          </p:cNvPr>
          <p:cNvSpPr/>
          <p:nvPr/>
        </p:nvSpPr>
        <p:spPr>
          <a:xfrm>
            <a:off x="1224952" y="533292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Tuesday</a:t>
            </a:r>
          </a:p>
        </p:txBody>
      </p:sp>
      <p:graphicFrame>
        <p:nvGraphicFramePr>
          <p:cNvPr id="528" name="Table 526">
            <a:extLst>
              <a:ext uri="{FF2B5EF4-FFF2-40B4-BE49-F238E27FC236}">
                <a16:creationId xmlns:a16="http://schemas.microsoft.com/office/drawing/2014/main" id="{F3E6595C-8942-44BC-8112-AE82E4B2E65B}"/>
              </a:ext>
            </a:extLst>
          </p:cNvPr>
          <p:cNvGraphicFramePr>
            <a:graphicFrameLocks noGrp="1"/>
          </p:cNvGraphicFramePr>
          <p:nvPr/>
        </p:nvGraphicFramePr>
        <p:xfrm>
          <a:off x="1256869" y="605299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29" name="Rectangle: Rounded Corners 528">
            <a:extLst>
              <a:ext uri="{FF2B5EF4-FFF2-40B4-BE49-F238E27FC236}">
                <a16:creationId xmlns:a16="http://schemas.microsoft.com/office/drawing/2014/main" id="{F554E60D-9173-4374-9DC7-AE52FD0068D8}"/>
              </a:ext>
            </a:extLst>
          </p:cNvPr>
          <p:cNvSpPr/>
          <p:nvPr/>
        </p:nvSpPr>
        <p:spPr>
          <a:xfrm>
            <a:off x="1193035" y="9263228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Wednesday</a:t>
            </a:r>
          </a:p>
        </p:txBody>
      </p:sp>
      <p:graphicFrame>
        <p:nvGraphicFramePr>
          <p:cNvPr id="530" name="Table 526">
            <a:extLst>
              <a:ext uri="{FF2B5EF4-FFF2-40B4-BE49-F238E27FC236}">
                <a16:creationId xmlns:a16="http://schemas.microsoft.com/office/drawing/2014/main" id="{FA60CCC5-059D-4492-AE4E-7A25D734EC17}"/>
              </a:ext>
            </a:extLst>
          </p:cNvPr>
          <p:cNvGraphicFramePr>
            <a:graphicFrameLocks noGrp="1"/>
          </p:cNvGraphicFramePr>
          <p:nvPr/>
        </p:nvGraphicFramePr>
        <p:xfrm>
          <a:off x="1224952" y="9983300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1" name="Rectangle: Rounded Corners 530">
            <a:extLst>
              <a:ext uri="{FF2B5EF4-FFF2-40B4-BE49-F238E27FC236}">
                <a16:creationId xmlns:a16="http://schemas.microsoft.com/office/drawing/2014/main" id="{8D6290B4-8446-4A1C-A310-9D1E54796ED3}"/>
              </a:ext>
            </a:extLst>
          </p:cNvPr>
          <p:cNvSpPr/>
          <p:nvPr/>
        </p:nvSpPr>
        <p:spPr>
          <a:xfrm>
            <a:off x="1192526" y="1312134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Thursday</a:t>
            </a:r>
          </a:p>
        </p:txBody>
      </p:sp>
      <p:graphicFrame>
        <p:nvGraphicFramePr>
          <p:cNvPr id="532" name="Table 526">
            <a:extLst>
              <a:ext uri="{FF2B5EF4-FFF2-40B4-BE49-F238E27FC236}">
                <a16:creationId xmlns:a16="http://schemas.microsoft.com/office/drawing/2014/main" id="{D8343F4D-8B28-46AB-91B8-CE0B7F8AD754}"/>
              </a:ext>
            </a:extLst>
          </p:cNvPr>
          <p:cNvGraphicFramePr>
            <a:graphicFrameLocks noGrp="1"/>
          </p:cNvGraphicFramePr>
          <p:nvPr/>
        </p:nvGraphicFramePr>
        <p:xfrm>
          <a:off x="1224443" y="1384141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3" name="Rectangle: Rounded Corners 532">
            <a:extLst>
              <a:ext uri="{FF2B5EF4-FFF2-40B4-BE49-F238E27FC236}">
                <a16:creationId xmlns:a16="http://schemas.microsoft.com/office/drawing/2014/main" id="{C7332ED9-D87D-4C94-BE3D-A80A2F26E6FA}"/>
              </a:ext>
            </a:extLst>
          </p:cNvPr>
          <p:cNvSpPr/>
          <p:nvPr/>
        </p:nvSpPr>
        <p:spPr>
          <a:xfrm>
            <a:off x="22439927" y="1386053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Friday</a:t>
            </a:r>
          </a:p>
        </p:txBody>
      </p:sp>
      <p:graphicFrame>
        <p:nvGraphicFramePr>
          <p:cNvPr id="534" name="Table 526">
            <a:extLst>
              <a:ext uri="{FF2B5EF4-FFF2-40B4-BE49-F238E27FC236}">
                <a16:creationId xmlns:a16="http://schemas.microsoft.com/office/drawing/2014/main" id="{A4651587-3301-4BE4-B08A-A93921872368}"/>
              </a:ext>
            </a:extLst>
          </p:cNvPr>
          <p:cNvGraphicFramePr>
            <a:graphicFrameLocks noGrp="1"/>
          </p:cNvGraphicFramePr>
          <p:nvPr/>
        </p:nvGraphicFramePr>
        <p:xfrm>
          <a:off x="14066931" y="2106125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5" name="Rectangle: Rounded Corners 534">
            <a:extLst>
              <a:ext uri="{FF2B5EF4-FFF2-40B4-BE49-F238E27FC236}">
                <a16:creationId xmlns:a16="http://schemas.microsoft.com/office/drawing/2014/main" id="{D18545CF-A784-48FF-941B-96749C04EBED}"/>
              </a:ext>
            </a:extLst>
          </p:cNvPr>
          <p:cNvSpPr/>
          <p:nvPr/>
        </p:nvSpPr>
        <p:spPr>
          <a:xfrm>
            <a:off x="22408010" y="533292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Saturday</a:t>
            </a:r>
          </a:p>
        </p:txBody>
      </p:sp>
      <p:graphicFrame>
        <p:nvGraphicFramePr>
          <p:cNvPr id="536" name="Table 526">
            <a:extLst>
              <a:ext uri="{FF2B5EF4-FFF2-40B4-BE49-F238E27FC236}">
                <a16:creationId xmlns:a16="http://schemas.microsoft.com/office/drawing/2014/main" id="{5EA92FD2-DA63-4D12-88F7-FD598D788CDD}"/>
              </a:ext>
            </a:extLst>
          </p:cNvPr>
          <p:cNvGraphicFramePr>
            <a:graphicFrameLocks noGrp="1"/>
          </p:cNvGraphicFramePr>
          <p:nvPr/>
        </p:nvGraphicFramePr>
        <p:xfrm>
          <a:off x="14098848" y="605299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7" name="Rectangle: Rounded Corners 536">
            <a:extLst>
              <a:ext uri="{FF2B5EF4-FFF2-40B4-BE49-F238E27FC236}">
                <a16:creationId xmlns:a16="http://schemas.microsoft.com/office/drawing/2014/main" id="{F1473FCC-D503-4775-9987-B9E2D6C190C0}"/>
              </a:ext>
            </a:extLst>
          </p:cNvPr>
          <p:cNvSpPr/>
          <p:nvPr/>
        </p:nvSpPr>
        <p:spPr>
          <a:xfrm>
            <a:off x="22439927" y="9263228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Sunday</a:t>
            </a:r>
          </a:p>
        </p:txBody>
      </p:sp>
      <p:graphicFrame>
        <p:nvGraphicFramePr>
          <p:cNvPr id="538" name="Table 526">
            <a:extLst>
              <a:ext uri="{FF2B5EF4-FFF2-40B4-BE49-F238E27FC236}">
                <a16:creationId xmlns:a16="http://schemas.microsoft.com/office/drawing/2014/main" id="{6C0EFDD8-6F57-4D70-A037-BAC961600F78}"/>
              </a:ext>
            </a:extLst>
          </p:cNvPr>
          <p:cNvGraphicFramePr>
            <a:graphicFrameLocks noGrp="1"/>
          </p:cNvGraphicFramePr>
          <p:nvPr/>
        </p:nvGraphicFramePr>
        <p:xfrm>
          <a:off x="14066931" y="9983300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grpSp>
        <p:nvGrpSpPr>
          <p:cNvPr id="16" name="Group 15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25459160" y="1068614"/>
            <a:ext cx="1144165" cy="16347327"/>
            <a:chOff x="25152525" y="1026274"/>
            <a:chExt cx="1144165" cy="16347327"/>
          </a:xfrm>
        </p:grpSpPr>
        <p:sp>
          <p:nvSpPr>
            <p:cNvPr id="17" name="Rectangle: Rounded Corners 16">
              <a:hlinkClick r:id="rId2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163660" y="1026274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18" name="Rectangle: Rounded Corners 17">
              <a:hlinkClick r:id="rId3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163660" y="243648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19" name="Rectangle: Rounded Corners 18">
              <a:hlinkClick r:id="rId4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 userDrawn="1"/>
          </p:nvSpPr>
          <p:spPr>
            <a:xfrm>
              <a:off x="25163660" y="380617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0" name="Rectangle: Rounded Corners 19">
              <a:hlinkClick r:id="rId5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1" name="Rectangle: Rounded Corners 20">
              <a:hlinkClick r:id="rId6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2" name="Rectangle: Rounded Corners 21">
              <a:hlinkClick r:id="rId7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3" name="Rectangle: Rounded Corners 22">
              <a:hlinkClick r:id="rId8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4" name="Rectangle: Rounded Corners 23">
              <a:hlinkClick r:id="rId9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5" name="Rectangle: Rounded Corners 24">
              <a:hlinkClick r:id="rId10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6" name="Rectangle: Rounded Corners 25">
              <a:hlinkClick r:id="rId11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7" name="Rectangle: Rounded Corners 26">
              <a:hlinkClick r:id="rId12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8" name="Rectangle: Rounded Corners 27">
              <a:hlinkClick r:id="rId13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366003" y="1123774"/>
            <a:ext cx="25974230" cy="16354514"/>
            <a:chOff x="322460" y="1019087"/>
            <a:chExt cx="25974230" cy="16354514"/>
          </a:xfrm>
        </p:grpSpPr>
        <p:sp>
          <p:nvSpPr>
            <p:cNvPr id="30" name="Rectangle: Rounded Corners 16">
              <a:hlinkClick r:id="rId2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322460" y="101908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1" name="Rectangle: Rounded Corners 17">
              <a:hlinkClick r:id="rId3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322460" y="238877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2" name="Rectangle: Rounded Corners 18">
              <a:hlinkClick r:id="rId4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322460" y="375846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3" name="Rectangle: Rounded Corners 19">
              <a:hlinkClick r:id="rId5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322460" y="511825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4" name="Rectangle: Rounded Corners 20">
              <a:hlinkClick r:id="rId6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5" name="Rectangle: Rounded Corners 21">
              <a:hlinkClick r:id="rId7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6" name="Rectangle: Rounded Corners 22">
              <a:hlinkClick r:id="rId8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7" name="Rectangle: Rounded Corners 23">
              <a:hlinkClick r:id="rId9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8" name="Rectangle: Rounded Corners 24">
              <a:hlinkClick r:id="rId10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9" name="Rectangle: Rounded Corners 25">
              <a:hlinkClick r:id="rId11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0" name="Rectangle: Rounded Corners 26">
              <a:hlinkClick r:id="rId12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1" name="Rectangle: Rounded Corners 27">
              <a:hlinkClick r:id="rId13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sp>
        <p:nvSpPr>
          <p:cNvPr id="42" name="Rectangle: Top Corners Rounded 61">
            <a:hlinkClick r:id="rId14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447800" y="2667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7991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ageCurlDouble"/>
      </p:transition>
    </mc:Choice>
    <mc:Fallback xmlns="">
      <p:transition spd="slow" advClick="0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949DCA2-CEE6-4282-9BD3-4994DF6AB768}"/>
              </a:ext>
            </a:extLst>
          </p:cNvPr>
          <p:cNvSpPr txBox="1"/>
          <p:nvPr/>
        </p:nvSpPr>
        <p:spPr>
          <a:xfrm>
            <a:off x="3067050" y="3285126"/>
            <a:ext cx="774038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900" dirty="0"/>
              <a:t>May</a:t>
            </a:r>
          </a:p>
        </p:txBody>
      </p:sp>
      <p:sp>
        <p:nvSpPr>
          <p:cNvPr id="10" name="Rectangle: Rounded Corners 9">
            <a:hlinkClick r:id="" action="ppaction://noaction"/>
            <a:extLst>
              <a:ext uri="{FF2B5EF4-FFF2-40B4-BE49-F238E27FC236}">
                <a16:creationId xmlns:a16="http://schemas.microsoft.com/office/drawing/2014/main" id="{446C6CE9-07F3-4FF5-93FF-C749C9E8A595}"/>
              </a:ext>
            </a:extLst>
          </p:cNvPr>
          <p:cNvSpPr/>
          <p:nvPr/>
        </p:nvSpPr>
        <p:spPr>
          <a:xfrm>
            <a:off x="25698450" y="10686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hlinkClick r:id="" action="ppaction://noaction"/>
            <a:extLst>
              <a:ext uri="{FF2B5EF4-FFF2-40B4-BE49-F238E27FC236}">
                <a16:creationId xmlns:a16="http://schemas.microsoft.com/office/drawing/2014/main" id="{8255F68B-2F1A-4CD9-A876-123357C575D6}"/>
              </a:ext>
            </a:extLst>
          </p:cNvPr>
          <p:cNvSpPr/>
          <p:nvPr/>
        </p:nvSpPr>
        <p:spPr>
          <a:xfrm>
            <a:off x="25698450" y="243408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hlinkClick r:id="" action="ppaction://noaction"/>
            <a:extLst>
              <a:ext uri="{FF2B5EF4-FFF2-40B4-BE49-F238E27FC236}">
                <a16:creationId xmlns:a16="http://schemas.microsoft.com/office/drawing/2014/main" id="{F7790886-A193-4B09-A3A6-0132E7DA88A9}"/>
              </a:ext>
            </a:extLst>
          </p:cNvPr>
          <p:cNvSpPr/>
          <p:nvPr/>
        </p:nvSpPr>
        <p:spPr>
          <a:xfrm>
            <a:off x="25698450" y="379955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hlinkClick r:id="" action="ppaction://noaction"/>
            <a:extLst>
              <a:ext uri="{FF2B5EF4-FFF2-40B4-BE49-F238E27FC236}">
                <a16:creationId xmlns:a16="http://schemas.microsoft.com/office/drawing/2014/main" id="{5AF01227-4BF8-4787-B84A-203E86E662C5}"/>
              </a:ext>
            </a:extLst>
          </p:cNvPr>
          <p:cNvSpPr/>
          <p:nvPr/>
        </p:nvSpPr>
        <p:spPr>
          <a:xfrm>
            <a:off x="25698450" y="516502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hlinkClick r:id="" action="ppaction://noaction"/>
            <a:extLst>
              <a:ext uri="{FF2B5EF4-FFF2-40B4-BE49-F238E27FC236}">
                <a16:creationId xmlns:a16="http://schemas.microsoft.com/office/drawing/2014/main" id="{7BFE6CA8-572E-4F3E-9539-BBE1CE79CCF5}"/>
              </a:ext>
            </a:extLst>
          </p:cNvPr>
          <p:cNvSpPr/>
          <p:nvPr/>
        </p:nvSpPr>
        <p:spPr>
          <a:xfrm>
            <a:off x="25698450" y="653049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hlinkClick r:id="" action="ppaction://noaction"/>
            <a:extLst>
              <a:ext uri="{FF2B5EF4-FFF2-40B4-BE49-F238E27FC236}">
                <a16:creationId xmlns:a16="http://schemas.microsoft.com/office/drawing/2014/main" id="{1BFD18DA-2C6D-4619-8ED1-4C04808E9755}"/>
              </a:ext>
            </a:extLst>
          </p:cNvPr>
          <p:cNvSpPr/>
          <p:nvPr/>
        </p:nvSpPr>
        <p:spPr>
          <a:xfrm>
            <a:off x="25698450" y="789596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hlinkClick r:id="" action="ppaction://noaction"/>
            <a:extLst>
              <a:ext uri="{FF2B5EF4-FFF2-40B4-BE49-F238E27FC236}">
                <a16:creationId xmlns:a16="http://schemas.microsoft.com/office/drawing/2014/main" id="{D45A448A-6A4F-40F2-8A70-2EAD84357E48}"/>
              </a:ext>
            </a:extLst>
          </p:cNvPr>
          <p:cNvSpPr/>
          <p:nvPr/>
        </p:nvSpPr>
        <p:spPr>
          <a:xfrm>
            <a:off x="25698450" y="926143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hlinkClick r:id="" action="ppaction://noaction"/>
            <a:extLst>
              <a:ext uri="{FF2B5EF4-FFF2-40B4-BE49-F238E27FC236}">
                <a16:creationId xmlns:a16="http://schemas.microsoft.com/office/drawing/2014/main" id="{2BE8278F-BB92-41BF-9083-BD8B17BD9AC2}"/>
              </a:ext>
            </a:extLst>
          </p:cNvPr>
          <p:cNvSpPr/>
          <p:nvPr/>
        </p:nvSpPr>
        <p:spPr>
          <a:xfrm>
            <a:off x="25698450" y="1062690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hlinkClick r:id="" action="ppaction://noaction"/>
            <a:extLst>
              <a:ext uri="{FF2B5EF4-FFF2-40B4-BE49-F238E27FC236}">
                <a16:creationId xmlns:a16="http://schemas.microsoft.com/office/drawing/2014/main" id="{5CB04BD4-E02D-4798-A26C-BEC145AB49DB}"/>
              </a:ext>
            </a:extLst>
          </p:cNvPr>
          <p:cNvSpPr/>
          <p:nvPr/>
        </p:nvSpPr>
        <p:spPr>
          <a:xfrm>
            <a:off x="25698450" y="1199237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hlinkClick r:id="" action="ppaction://noaction"/>
            <a:extLst>
              <a:ext uri="{FF2B5EF4-FFF2-40B4-BE49-F238E27FC236}">
                <a16:creationId xmlns:a16="http://schemas.microsoft.com/office/drawing/2014/main" id="{960EAC65-8800-4CAD-9FE7-2E32EA1A6592}"/>
              </a:ext>
            </a:extLst>
          </p:cNvPr>
          <p:cNvSpPr/>
          <p:nvPr/>
        </p:nvSpPr>
        <p:spPr>
          <a:xfrm>
            <a:off x="25698450" y="1335784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hlinkClick r:id="" action="ppaction://noaction"/>
            <a:extLst>
              <a:ext uri="{FF2B5EF4-FFF2-40B4-BE49-F238E27FC236}">
                <a16:creationId xmlns:a16="http://schemas.microsoft.com/office/drawing/2014/main" id="{DFA1BB0B-267B-4951-8EA3-AF3B56A46A59}"/>
              </a:ext>
            </a:extLst>
          </p:cNvPr>
          <p:cNvSpPr/>
          <p:nvPr/>
        </p:nvSpPr>
        <p:spPr>
          <a:xfrm>
            <a:off x="25698450" y="147233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hlinkClick r:id="" action="ppaction://noaction"/>
            <a:extLst>
              <a:ext uri="{FF2B5EF4-FFF2-40B4-BE49-F238E27FC236}">
                <a16:creationId xmlns:a16="http://schemas.microsoft.com/office/drawing/2014/main" id="{275EA8BE-60B0-4FF0-BA96-129F69F22E06}"/>
              </a:ext>
            </a:extLst>
          </p:cNvPr>
          <p:cNvSpPr/>
          <p:nvPr/>
        </p:nvSpPr>
        <p:spPr>
          <a:xfrm>
            <a:off x="25698450" y="16088788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22D3A13-EEE1-4B15-9C0B-5DC1A3E619F0}"/>
              </a:ext>
            </a:extLst>
          </p:cNvPr>
          <p:cNvSpPr/>
          <p:nvPr/>
        </p:nvSpPr>
        <p:spPr>
          <a:xfrm>
            <a:off x="24238858" y="16270514"/>
            <a:ext cx="1248228" cy="12748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 59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8F9B818D-929E-4ECD-A2BA-1263EA0889E7}"/>
              </a:ext>
            </a:extLst>
          </p:cNvPr>
          <p:cNvSpPr/>
          <p:nvPr/>
        </p:nvSpPr>
        <p:spPr>
          <a:xfrm>
            <a:off x="1116239" y="16270514"/>
            <a:ext cx="1248228" cy="12748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: Top Corners Rounded 61">
            <a:hlinkClick r:id="rId2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447800" y="2667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" name="Table 3">
            <a:extLst>
              <a:ext uri="{FF2B5EF4-FFF2-40B4-BE49-F238E27FC236}">
                <a16:creationId xmlns:a16="http://schemas.microsoft.com/office/drawing/2014/main" id="{73F15DFB-614C-46AD-B02A-3BFBB6921647}"/>
              </a:ext>
            </a:extLst>
          </p:cNvPr>
          <p:cNvGraphicFramePr>
            <a:graphicFrameLocks noGrp="1"/>
          </p:cNvGraphicFramePr>
          <p:nvPr/>
        </p:nvGraphicFramePr>
        <p:xfrm>
          <a:off x="14729253" y="3355718"/>
          <a:ext cx="10058402" cy="127599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7447">
                  <a:extLst>
                    <a:ext uri="{9D8B030D-6E8A-4147-A177-3AD203B41FA5}">
                      <a16:colId xmlns:a16="http://schemas.microsoft.com/office/drawing/2014/main" val="3293285491"/>
                    </a:ext>
                  </a:extLst>
                </a:gridCol>
                <a:gridCol w="528489">
                  <a:extLst>
                    <a:ext uri="{9D8B030D-6E8A-4147-A177-3AD203B41FA5}">
                      <a16:colId xmlns:a16="http://schemas.microsoft.com/office/drawing/2014/main" val="858216296"/>
                    </a:ext>
                  </a:extLst>
                </a:gridCol>
                <a:gridCol w="7982466">
                  <a:extLst>
                    <a:ext uri="{9D8B030D-6E8A-4147-A177-3AD203B41FA5}">
                      <a16:colId xmlns:a16="http://schemas.microsoft.com/office/drawing/2014/main" val="2773723347"/>
                    </a:ext>
                  </a:extLst>
                </a:gridCol>
              </a:tblGrid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10950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4194046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0321369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0016852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833699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7389317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85456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9126564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5621459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1653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009620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354245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112960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7287625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537558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5669178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id="{8136963B-F885-4109-9D76-464C6F136F62}"/>
              </a:ext>
            </a:extLst>
          </p:cNvPr>
          <p:cNvSpPr txBox="1"/>
          <p:nvPr/>
        </p:nvSpPr>
        <p:spPr>
          <a:xfrm>
            <a:off x="14729253" y="2172383"/>
            <a:ext cx="100584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Goals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BBF48CA-B038-4D81-8D54-798C28C0C5B0}"/>
              </a:ext>
            </a:extLst>
          </p:cNvPr>
          <p:cNvSpPr txBox="1"/>
          <p:nvPr/>
        </p:nvSpPr>
        <p:spPr>
          <a:xfrm>
            <a:off x="1815670" y="10376168"/>
            <a:ext cx="100584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Week Ending _____________________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7F593EA-88D4-4C83-AE3A-D34D14D87FC8}"/>
              </a:ext>
            </a:extLst>
          </p:cNvPr>
          <p:cNvSpPr txBox="1"/>
          <p:nvPr/>
        </p:nvSpPr>
        <p:spPr>
          <a:xfrm>
            <a:off x="1815670" y="8108262"/>
            <a:ext cx="100584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Week Ending _____________________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33B7993-196D-47ED-B57E-9F50821AC9AD}"/>
              </a:ext>
            </a:extLst>
          </p:cNvPr>
          <p:cNvSpPr txBox="1"/>
          <p:nvPr/>
        </p:nvSpPr>
        <p:spPr>
          <a:xfrm>
            <a:off x="1815670" y="9242215"/>
            <a:ext cx="100584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Week Ending _____________________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642731E-9EF2-4CBC-A1F1-9611898E8FDE}"/>
              </a:ext>
            </a:extLst>
          </p:cNvPr>
          <p:cNvSpPr txBox="1"/>
          <p:nvPr/>
        </p:nvSpPr>
        <p:spPr>
          <a:xfrm>
            <a:off x="1815670" y="6974309"/>
            <a:ext cx="100584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Week Ending _____________________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BA2CA0E-577E-458F-9882-D9E1C81C8953}"/>
              </a:ext>
            </a:extLst>
          </p:cNvPr>
          <p:cNvSpPr txBox="1"/>
          <p:nvPr/>
        </p:nvSpPr>
        <p:spPr>
          <a:xfrm>
            <a:off x="1815670" y="11510121"/>
            <a:ext cx="100584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Week Ending _____________________</a:t>
            </a:r>
          </a:p>
        </p:txBody>
      </p:sp>
      <p:sp>
        <p:nvSpPr>
          <p:cNvPr id="35" name="Rectangle 34">
            <a:hlinkClick r:id="rId3" action="ppaction://hlinksldjump"/>
            <a:extLst>
              <a:ext uri="{FF2B5EF4-FFF2-40B4-BE49-F238E27FC236}">
                <a16:creationId xmlns:a16="http://schemas.microsoft.com/office/drawing/2014/main" id="{6BB5930F-DEDD-4695-B13E-A583BDFA8E54}"/>
              </a:ext>
            </a:extLst>
          </p:cNvPr>
          <p:cNvSpPr/>
          <p:nvPr/>
        </p:nvSpPr>
        <p:spPr>
          <a:xfrm>
            <a:off x="1447800" y="8105929"/>
            <a:ext cx="10671043" cy="959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36" name="Rectangle 35">
            <a:hlinkClick r:id="rId4" action="ppaction://hlinksldjump"/>
            <a:extLst>
              <a:ext uri="{FF2B5EF4-FFF2-40B4-BE49-F238E27FC236}">
                <a16:creationId xmlns:a16="http://schemas.microsoft.com/office/drawing/2014/main" id="{81D3C72D-5143-4A3C-9BE9-04627DD28EFC}"/>
              </a:ext>
            </a:extLst>
          </p:cNvPr>
          <p:cNvSpPr/>
          <p:nvPr/>
        </p:nvSpPr>
        <p:spPr>
          <a:xfrm>
            <a:off x="1447800" y="6974309"/>
            <a:ext cx="10671043" cy="98339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38" name="Rectangle 37">
            <a:hlinkClick r:id="rId5" action="ppaction://hlinksldjump"/>
            <a:extLst>
              <a:ext uri="{FF2B5EF4-FFF2-40B4-BE49-F238E27FC236}">
                <a16:creationId xmlns:a16="http://schemas.microsoft.com/office/drawing/2014/main" id="{28A20162-4F6F-49A9-BC30-D357994AB508}"/>
              </a:ext>
            </a:extLst>
          </p:cNvPr>
          <p:cNvSpPr/>
          <p:nvPr/>
        </p:nvSpPr>
        <p:spPr>
          <a:xfrm>
            <a:off x="1447800" y="9292284"/>
            <a:ext cx="10671043" cy="959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39" name="Rectangle 38">
            <a:hlinkClick r:id="rId6" action="ppaction://hlinksldjump"/>
            <a:extLst>
              <a:ext uri="{FF2B5EF4-FFF2-40B4-BE49-F238E27FC236}">
                <a16:creationId xmlns:a16="http://schemas.microsoft.com/office/drawing/2014/main" id="{63083591-8B9E-46A0-98E4-7075051DDB08}"/>
              </a:ext>
            </a:extLst>
          </p:cNvPr>
          <p:cNvSpPr/>
          <p:nvPr/>
        </p:nvSpPr>
        <p:spPr>
          <a:xfrm>
            <a:off x="1447800" y="11582962"/>
            <a:ext cx="10671043" cy="959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40" name="Rectangle 39">
            <a:hlinkClick r:id="rId7" action="ppaction://hlinksldjump"/>
            <a:extLst>
              <a:ext uri="{FF2B5EF4-FFF2-40B4-BE49-F238E27FC236}">
                <a16:creationId xmlns:a16="http://schemas.microsoft.com/office/drawing/2014/main" id="{7DE5849A-B7D8-4732-92A0-EA0BAD5E446F}"/>
              </a:ext>
            </a:extLst>
          </p:cNvPr>
          <p:cNvSpPr/>
          <p:nvPr/>
        </p:nvSpPr>
        <p:spPr>
          <a:xfrm>
            <a:off x="1447800" y="10430032"/>
            <a:ext cx="10664398" cy="959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25459160" y="1068614"/>
            <a:ext cx="1144165" cy="16347327"/>
            <a:chOff x="25152525" y="1026274"/>
            <a:chExt cx="1144165" cy="16347327"/>
          </a:xfrm>
        </p:grpSpPr>
        <p:sp>
          <p:nvSpPr>
            <p:cNvPr id="33" name="Rectangle: Rounded Corners 16">
              <a:hlinkClick r:id="rId8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163660" y="1026274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4" name="Rectangle: Rounded Corners 17">
              <a:hlinkClick r:id="rId9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163660" y="243648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7" name="Rectangle: Rounded Corners 18">
              <a:hlinkClick r:id="rId10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 userDrawn="1"/>
          </p:nvSpPr>
          <p:spPr>
            <a:xfrm>
              <a:off x="25163660" y="380617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1" name="Rectangle: Rounded Corners 19">
              <a:hlinkClick r:id="rId11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2" name="Rectangle: Rounded Corners 20">
              <a:hlinkClick r:id="rId12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3" name="Rectangle: Rounded Corners 21">
              <a:hlinkClick r:id="rId13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4" name="Rectangle: Rounded Corners 22">
              <a:hlinkClick r:id="rId14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5" name="Rectangle: Rounded Corners 23">
              <a:hlinkClick r:id="rId15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6" name="Rectangle: Rounded Corners 24">
              <a:hlinkClick r:id="rId16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7" name="Rectangle: Rounded Corners 25">
              <a:hlinkClick r:id="rId17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8" name="Rectangle: Rounded Corners 26">
              <a:hlinkClick r:id="rId18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9" name="Rectangle: Rounded Corners 27">
              <a:hlinkClick r:id="rId19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366004" y="1189088"/>
            <a:ext cx="25952458" cy="16180343"/>
            <a:chOff x="344232" y="1193258"/>
            <a:chExt cx="25952458" cy="16180343"/>
          </a:xfrm>
        </p:grpSpPr>
        <p:sp>
          <p:nvSpPr>
            <p:cNvPr id="51" name="Rectangle: Rounded Corners 16">
              <a:hlinkClick r:id="rId8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344232" y="119325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2" name="Rectangle: Rounded Corners 17">
              <a:hlinkClick r:id="rId9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344232" y="256294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3" name="Rectangle: Rounded Corners 18">
              <a:hlinkClick r:id="rId10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344232" y="393263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4" name="Rectangle: Rounded Corners 19">
              <a:hlinkClick r:id="rId11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344232" y="529242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5" name="Rectangle: Rounded Corners 20">
              <a:hlinkClick r:id="rId12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344232" y="667201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6" name="Rectangle: Rounded Corners 21">
              <a:hlinkClick r:id="rId13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7" name="Rectangle: Rounded Corners 22">
              <a:hlinkClick r:id="rId14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9" name="Rectangle: Rounded Corners 23">
              <a:hlinkClick r:id="rId15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1" name="Rectangle: Rounded Corners 24">
              <a:hlinkClick r:id="rId16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3" name="Rectangle: Rounded Corners 25">
              <a:hlinkClick r:id="rId17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4" name="Rectangle: Rounded Corners 26">
              <a:hlinkClick r:id="rId18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5" name="Rectangle: Rounded Corners 27">
              <a:hlinkClick r:id="rId19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sp>
        <p:nvSpPr>
          <p:cNvPr id="66" name="Rectangle: Top Corners Rounded 61">
            <a:hlinkClick r:id="rId2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600200" y="4191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7" name="Group 66"/>
          <p:cNvGrpSpPr/>
          <p:nvPr/>
        </p:nvGrpSpPr>
        <p:grpSpPr>
          <a:xfrm>
            <a:off x="1793898" y="6974309"/>
            <a:ext cx="10101948" cy="5595861"/>
            <a:chOff x="1793898" y="6974309"/>
            <a:chExt cx="10101948" cy="5595861"/>
          </a:xfrm>
        </p:grpSpPr>
        <p:sp>
          <p:nvSpPr>
            <p:cNvPr id="68" name="Rounded Rectangle 67">
              <a:hlinkClick r:id="rId20" action="ppaction://hlinksldjump"/>
            </p:cNvPr>
            <p:cNvSpPr/>
            <p:nvPr/>
          </p:nvSpPr>
          <p:spPr>
            <a:xfrm>
              <a:off x="1815669" y="6974309"/>
              <a:ext cx="10058403" cy="980313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Rounded Rectangle 68">
              <a:hlinkClick r:id="rId21" action="ppaction://hlinksldjump"/>
            </p:cNvPr>
            <p:cNvSpPr/>
            <p:nvPr/>
          </p:nvSpPr>
          <p:spPr>
            <a:xfrm>
              <a:off x="1815671" y="8106429"/>
              <a:ext cx="10058403" cy="980313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Rounded Rectangle 69">
              <a:hlinkClick r:id="rId22" action="ppaction://hlinksldjump"/>
            </p:cNvPr>
            <p:cNvSpPr/>
            <p:nvPr/>
          </p:nvSpPr>
          <p:spPr>
            <a:xfrm>
              <a:off x="1815672" y="9325622"/>
              <a:ext cx="10058403" cy="980313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1" name="Rounded Rectangle 70">
              <a:hlinkClick r:id="rId23" action="ppaction://hlinksldjump"/>
            </p:cNvPr>
            <p:cNvSpPr/>
            <p:nvPr/>
          </p:nvSpPr>
          <p:spPr>
            <a:xfrm>
              <a:off x="1793898" y="10392416"/>
              <a:ext cx="10058403" cy="980313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Rounded Rectangle 71">
              <a:hlinkClick r:id="rId24" action="ppaction://hlinksldjump"/>
            </p:cNvPr>
            <p:cNvSpPr/>
            <p:nvPr/>
          </p:nvSpPr>
          <p:spPr>
            <a:xfrm>
              <a:off x="1837443" y="11589857"/>
              <a:ext cx="10058403" cy="980313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3870227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Rounded Corners 9">
            <a:hlinkClick r:id="" action="ppaction://noaction"/>
            <a:extLst>
              <a:ext uri="{FF2B5EF4-FFF2-40B4-BE49-F238E27FC236}">
                <a16:creationId xmlns:a16="http://schemas.microsoft.com/office/drawing/2014/main" id="{446C6CE9-07F3-4FF5-93FF-C749C9E8A595}"/>
              </a:ext>
            </a:extLst>
          </p:cNvPr>
          <p:cNvSpPr/>
          <p:nvPr/>
        </p:nvSpPr>
        <p:spPr>
          <a:xfrm>
            <a:off x="25698450" y="10686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hlinkClick r:id="" action="ppaction://noaction"/>
            <a:extLst>
              <a:ext uri="{FF2B5EF4-FFF2-40B4-BE49-F238E27FC236}">
                <a16:creationId xmlns:a16="http://schemas.microsoft.com/office/drawing/2014/main" id="{8255F68B-2F1A-4CD9-A876-123357C575D6}"/>
              </a:ext>
            </a:extLst>
          </p:cNvPr>
          <p:cNvSpPr/>
          <p:nvPr/>
        </p:nvSpPr>
        <p:spPr>
          <a:xfrm>
            <a:off x="25698450" y="243408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hlinkClick r:id="" action="ppaction://noaction"/>
            <a:extLst>
              <a:ext uri="{FF2B5EF4-FFF2-40B4-BE49-F238E27FC236}">
                <a16:creationId xmlns:a16="http://schemas.microsoft.com/office/drawing/2014/main" id="{F7790886-A193-4B09-A3A6-0132E7DA88A9}"/>
              </a:ext>
            </a:extLst>
          </p:cNvPr>
          <p:cNvSpPr/>
          <p:nvPr/>
        </p:nvSpPr>
        <p:spPr>
          <a:xfrm>
            <a:off x="25698450" y="379955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hlinkClick r:id="" action="ppaction://noaction"/>
            <a:extLst>
              <a:ext uri="{FF2B5EF4-FFF2-40B4-BE49-F238E27FC236}">
                <a16:creationId xmlns:a16="http://schemas.microsoft.com/office/drawing/2014/main" id="{5AF01227-4BF8-4787-B84A-203E86E662C5}"/>
              </a:ext>
            </a:extLst>
          </p:cNvPr>
          <p:cNvSpPr/>
          <p:nvPr/>
        </p:nvSpPr>
        <p:spPr>
          <a:xfrm>
            <a:off x="25698450" y="516502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hlinkClick r:id="" action="ppaction://noaction"/>
            <a:extLst>
              <a:ext uri="{FF2B5EF4-FFF2-40B4-BE49-F238E27FC236}">
                <a16:creationId xmlns:a16="http://schemas.microsoft.com/office/drawing/2014/main" id="{7BFE6CA8-572E-4F3E-9539-BBE1CE79CCF5}"/>
              </a:ext>
            </a:extLst>
          </p:cNvPr>
          <p:cNvSpPr/>
          <p:nvPr/>
        </p:nvSpPr>
        <p:spPr>
          <a:xfrm>
            <a:off x="25698450" y="653049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hlinkClick r:id="" action="ppaction://noaction"/>
            <a:extLst>
              <a:ext uri="{FF2B5EF4-FFF2-40B4-BE49-F238E27FC236}">
                <a16:creationId xmlns:a16="http://schemas.microsoft.com/office/drawing/2014/main" id="{1BFD18DA-2C6D-4619-8ED1-4C04808E9755}"/>
              </a:ext>
            </a:extLst>
          </p:cNvPr>
          <p:cNvSpPr/>
          <p:nvPr/>
        </p:nvSpPr>
        <p:spPr>
          <a:xfrm>
            <a:off x="25698450" y="789596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hlinkClick r:id="" action="ppaction://noaction"/>
            <a:extLst>
              <a:ext uri="{FF2B5EF4-FFF2-40B4-BE49-F238E27FC236}">
                <a16:creationId xmlns:a16="http://schemas.microsoft.com/office/drawing/2014/main" id="{D45A448A-6A4F-40F2-8A70-2EAD84357E48}"/>
              </a:ext>
            </a:extLst>
          </p:cNvPr>
          <p:cNvSpPr/>
          <p:nvPr/>
        </p:nvSpPr>
        <p:spPr>
          <a:xfrm>
            <a:off x="25698450" y="926143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hlinkClick r:id="" action="ppaction://noaction"/>
            <a:extLst>
              <a:ext uri="{FF2B5EF4-FFF2-40B4-BE49-F238E27FC236}">
                <a16:creationId xmlns:a16="http://schemas.microsoft.com/office/drawing/2014/main" id="{2BE8278F-BB92-41BF-9083-BD8B17BD9AC2}"/>
              </a:ext>
            </a:extLst>
          </p:cNvPr>
          <p:cNvSpPr/>
          <p:nvPr/>
        </p:nvSpPr>
        <p:spPr>
          <a:xfrm>
            <a:off x="25698450" y="1062690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hlinkClick r:id="" action="ppaction://noaction"/>
            <a:extLst>
              <a:ext uri="{FF2B5EF4-FFF2-40B4-BE49-F238E27FC236}">
                <a16:creationId xmlns:a16="http://schemas.microsoft.com/office/drawing/2014/main" id="{5CB04BD4-E02D-4798-A26C-BEC145AB49DB}"/>
              </a:ext>
            </a:extLst>
          </p:cNvPr>
          <p:cNvSpPr/>
          <p:nvPr/>
        </p:nvSpPr>
        <p:spPr>
          <a:xfrm>
            <a:off x="25698450" y="1199237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hlinkClick r:id="" action="ppaction://noaction"/>
            <a:extLst>
              <a:ext uri="{FF2B5EF4-FFF2-40B4-BE49-F238E27FC236}">
                <a16:creationId xmlns:a16="http://schemas.microsoft.com/office/drawing/2014/main" id="{960EAC65-8800-4CAD-9FE7-2E32EA1A6592}"/>
              </a:ext>
            </a:extLst>
          </p:cNvPr>
          <p:cNvSpPr/>
          <p:nvPr/>
        </p:nvSpPr>
        <p:spPr>
          <a:xfrm>
            <a:off x="25698450" y="1335784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hlinkClick r:id="" action="ppaction://noaction"/>
            <a:extLst>
              <a:ext uri="{FF2B5EF4-FFF2-40B4-BE49-F238E27FC236}">
                <a16:creationId xmlns:a16="http://schemas.microsoft.com/office/drawing/2014/main" id="{DFA1BB0B-267B-4951-8EA3-AF3B56A46A59}"/>
              </a:ext>
            </a:extLst>
          </p:cNvPr>
          <p:cNvSpPr/>
          <p:nvPr/>
        </p:nvSpPr>
        <p:spPr>
          <a:xfrm>
            <a:off x="25698450" y="147233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hlinkClick r:id="" action="ppaction://noaction"/>
            <a:extLst>
              <a:ext uri="{FF2B5EF4-FFF2-40B4-BE49-F238E27FC236}">
                <a16:creationId xmlns:a16="http://schemas.microsoft.com/office/drawing/2014/main" id="{275EA8BE-60B0-4FF0-BA96-129F69F22E06}"/>
              </a:ext>
            </a:extLst>
          </p:cNvPr>
          <p:cNvSpPr/>
          <p:nvPr/>
        </p:nvSpPr>
        <p:spPr>
          <a:xfrm>
            <a:off x="25698450" y="16088788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22D3A13-EEE1-4B15-9C0B-5DC1A3E619F0}"/>
              </a:ext>
            </a:extLst>
          </p:cNvPr>
          <p:cNvSpPr/>
          <p:nvPr/>
        </p:nvSpPr>
        <p:spPr>
          <a:xfrm>
            <a:off x="23795500" y="16088788"/>
            <a:ext cx="1691586" cy="1456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 59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8F9B818D-929E-4ECD-A2BA-1263EA0889E7}"/>
              </a:ext>
            </a:extLst>
          </p:cNvPr>
          <p:cNvSpPr/>
          <p:nvPr/>
        </p:nvSpPr>
        <p:spPr>
          <a:xfrm>
            <a:off x="1116239" y="16270514"/>
            <a:ext cx="1248228" cy="12748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: Top Corners Rounded 61">
            <a:hlinkClick r:id="rId2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447800" y="2667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bject 2">
            <a:extLst>
              <a:ext uri="{FF2B5EF4-FFF2-40B4-BE49-F238E27FC236}">
                <a16:creationId xmlns:a16="http://schemas.microsoft.com/office/drawing/2014/main" id="{A7843B35-D7B0-42AB-9877-BA97342BDBE4}"/>
              </a:ext>
            </a:extLst>
          </p:cNvPr>
          <p:cNvSpPr txBox="1"/>
          <p:nvPr/>
        </p:nvSpPr>
        <p:spPr>
          <a:xfrm>
            <a:off x="3067050" y="1349288"/>
            <a:ext cx="6426393" cy="763029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25400" algn="ctr">
              <a:spcBef>
                <a:spcPts val="190"/>
              </a:spcBef>
            </a:pPr>
            <a:r>
              <a:rPr sz="4800" b="1" spc="-10" dirty="0">
                <a:latin typeface="Calibri"/>
                <a:cs typeface="Calibri"/>
              </a:rPr>
              <a:t>Goal</a:t>
            </a:r>
            <a:r>
              <a:rPr sz="4800" b="1" spc="-70" dirty="0">
                <a:latin typeface="Calibri"/>
                <a:cs typeface="Calibri"/>
              </a:rPr>
              <a:t> </a:t>
            </a:r>
            <a:r>
              <a:rPr sz="4800" b="1" spc="-10" dirty="0">
                <a:latin typeface="Calibri"/>
                <a:cs typeface="Calibri"/>
              </a:rPr>
              <a:t>Classification</a:t>
            </a:r>
            <a:endParaRPr sz="4800" dirty="0">
              <a:latin typeface="Calibri"/>
              <a:cs typeface="Calibri"/>
            </a:endParaRPr>
          </a:p>
        </p:txBody>
      </p:sp>
      <p:graphicFrame>
        <p:nvGraphicFramePr>
          <p:cNvPr id="33" name="object 5">
            <a:extLst>
              <a:ext uri="{FF2B5EF4-FFF2-40B4-BE49-F238E27FC236}">
                <a16:creationId xmlns:a16="http://schemas.microsoft.com/office/drawing/2014/main" id="{A02703A7-9334-429C-9DFA-A74E27BB1720}"/>
              </a:ext>
            </a:extLst>
          </p:cNvPr>
          <p:cNvGraphicFramePr>
            <a:graphicFrameLocks noGrp="1"/>
          </p:cNvGraphicFramePr>
          <p:nvPr/>
        </p:nvGraphicFramePr>
        <p:xfrm>
          <a:off x="1217932" y="2386786"/>
          <a:ext cx="11329025" cy="78405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245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6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55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17101">
                <a:tc>
                  <a:txBody>
                    <a:bodyPr/>
                    <a:lstStyle/>
                    <a:p>
                      <a:pPr algn="ctr">
                        <a:lnSpc>
                          <a:spcPts val="124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1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st 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Most</a:t>
                      </a:r>
                      <a:r>
                        <a:rPr sz="2400" spc="-9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Urgent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ts val="124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2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nd</a:t>
                      </a:r>
                      <a:r>
                        <a:rPr sz="2400" spc="127" baseline="27777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Urgent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 w="6350">
                      <a:noFill/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2319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  <a:lnT>
                      <a:noFill/>
                    </a:lnT>
                    <a:lnB w="635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  <a:lnT w="6350">
                      <a:noFill/>
                      <a:prstDash val="solid"/>
                    </a:lnT>
                    <a:lnB w="635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026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140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3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rd</a:t>
                      </a:r>
                      <a:r>
                        <a:rPr sz="2400" spc="127" baseline="27777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Important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T w="6350">
                      <a:noFill/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  <a:p>
                      <a:pPr marL="635" algn="ctr">
                        <a:lnSpc>
                          <a:spcPts val="140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4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th 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Not</a:t>
                      </a:r>
                      <a:r>
                        <a:rPr sz="2400" spc="-8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Important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T w="6350">
                      <a:noFill/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1" name="object 3">
            <a:extLst>
              <a:ext uri="{FF2B5EF4-FFF2-40B4-BE49-F238E27FC236}">
                <a16:creationId xmlns:a16="http://schemas.microsoft.com/office/drawing/2014/main" id="{B3BF3BDB-0074-43B2-B87B-F25407F3CCCC}"/>
              </a:ext>
            </a:extLst>
          </p:cNvPr>
          <p:cNvSpPr/>
          <p:nvPr/>
        </p:nvSpPr>
        <p:spPr>
          <a:xfrm>
            <a:off x="1128430" y="2597186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4" name="object 6">
            <a:extLst>
              <a:ext uri="{FF2B5EF4-FFF2-40B4-BE49-F238E27FC236}">
                <a16:creationId xmlns:a16="http://schemas.microsoft.com/office/drawing/2014/main" id="{21E2FD4A-C6E7-4B43-A044-B0A09935A1AD}"/>
              </a:ext>
            </a:extLst>
          </p:cNvPr>
          <p:cNvSpPr/>
          <p:nvPr/>
        </p:nvSpPr>
        <p:spPr>
          <a:xfrm>
            <a:off x="1174149" y="10358201"/>
            <a:ext cx="5434721" cy="6123022"/>
          </a:xfrm>
          <a:custGeom>
            <a:avLst/>
            <a:gdLst/>
            <a:ahLst/>
            <a:cxnLst/>
            <a:rect l="l" t="t" r="r" b="b"/>
            <a:pathLst>
              <a:path w="2962275" h="3431540">
                <a:moveTo>
                  <a:pt x="0" y="3431159"/>
                </a:moveTo>
                <a:lnTo>
                  <a:pt x="2961766" y="3431159"/>
                </a:lnTo>
                <a:lnTo>
                  <a:pt x="2961766" y="0"/>
                </a:lnTo>
                <a:lnTo>
                  <a:pt x="0" y="0"/>
                </a:lnTo>
                <a:lnTo>
                  <a:pt x="0" y="3431159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5" name="object 7">
            <a:extLst>
              <a:ext uri="{FF2B5EF4-FFF2-40B4-BE49-F238E27FC236}">
                <a16:creationId xmlns:a16="http://schemas.microsoft.com/office/drawing/2014/main" id="{1DA04D45-AB27-4535-801A-EBB6F25212E6}"/>
              </a:ext>
            </a:extLst>
          </p:cNvPr>
          <p:cNvSpPr/>
          <p:nvPr/>
        </p:nvSpPr>
        <p:spPr>
          <a:xfrm>
            <a:off x="1259497" y="10452544"/>
            <a:ext cx="5193566" cy="342900"/>
          </a:xfrm>
          <a:custGeom>
            <a:avLst/>
            <a:gdLst/>
            <a:ahLst/>
            <a:cxnLst/>
            <a:rect l="l" t="t" r="r" b="b"/>
            <a:pathLst>
              <a:path w="2830829" h="171450">
                <a:moveTo>
                  <a:pt x="0" y="170992"/>
                </a:moveTo>
                <a:lnTo>
                  <a:pt x="2830703" y="170992"/>
                </a:lnTo>
                <a:lnTo>
                  <a:pt x="2830703" y="0"/>
                </a:lnTo>
                <a:lnTo>
                  <a:pt x="0" y="0"/>
                </a:lnTo>
                <a:lnTo>
                  <a:pt x="0" y="170992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6" name="object 8">
            <a:extLst>
              <a:ext uri="{FF2B5EF4-FFF2-40B4-BE49-F238E27FC236}">
                <a16:creationId xmlns:a16="http://schemas.microsoft.com/office/drawing/2014/main" id="{263F33B8-7CE9-4385-82D8-ADE8AFAC5EB1}"/>
              </a:ext>
            </a:extLst>
          </p:cNvPr>
          <p:cNvSpPr/>
          <p:nvPr/>
        </p:nvSpPr>
        <p:spPr>
          <a:xfrm>
            <a:off x="6820235" y="10358201"/>
            <a:ext cx="5681004" cy="6123022"/>
          </a:xfrm>
          <a:custGeom>
            <a:avLst/>
            <a:gdLst/>
            <a:ahLst/>
            <a:cxnLst/>
            <a:rect l="l" t="t" r="r" b="b"/>
            <a:pathLst>
              <a:path w="3254375" h="3431540">
                <a:moveTo>
                  <a:pt x="0" y="3431159"/>
                </a:moveTo>
                <a:lnTo>
                  <a:pt x="3254375" y="3431159"/>
                </a:lnTo>
                <a:lnTo>
                  <a:pt x="3254375" y="0"/>
                </a:lnTo>
                <a:lnTo>
                  <a:pt x="0" y="0"/>
                </a:lnTo>
                <a:lnTo>
                  <a:pt x="0" y="3431159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8" name="object 10">
            <a:extLst>
              <a:ext uri="{FF2B5EF4-FFF2-40B4-BE49-F238E27FC236}">
                <a16:creationId xmlns:a16="http://schemas.microsoft.com/office/drawing/2014/main" id="{D74C18D9-9F6D-4E04-8FC5-58A05AFB1F12}"/>
              </a:ext>
            </a:extLst>
          </p:cNvPr>
          <p:cNvSpPr/>
          <p:nvPr/>
        </p:nvSpPr>
        <p:spPr>
          <a:xfrm>
            <a:off x="1128430" y="1044045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0" name="object 12">
            <a:extLst>
              <a:ext uri="{FF2B5EF4-FFF2-40B4-BE49-F238E27FC236}">
                <a16:creationId xmlns:a16="http://schemas.microsoft.com/office/drawing/2014/main" id="{E6BF1142-E064-4903-AE86-F24DC26A8991}"/>
              </a:ext>
            </a:extLst>
          </p:cNvPr>
          <p:cNvSpPr/>
          <p:nvPr/>
        </p:nvSpPr>
        <p:spPr>
          <a:xfrm>
            <a:off x="7423822" y="1044045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3" name="object 15">
            <a:extLst>
              <a:ext uri="{FF2B5EF4-FFF2-40B4-BE49-F238E27FC236}">
                <a16:creationId xmlns:a16="http://schemas.microsoft.com/office/drawing/2014/main" id="{F77D01BA-E477-42CE-85EB-7829C8ED25B8}"/>
              </a:ext>
            </a:extLst>
          </p:cNvPr>
          <p:cNvSpPr/>
          <p:nvPr/>
        </p:nvSpPr>
        <p:spPr>
          <a:xfrm>
            <a:off x="111623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4" name="object 16">
            <a:extLst>
              <a:ext uri="{FF2B5EF4-FFF2-40B4-BE49-F238E27FC236}">
                <a16:creationId xmlns:a16="http://schemas.microsoft.com/office/drawing/2014/main" id="{AFB6542E-FD74-4A5F-95CC-78FD45BE46E8}"/>
              </a:ext>
            </a:extLst>
          </p:cNvPr>
          <p:cNvSpPr/>
          <p:nvPr/>
        </p:nvSpPr>
        <p:spPr>
          <a:xfrm>
            <a:off x="111623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7" name="object 19">
            <a:extLst>
              <a:ext uri="{FF2B5EF4-FFF2-40B4-BE49-F238E27FC236}">
                <a16:creationId xmlns:a16="http://schemas.microsoft.com/office/drawing/2014/main" id="{4854EE60-2782-4E9C-9390-D4FF5F08A77E}"/>
              </a:ext>
            </a:extLst>
          </p:cNvPr>
          <p:cNvSpPr/>
          <p:nvPr/>
        </p:nvSpPr>
        <p:spPr>
          <a:xfrm>
            <a:off x="7051964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0" name="object 22">
            <a:extLst>
              <a:ext uri="{FF2B5EF4-FFF2-40B4-BE49-F238E27FC236}">
                <a16:creationId xmlns:a16="http://schemas.microsoft.com/office/drawing/2014/main" id="{C87A5974-E205-4B03-BC37-AEF7EA800BED}"/>
              </a:ext>
            </a:extLst>
          </p:cNvPr>
          <p:cNvSpPr/>
          <p:nvPr/>
        </p:nvSpPr>
        <p:spPr>
          <a:xfrm>
            <a:off x="741162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3" name="object 25">
            <a:extLst>
              <a:ext uri="{FF2B5EF4-FFF2-40B4-BE49-F238E27FC236}">
                <a16:creationId xmlns:a16="http://schemas.microsoft.com/office/drawing/2014/main" id="{4B47CB9A-3CF7-4B6F-ABCF-C72A09243204}"/>
              </a:ext>
            </a:extLst>
          </p:cNvPr>
          <p:cNvSpPr/>
          <p:nvPr/>
        </p:nvSpPr>
        <p:spPr>
          <a:xfrm>
            <a:off x="13935620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4" name="object 26">
            <a:extLst>
              <a:ext uri="{FF2B5EF4-FFF2-40B4-BE49-F238E27FC236}">
                <a16:creationId xmlns:a16="http://schemas.microsoft.com/office/drawing/2014/main" id="{739C951D-1F43-428D-AE98-1AF368E07A68}"/>
              </a:ext>
            </a:extLst>
          </p:cNvPr>
          <p:cNvSpPr/>
          <p:nvPr/>
        </p:nvSpPr>
        <p:spPr>
          <a:xfrm>
            <a:off x="13935620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graphicFrame>
        <p:nvGraphicFramePr>
          <p:cNvPr id="221" name="Table 3">
            <a:extLst>
              <a:ext uri="{FF2B5EF4-FFF2-40B4-BE49-F238E27FC236}">
                <a16:creationId xmlns:a16="http://schemas.microsoft.com/office/drawing/2014/main" id="{D47B43EA-9621-4B23-B48A-E337E935E4F0}"/>
              </a:ext>
            </a:extLst>
          </p:cNvPr>
          <p:cNvGraphicFramePr>
            <a:graphicFrameLocks noGrp="1"/>
          </p:cNvGraphicFramePr>
          <p:nvPr/>
        </p:nvGraphicFramePr>
        <p:xfrm>
          <a:off x="14774874" y="2597186"/>
          <a:ext cx="10062414" cy="135573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8111">
                  <a:extLst>
                    <a:ext uri="{9D8B030D-6E8A-4147-A177-3AD203B41FA5}">
                      <a16:colId xmlns:a16="http://schemas.microsoft.com/office/drawing/2014/main" val="329328549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858216296"/>
                    </a:ext>
                  </a:extLst>
                </a:gridCol>
                <a:gridCol w="3085341">
                  <a:extLst>
                    <a:ext uri="{9D8B030D-6E8A-4147-A177-3AD203B41FA5}">
                      <a16:colId xmlns:a16="http://schemas.microsoft.com/office/drawing/2014/main" val="2773723347"/>
                    </a:ext>
                  </a:extLst>
                </a:gridCol>
                <a:gridCol w="457847">
                  <a:extLst>
                    <a:ext uri="{9D8B030D-6E8A-4147-A177-3AD203B41FA5}">
                      <a16:colId xmlns:a16="http://schemas.microsoft.com/office/drawing/2014/main" val="3970924410"/>
                    </a:ext>
                  </a:extLst>
                </a:gridCol>
                <a:gridCol w="5712835">
                  <a:extLst>
                    <a:ext uri="{9D8B030D-6E8A-4147-A177-3AD203B41FA5}">
                      <a16:colId xmlns:a16="http://schemas.microsoft.com/office/drawing/2014/main" val="3653340704"/>
                    </a:ext>
                  </a:extLst>
                </a:gridCol>
              </a:tblGrid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10950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4194046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0321369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0016852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833699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7389317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85456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9126564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5621459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1653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009620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354245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112960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7287625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537558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566917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8250689"/>
                  </a:ext>
                </a:extLst>
              </a:tr>
            </a:tbl>
          </a:graphicData>
        </a:graphic>
      </p:graphicFrame>
      <p:sp>
        <p:nvSpPr>
          <p:cNvPr id="222" name="object 2">
            <a:extLst>
              <a:ext uri="{FF2B5EF4-FFF2-40B4-BE49-F238E27FC236}">
                <a16:creationId xmlns:a16="http://schemas.microsoft.com/office/drawing/2014/main" id="{76C1F3F8-23F1-4DE6-9536-DE5F080AFA19}"/>
              </a:ext>
            </a:extLst>
          </p:cNvPr>
          <p:cNvSpPr txBox="1"/>
          <p:nvPr/>
        </p:nvSpPr>
        <p:spPr>
          <a:xfrm>
            <a:off x="18086105" y="1447616"/>
            <a:ext cx="4163630" cy="763029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25400" algn="ctr">
              <a:spcBef>
                <a:spcPts val="190"/>
              </a:spcBef>
            </a:pPr>
            <a:r>
              <a:rPr lang="en-ZA" sz="4800" b="1" spc="-10" dirty="0">
                <a:latin typeface="Calibri"/>
                <a:cs typeface="Calibri"/>
              </a:rPr>
              <a:t>To Do</a:t>
            </a:r>
            <a:endParaRPr sz="4800" dirty="0">
              <a:latin typeface="Calibri"/>
              <a:cs typeface="Calibri"/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25459160" y="1068614"/>
            <a:ext cx="1144165" cy="16347327"/>
            <a:chOff x="25152525" y="1026274"/>
            <a:chExt cx="1144165" cy="16347327"/>
          </a:xfrm>
        </p:grpSpPr>
        <p:sp>
          <p:nvSpPr>
            <p:cNvPr id="39" name="Rectangle: Rounded Corners 16">
              <a:hlinkClick r:id="rId3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163660" y="1026274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1" name="Rectangle: Rounded Corners 17">
              <a:hlinkClick r:id="rId4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163660" y="243648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2" name="Rectangle: Rounded Corners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 userDrawn="1"/>
          </p:nvSpPr>
          <p:spPr>
            <a:xfrm>
              <a:off x="25163660" y="380617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5" name="Rectangle: Rounded Corners 19">
              <a:hlinkClick r:id="rId6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6" name="Rectangle: Rounded Corners 20">
              <a:hlinkClick r:id="rId7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8" name="Rectangle: Rounded Corners 21">
              <a:hlinkClick r:id="rId8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9" name="Rectangle: Rounded Corners 22">
              <a:hlinkClick r:id="rId9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1" name="Rectangle: Rounded Corners 23">
              <a:hlinkClick r:id="rId10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2" name="Rectangle: Rounded Corners 24">
              <a:hlinkClick r:id="rId11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5" name="Rectangle: Rounded Corners 25">
              <a:hlinkClick r:id="rId12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6" name="Rectangle: Rounded Corners 26">
              <a:hlinkClick r:id="rId13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7" name="Rectangle: Rounded Corners 27">
              <a:hlinkClick r:id="rId14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366004" y="1189088"/>
            <a:ext cx="25952458" cy="16180343"/>
            <a:chOff x="344232" y="1193258"/>
            <a:chExt cx="25952458" cy="16180343"/>
          </a:xfrm>
        </p:grpSpPr>
        <p:sp>
          <p:nvSpPr>
            <p:cNvPr id="61" name="Rectangle: Rounded Corners 16">
              <a:hlinkClick r:id="rId3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344232" y="119325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3" name="Rectangle: Rounded Corners 17">
              <a:hlinkClick r:id="rId4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344232" y="256294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4" name="Rectangle: Rounded Corners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344232" y="393263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5" name="Rectangle: Rounded Corners 19">
              <a:hlinkClick r:id="rId6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344232" y="529242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6" name="Rectangle: Rounded Corners 20">
              <a:hlinkClick r:id="rId7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344232" y="667201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7" name="Rectangle: Rounded Corners 21">
              <a:hlinkClick r:id="rId8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8" name="Rectangle: Rounded Corners 22">
              <a:hlinkClick r:id="rId9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9" name="Rectangle: Rounded Corners 23">
              <a:hlinkClick r:id="rId10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0" name="Rectangle: Rounded Corners 24">
              <a:hlinkClick r:id="rId11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1" name="Rectangle: Rounded Corners 25">
              <a:hlinkClick r:id="rId12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2" name="Rectangle: Rounded Corners 26">
              <a:hlinkClick r:id="rId13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3" name="Rectangle: Rounded Corners 27">
              <a:hlinkClick r:id="rId14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sp>
        <p:nvSpPr>
          <p:cNvPr id="74" name="Rectangle: Top Corners Rounded 61">
            <a:hlinkClick r:id="rId2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600200" y="4191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5615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Rounded Corners 9">
            <a:hlinkClick r:id="" action="ppaction://noaction"/>
            <a:extLst>
              <a:ext uri="{FF2B5EF4-FFF2-40B4-BE49-F238E27FC236}">
                <a16:creationId xmlns:a16="http://schemas.microsoft.com/office/drawing/2014/main" id="{446C6CE9-07F3-4FF5-93FF-C749C9E8A595}"/>
              </a:ext>
            </a:extLst>
          </p:cNvPr>
          <p:cNvSpPr/>
          <p:nvPr/>
        </p:nvSpPr>
        <p:spPr>
          <a:xfrm>
            <a:off x="25698450" y="10686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hlinkClick r:id="" action="ppaction://noaction"/>
            <a:extLst>
              <a:ext uri="{FF2B5EF4-FFF2-40B4-BE49-F238E27FC236}">
                <a16:creationId xmlns:a16="http://schemas.microsoft.com/office/drawing/2014/main" id="{8255F68B-2F1A-4CD9-A876-123357C575D6}"/>
              </a:ext>
            </a:extLst>
          </p:cNvPr>
          <p:cNvSpPr/>
          <p:nvPr/>
        </p:nvSpPr>
        <p:spPr>
          <a:xfrm>
            <a:off x="25698450" y="243408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hlinkClick r:id="" action="ppaction://noaction"/>
            <a:extLst>
              <a:ext uri="{FF2B5EF4-FFF2-40B4-BE49-F238E27FC236}">
                <a16:creationId xmlns:a16="http://schemas.microsoft.com/office/drawing/2014/main" id="{F7790886-A193-4B09-A3A6-0132E7DA88A9}"/>
              </a:ext>
            </a:extLst>
          </p:cNvPr>
          <p:cNvSpPr/>
          <p:nvPr/>
        </p:nvSpPr>
        <p:spPr>
          <a:xfrm>
            <a:off x="25698450" y="379955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hlinkClick r:id="" action="ppaction://noaction"/>
            <a:extLst>
              <a:ext uri="{FF2B5EF4-FFF2-40B4-BE49-F238E27FC236}">
                <a16:creationId xmlns:a16="http://schemas.microsoft.com/office/drawing/2014/main" id="{5AF01227-4BF8-4787-B84A-203E86E662C5}"/>
              </a:ext>
            </a:extLst>
          </p:cNvPr>
          <p:cNvSpPr/>
          <p:nvPr/>
        </p:nvSpPr>
        <p:spPr>
          <a:xfrm>
            <a:off x="25698450" y="516502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hlinkClick r:id="" action="ppaction://noaction"/>
            <a:extLst>
              <a:ext uri="{FF2B5EF4-FFF2-40B4-BE49-F238E27FC236}">
                <a16:creationId xmlns:a16="http://schemas.microsoft.com/office/drawing/2014/main" id="{7BFE6CA8-572E-4F3E-9539-BBE1CE79CCF5}"/>
              </a:ext>
            </a:extLst>
          </p:cNvPr>
          <p:cNvSpPr/>
          <p:nvPr/>
        </p:nvSpPr>
        <p:spPr>
          <a:xfrm>
            <a:off x="25698450" y="653049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hlinkClick r:id="" action="ppaction://noaction"/>
            <a:extLst>
              <a:ext uri="{FF2B5EF4-FFF2-40B4-BE49-F238E27FC236}">
                <a16:creationId xmlns:a16="http://schemas.microsoft.com/office/drawing/2014/main" id="{1BFD18DA-2C6D-4619-8ED1-4C04808E9755}"/>
              </a:ext>
            </a:extLst>
          </p:cNvPr>
          <p:cNvSpPr/>
          <p:nvPr/>
        </p:nvSpPr>
        <p:spPr>
          <a:xfrm>
            <a:off x="25698450" y="789596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hlinkClick r:id="" action="ppaction://noaction"/>
            <a:extLst>
              <a:ext uri="{FF2B5EF4-FFF2-40B4-BE49-F238E27FC236}">
                <a16:creationId xmlns:a16="http://schemas.microsoft.com/office/drawing/2014/main" id="{D45A448A-6A4F-40F2-8A70-2EAD84357E48}"/>
              </a:ext>
            </a:extLst>
          </p:cNvPr>
          <p:cNvSpPr/>
          <p:nvPr/>
        </p:nvSpPr>
        <p:spPr>
          <a:xfrm>
            <a:off x="25698450" y="926143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hlinkClick r:id="" action="ppaction://noaction"/>
            <a:extLst>
              <a:ext uri="{FF2B5EF4-FFF2-40B4-BE49-F238E27FC236}">
                <a16:creationId xmlns:a16="http://schemas.microsoft.com/office/drawing/2014/main" id="{2BE8278F-BB92-41BF-9083-BD8B17BD9AC2}"/>
              </a:ext>
            </a:extLst>
          </p:cNvPr>
          <p:cNvSpPr/>
          <p:nvPr/>
        </p:nvSpPr>
        <p:spPr>
          <a:xfrm>
            <a:off x="25698450" y="1062690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hlinkClick r:id="" action="ppaction://noaction"/>
            <a:extLst>
              <a:ext uri="{FF2B5EF4-FFF2-40B4-BE49-F238E27FC236}">
                <a16:creationId xmlns:a16="http://schemas.microsoft.com/office/drawing/2014/main" id="{5CB04BD4-E02D-4798-A26C-BEC145AB49DB}"/>
              </a:ext>
            </a:extLst>
          </p:cNvPr>
          <p:cNvSpPr/>
          <p:nvPr/>
        </p:nvSpPr>
        <p:spPr>
          <a:xfrm>
            <a:off x="25698450" y="1199237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hlinkClick r:id="" action="ppaction://noaction"/>
            <a:extLst>
              <a:ext uri="{FF2B5EF4-FFF2-40B4-BE49-F238E27FC236}">
                <a16:creationId xmlns:a16="http://schemas.microsoft.com/office/drawing/2014/main" id="{960EAC65-8800-4CAD-9FE7-2E32EA1A6592}"/>
              </a:ext>
            </a:extLst>
          </p:cNvPr>
          <p:cNvSpPr/>
          <p:nvPr/>
        </p:nvSpPr>
        <p:spPr>
          <a:xfrm>
            <a:off x="25698450" y="1335784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hlinkClick r:id="" action="ppaction://noaction"/>
            <a:extLst>
              <a:ext uri="{FF2B5EF4-FFF2-40B4-BE49-F238E27FC236}">
                <a16:creationId xmlns:a16="http://schemas.microsoft.com/office/drawing/2014/main" id="{DFA1BB0B-267B-4951-8EA3-AF3B56A46A59}"/>
              </a:ext>
            </a:extLst>
          </p:cNvPr>
          <p:cNvSpPr/>
          <p:nvPr/>
        </p:nvSpPr>
        <p:spPr>
          <a:xfrm>
            <a:off x="25698450" y="147233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hlinkClick r:id="" action="ppaction://noaction"/>
            <a:extLst>
              <a:ext uri="{FF2B5EF4-FFF2-40B4-BE49-F238E27FC236}">
                <a16:creationId xmlns:a16="http://schemas.microsoft.com/office/drawing/2014/main" id="{275EA8BE-60B0-4FF0-BA96-129F69F22E06}"/>
              </a:ext>
            </a:extLst>
          </p:cNvPr>
          <p:cNvSpPr/>
          <p:nvPr/>
        </p:nvSpPr>
        <p:spPr>
          <a:xfrm>
            <a:off x="25698450" y="16088788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22D3A13-EEE1-4B15-9C0B-5DC1A3E619F0}"/>
              </a:ext>
            </a:extLst>
          </p:cNvPr>
          <p:cNvSpPr/>
          <p:nvPr/>
        </p:nvSpPr>
        <p:spPr>
          <a:xfrm>
            <a:off x="23795500" y="16088788"/>
            <a:ext cx="1691586" cy="1456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 59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8F9B818D-929E-4ECD-A2BA-1263EA0889E7}"/>
              </a:ext>
            </a:extLst>
          </p:cNvPr>
          <p:cNvSpPr/>
          <p:nvPr/>
        </p:nvSpPr>
        <p:spPr>
          <a:xfrm>
            <a:off x="1116239" y="16270514"/>
            <a:ext cx="1248228" cy="12748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: Top Corners Rounded 61">
            <a:hlinkClick r:id="rId2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447800" y="2667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bject 2">
            <a:extLst>
              <a:ext uri="{FF2B5EF4-FFF2-40B4-BE49-F238E27FC236}">
                <a16:creationId xmlns:a16="http://schemas.microsoft.com/office/drawing/2014/main" id="{A7843B35-D7B0-42AB-9877-BA97342BDBE4}"/>
              </a:ext>
            </a:extLst>
          </p:cNvPr>
          <p:cNvSpPr txBox="1"/>
          <p:nvPr/>
        </p:nvSpPr>
        <p:spPr>
          <a:xfrm>
            <a:off x="3067050" y="1349288"/>
            <a:ext cx="6426393" cy="763029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25400" algn="ctr">
              <a:spcBef>
                <a:spcPts val="190"/>
              </a:spcBef>
            </a:pPr>
            <a:r>
              <a:rPr sz="4800" b="1" spc="-10" dirty="0">
                <a:latin typeface="Calibri"/>
                <a:cs typeface="Calibri"/>
              </a:rPr>
              <a:t>Goal</a:t>
            </a:r>
            <a:r>
              <a:rPr sz="4800" b="1" spc="-70" dirty="0">
                <a:latin typeface="Calibri"/>
                <a:cs typeface="Calibri"/>
              </a:rPr>
              <a:t> </a:t>
            </a:r>
            <a:r>
              <a:rPr sz="4800" b="1" spc="-10" dirty="0">
                <a:latin typeface="Calibri"/>
                <a:cs typeface="Calibri"/>
              </a:rPr>
              <a:t>Classification</a:t>
            </a:r>
            <a:endParaRPr sz="4800" dirty="0">
              <a:latin typeface="Calibri"/>
              <a:cs typeface="Calibri"/>
            </a:endParaRPr>
          </a:p>
        </p:txBody>
      </p:sp>
      <p:graphicFrame>
        <p:nvGraphicFramePr>
          <p:cNvPr id="33" name="object 5">
            <a:extLst>
              <a:ext uri="{FF2B5EF4-FFF2-40B4-BE49-F238E27FC236}">
                <a16:creationId xmlns:a16="http://schemas.microsoft.com/office/drawing/2014/main" id="{A02703A7-9334-429C-9DFA-A74E27BB17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4075261"/>
              </p:ext>
            </p:extLst>
          </p:nvPr>
        </p:nvGraphicFramePr>
        <p:xfrm>
          <a:off x="1217932" y="2386786"/>
          <a:ext cx="11329025" cy="78405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245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6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55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17101">
                <a:tc>
                  <a:txBody>
                    <a:bodyPr/>
                    <a:lstStyle/>
                    <a:p>
                      <a:pPr algn="ctr">
                        <a:lnSpc>
                          <a:spcPts val="124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1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st 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Most</a:t>
                      </a:r>
                      <a:r>
                        <a:rPr sz="2400" spc="-9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Urgent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ts val="124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2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nd</a:t>
                      </a:r>
                      <a:r>
                        <a:rPr sz="2400" spc="127" baseline="27777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Urgent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 w="6350">
                      <a:noFill/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2319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  <a:lnT>
                      <a:noFill/>
                    </a:lnT>
                    <a:lnB w="635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  <a:lnT w="6350">
                      <a:noFill/>
                      <a:prstDash val="solid"/>
                    </a:lnT>
                    <a:lnB w="635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026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140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3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rd</a:t>
                      </a:r>
                      <a:r>
                        <a:rPr sz="2400" spc="127" baseline="27777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Important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T w="6350">
                      <a:noFill/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  <a:p>
                      <a:pPr marL="635" algn="ctr">
                        <a:lnSpc>
                          <a:spcPts val="140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4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th 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Not</a:t>
                      </a:r>
                      <a:r>
                        <a:rPr sz="2400" spc="-8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Important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T w="6350">
                      <a:noFill/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1" name="object 3">
            <a:extLst>
              <a:ext uri="{FF2B5EF4-FFF2-40B4-BE49-F238E27FC236}">
                <a16:creationId xmlns:a16="http://schemas.microsoft.com/office/drawing/2014/main" id="{B3BF3BDB-0074-43B2-B87B-F25407F3CCCC}"/>
              </a:ext>
            </a:extLst>
          </p:cNvPr>
          <p:cNvSpPr/>
          <p:nvPr/>
        </p:nvSpPr>
        <p:spPr>
          <a:xfrm>
            <a:off x="1128430" y="2597186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4" name="object 6">
            <a:extLst>
              <a:ext uri="{FF2B5EF4-FFF2-40B4-BE49-F238E27FC236}">
                <a16:creationId xmlns:a16="http://schemas.microsoft.com/office/drawing/2014/main" id="{21E2FD4A-C6E7-4B43-A044-B0A09935A1AD}"/>
              </a:ext>
            </a:extLst>
          </p:cNvPr>
          <p:cNvSpPr/>
          <p:nvPr/>
        </p:nvSpPr>
        <p:spPr>
          <a:xfrm>
            <a:off x="1174149" y="10358201"/>
            <a:ext cx="5434721" cy="6123022"/>
          </a:xfrm>
          <a:custGeom>
            <a:avLst/>
            <a:gdLst/>
            <a:ahLst/>
            <a:cxnLst/>
            <a:rect l="l" t="t" r="r" b="b"/>
            <a:pathLst>
              <a:path w="2962275" h="3431540">
                <a:moveTo>
                  <a:pt x="0" y="3431159"/>
                </a:moveTo>
                <a:lnTo>
                  <a:pt x="2961766" y="3431159"/>
                </a:lnTo>
                <a:lnTo>
                  <a:pt x="2961766" y="0"/>
                </a:lnTo>
                <a:lnTo>
                  <a:pt x="0" y="0"/>
                </a:lnTo>
                <a:lnTo>
                  <a:pt x="0" y="3431159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5" name="object 7">
            <a:extLst>
              <a:ext uri="{FF2B5EF4-FFF2-40B4-BE49-F238E27FC236}">
                <a16:creationId xmlns:a16="http://schemas.microsoft.com/office/drawing/2014/main" id="{1DA04D45-AB27-4535-801A-EBB6F25212E6}"/>
              </a:ext>
            </a:extLst>
          </p:cNvPr>
          <p:cNvSpPr/>
          <p:nvPr/>
        </p:nvSpPr>
        <p:spPr>
          <a:xfrm>
            <a:off x="1259497" y="10452544"/>
            <a:ext cx="5193566" cy="342900"/>
          </a:xfrm>
          <a:custGeom>
            <a:avLst/>
            <a:gdLst/>
            <a:ahLst/>
            <a:cxnLst/>
            <a:rect l="l" t="t" r="r" b="b"/>
            <a:pathLst>
              <a:path w="2830829" h="171450">
                <a:moveTo>
                  <a:pt x="0" y="170992"/>
                </a:moveTo>
                <a:lnTo>
                  <a:pt x="2830703" y="170992"/>
                </a:lnTo>
                <a:lnTo>
                  <a:pt x="2830703" y="0"/>
                </a:lnTo>
                <a:lnTo>
                  <a:pt x="0" y="0"/>
                </a:lnTo>
                <a:lnTo>
                  <a:pt x="0" y="170992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6" name="object 8">
            <a:extLst>
              <a:ext uri="{FF2B5EF4-FFF2-40B4-BE49-F238E27FC236}">
                <a16:creationId xmlns:a16="http://schemas.microsoft.com/office/drawing/2014/main" id="{263F33B8-7CE9-4385-82D8-ADE8AFAC5EB1}"/>
              </a:ext>
            </a:extLst>
          </p:cNvPr>
          <p:cNvSpPr/>
          <p:nvPr/>
        </p:nvSpPr>
        <p:spPr>
          <a:xfrm>
            <a:off x="6820235" y="10358201"/>
            <a:ext cx="5681004" cy="6123022"/>
          </a:xfrm>
          <a:custGeom>
            <a:avLst/>
            <a:gdLst/>
            <a:ahLst/>
            <a:cxnLst/>
            <a:rect l="l" t="t" r="r" b="b"/>
            <a:pathLst>
              <a:path w="3254375" h="3431540">
                <a:moveTo>
                  <a:pt x="0" y="3431159"/>
                </a:moveTo>
                <a:lnTo>
                  <a:pt x="3254375" y="3431159"/>
                </a:lnTo>
                <a:lnTo>
                  <a:pt x="3254375" y="0"/>
                </a:lnTo>
                <a:lnTo>
                  <a:pt x="0" y="0"/>
                </a:lnTo>
                <a:lnTo>
                  <a:pt x="0" y="3431159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8" name="object 10">
            <a:extLst>
              <a:ext uri="{FF2B5EF4-FFF2-40B4-BE49-F238E27FC236}">
                <a16:creationId xmlns:a16="http://schemas.microsoft.com/office/drawing/2014/main" id="{D74C18D9-9F6D-4E04-8FC5-58A05AFB1F12}"/>
              </a:ext>
            </a:extLst>
          </p:cNvPr>
          <p:cNvSpPr/>
          <p:nvPr/>
        </p:nvSpPr>
        <p:spPr>
          <a:xfrm>
            <a:off x="1128430" y="1044045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0" name="object 12">
            <a:extLst>
              <a:ext uri="{FF2B5EF4-FFF2-40B4-BE49-F238E27FC236}">
                <a16:creationId xmlns:a16="http://schemas.microsoft.com/office/drawing/2014/main" id="{E6BF1142-E064-4903-AE86-F24DC26A8991}"/>
              </a:ext>
            </a:extLst>
          </p:cNvPr>
          <p:cNvSpPr/>
          <p:nvPr/>
        </p:nvSpPr>
        <p:spPr>
          <a:xfrm>
            <a:off x="7423822" y="1044045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3" name="object 15">
            <a:extLst>
              <a:ext uri="{FF2B5EF4-FFF2-40B4-BE49-F238E27FC236}">
                <a16:creationId xmlns:a16="http://schemas.microsoft.com/office/drawing/2014/main" id="{F77D01BA-E477-42CE-85EB-7829C8ED25B8}"/>
              </a:ext>
            </a:extLst>
          </p:cNvPr>
          <p:cNvSpPr/>
          <p:nvPr/>
        </p:nvSpPr>
        <p:spPr>
          <a:xfrm>
            <a:off x="111623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4" name="object 16">
            <a:extLst>
              <a:ext uri="{FF2B5EF4-FFF2-40B4-BE49-F238E27FC236}">
                <a16:creationId xmlns:a16="http://schemas.microsoft.com/office/drawing/2014/main" id="{AFB6542E-FD74-4A5F-95CC-78FD45BE46E8}"/>
              </a:ext>
            </a:extLst>
          </p:cNvPr>
          <p:cNvSpPr/>
          <p:nvPr/>
        </p:nvSpPr>
        <p:spPr>
          <a:xfrm>
            <a:off x="111623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7" name="object 19">
            <a:extLst>
              <a:ext uri="{FF2B5EF4-FFF2-40B4-BE49-F238E27FC236}">
                <a16:creationId xmlns:a16="http://schemas.microsoft.com/office/drawing/2014/main" id="{4854EE60-2782-4E9C-9390-D4FF5F08A77E}"/>
              </a:ext>
            </a:extLst>
          </p:cNvPr>
          <p:cNvSpPr/>
          <p:nvPr/>
        </p:nvSpPr>
        <p:spPr>
          <a:xfrm>
            <a:off x="7051964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0" name="object 22">
            <a:extLst>
              <a:ext uri="{FF2B5EF4-FFF2-40B4-BE49-F238E27FC236}">
                <a16:creationId xmlns:a16="http://schemas.microsoft.com/office/drawing/2014/main" id="{C87A5974-E205-4B03-BC37-AEF7EA800BED}"/>
              </a:ext>
            </a:extLst>
          </p:cNvPr>
          <p:cNvSpPr/>
          <p:nvPr/>
        </p:nvSpPr>
        <p:spPr>
          <a:xfrm>
            <a:off x="741162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3" name="object 25">
            <a:extLst>
              <a:ext uri="{FF2B5EF4-FFF2-40B4-BE49-F238E27FC236}">
                <a16:creationId xmlns:a16="http://schemas.microsoft.com/office/drawing/2014/main" id="{4B47CB9A-3CF7-4B6F-ABCF-C72A09243204}"/>
              </a:ext>
            </a:extLst>
          </p:cNvPr>
          <p:cNvSpPr/>
          <p:nvPr/>
        </p:nvSpPr>
        <p:spPr>
          <a:xfrm>
            <a:off x="13935620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4" name="object 26">
            <a:extLst>
              <a:ext uri="{FF2B5EF4-FFF2-40B4-BE49-F238E27FC236}">
                <a16:creationId xmlns:a16="http://schemas.microsoft.com/office/drawing/2014/main" id="{739C951D-1F43-428D-AE98-1AF368E07A68}"/>
              </a:ext>
            </a:extLst>
          </p:cNvPr>
          <p:cNvSpPr/>
          <p:nvPr/>
        </p:nvSpPr>
        <p:spPr>
          <a:xfrm>
            <a:off x="13935620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graphicFrame>
        <p:nvGraphicFramePr>
          <p:cNvPr id="221" name="Table 3">
            <a:extLst>
              <a:ext uri="{FF2B5EF4-FFF2-40B4-BE49-F238E27FC236}">
                <a16:creationId xmlns:a16="http://schemas.microsoft.com/office/drawing/2014/main" id="{D47B43EA-9621-4B23-B48A-E337E935E4F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5776968"/>
              </p:ext>
            </p:extLst>
          </p:nvPr>
        </p:nvGraphicFramePr>
        <p:xfrm>
          <a:off x="14774874" y="2597186"/>
          <a:ext cx="10062414" cy="135573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8111">
                  <a:extLst>
                    <a:ext uri="{9D8B030D-6E8A-4147-A177-3AD203B41FA5}">
                      <a16:colId xmlns:a16="http://schemas.microsoft.com/office/drawing/2014/main" val="329328549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858216296"/>
                    </a:ext>
                  </a:extLst>
                </a:gridCol>
                <a:gridCol w="3085341">
                  <a:extLst>
                    <a:ext uri="{9D8B030D-6E8A-4147-A177-3AD203B41FA5}">
                      <a16:colId xmlns:a16="http://schemas.microsoft.com/office/drawing/2014/main" val="2773723347"/>
                    </a:ext>
                  </a:extLst>
                </a:gridCol>
                <a:gridCol w="457847">
                  <a:extLst>
                    <a:ext uri="{9D8B030D-6E8A-4147-A177-3AD203B41FA5}">
                      <a16:colId xmlns:a16="http://schemas.microsoft.com/office/drawing/2014/main" val="3970924410"/>
                    </a:ext>
                  </a:extLst>
                </a:gridCol>
                <a:gridCol w="5712835">
                  <a:extLst>
                    <a:ext uri="{9D8B030D-6E8A-4147-A177-3AD203B41FA5}">
                      <a16:colId xmlns:a16="http://schemas.microsoft.com/office/drawing/2014/main" val="3653340704"/>
                    </a:ext>
                  </a:extLst>
                </a:gridCol>
              </a:tblGrid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10950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4194046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0321369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0016852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833699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7389317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85456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9126564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5621459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1653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009620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354245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112960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7287625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537558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566917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8250689"/>
                  </a:ext>
                </a:extLst>
              </a:tr>
            </a:tbl>
          </a:graphicData>
        </a:graphic>
      </p:graphicFrame>
      <p:sp>
        <p:nvSpPr>
          <p:cNvPr id="222" name="object 2">
            <a:extLst>
              <a:ext uri="{FF2B5EF4-FFF2-40B4-BE49-F238E27FC236}">
                <a16:creationId xmlns:a16="http://schemas.microsoft.com/office/drawing/2014/main" id="{76C1F3F8-23F1-4DE6-9536-DE5F080AFA19}"/>
              </a:ext>
            </a:extLst>
          </p:cNvPr>
          <p:cNvSpPr txBox="1"/>
          <p:nvPr/>
        </p:nvSpPr>
        <p:spPr>
          <a:xfrm>
            <a:off x="18086105" y="1447616"/>
            <a:ext cx="4163630" cy="763029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25400" algn="ctr">
              <a:spcBef>
                <a:spcPts val="190"/>
              </a:spcBef>
            </a:pPr>
            <a:r>
              <a:rPr lang="en-ZA" sz="4800" b="1" spc="-10" dirty="0">
                <a:latin typeface="Calibri"/>
                <a:cs typeface="Calibri"/>
              </a:rPr>
              <a:t>To Do</a:t>
            </a:r>
            <a:endParaRPr sz="4800" dirty="0">
              <a:latin typeface="Calibri"/>
              <a:cs typeface="Calibri"/>
            </a:endParaRP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346067" y="1123772"/>
            <a:ext cx="26257258" cy="16289202"/>
            <a:chOff x="39432" y="1084399"/>
            <a:chExt cx="26257258" cy="16289202"/>
          </a:xfrm>
        </p:grpSpPr>
        <p:sp>
          <p:nvSpPr>
            <p:cNvPr id="61" name="Rectangle: Rounded Corners 16">
              <a:hlinkClick r:id="rId3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39432" y="108439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3" name="Rectangle: Rounded Corners 17">
              <a:hlinkClick r:id="rId4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163660" y="243648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4" name="Rectangle: Rounded Corners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25163660" y="380617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5" name="Rectangle: Rounded Corners 19">
              <a:hlinkClick r:id="rId6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6" name="Rectangle: Rounded Corners 20">
              <a:hlinkClick r:id="rId7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7" name="Rectangle: Rounded Corners 21">
              <a:hlinkClick r:id="rId8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8" name="Rectangle: Rounded Corners 22">
              <a:hlinkClick r:id="rId9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9" name="Rectangle: Rounded Corners 23">
              <a:hlinkClick r:id="rId10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0" name="Rectangle: Rounded Corners 24">
              <a:hlinkClick r:id="rId11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1" name="Rectangle: Rounded Corners 25">
              <a:hlinkClick r:id="rId12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2" name="Rectangle: Rounded Corners 26">
              <a:hlinkClick r:id="rId13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3" name="Rectangle: Rounded Corners 27">
              <a:hlinkClick r:id="rId14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</p:spTree>
    <p:extLst>
      <p:ext uri="{BB962C8B-B14F-4D97-AF65-F5344CB8AC3E}">
        <p14:creationId xmlns:p14="http://schemas.microsoft.com/office/powerpoint/2010/main" val="12093794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Rectangle: Rounded Corners 524">
            <a:extLst>
              <a:ext uri="{FF2B5EF4-FFF2-40B4-BE49-F238E27FC236}">
                <a16:creationId xmlns:a16="http://schemas.microsoft.com/office/drawing/2014/main" id="{22661A40-0095-4402-BD28-29A32DFFC778}"/>
              </a:ext>
            </a:extLst>
          </p:cNvPr>
          <p:cNvSpPr/>
          <p:nvPr/>
        </p:nvSpPr>
        <p:spPr>
          <a:xfrm>
            <a:off x="1193035" y="1386053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Monday</a:t>
            </a:r>
          </a:p>
        </p:txBody>
      </p:sp>
      <p:graphicFrame>
        <p:nvGraphicFramePr>
          <p:cNvPr id="526" name="Table 526">
            <a:extLst>
              <a:ext uri="{FF2B5EF4-FFF2-40B4-BE49-F238E27FC236}">
                <a16:creationId xmlns:a16="http://schemas.microsoft.com/office/drawing/2014/main" id="{EF55DA1B-51F7-4344-838D-CDDB98178A93}"/>
              </a:ext>
            </a:extLst>
          </p:cNvPr>
          <p:cNvGraphicFramePr>
            <a:graphicFrameLocks noGrp="1"/>
          </p:cNvGraphicFramePr>
          <p:nvPr/>
        </p:nvGraphicFramePr>
        <p:xfrm>
          <a:off x="1224952" y="2106125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27" name="Rectangle: Rounded Corners 526">
            <a:extLst>
              <a:ext uri="{FF2B5EF4-FFF2-40B4-BE49-F238E27FC236}">
                <a16:creationId xmlns:a16="http://schemas.microsoft.com/office/drawing/2014/main" id="{802E2183-6E26-45DC-AA78-441749E0C855}"/>
              </a:ext>
            </a:extLst>
          </p:cNvPr>
          <p:cNvSpPr/>
          <p:nvPr/>
        </p:nvSpPr>
        <p:spPr>
          <a:xfrm>
            <a:off x="1224952" y="533292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Tuesday</a:t>
            </a:r>
          </a:p>
        </p:txBody>
      </p:sp>
      <p:graphicFrame>
        <p:nvGraphicFramePr>
          <p:cNvPr id="528" name="Table 526">
            <a:extLst>
              <a:ext uri="{FF2B5EF4-FFF2-40B4-BE49-F238E27FC236}">
                <a16:creationId xmlns:a16="http://schemas.microsoft.com/office/drawing/2014/main" id="{F3E6595C-8942-44BC-8112-AE82E4B2E65B}"/>
              </a:ext>
            </a:extLst>
          </p:cNvPr>
          <p:cNvGraphicFramePr>
            <a:graphicFrameLocks noGrp="1"/>
          </p:cNvGraphicFramePr>
          <p:nvPr/>
        </p:nvGraphicFramePr>
        <p:xfrm>
          <a:off x="1256869" y="605299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29" name="Rectangle: Rounded Corners 528">
            <a:extLst>
              <a:ext uri="{FF2B5EF4-FFF2-40B4-BE49-F238E27FC236}">
                <a16:creationId xmlns:a16="http://schemas.microsoft.com/office/drawing/2014/main" id="{F554E60D-9173-4374-9DC7-AE52FD0068D8}"/>
              </a:ext>
            </a:extLst>
          </p:cNvPr>
          <p:cNvSpPr/>
          <p:nvPr/>
        </p:nvSpPr>
        <p:spPr>
          <a:xfrm>
            <a:off x="1193035" y="9263228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Wednesday</a:t>
            </a:r>
          </a:p>
        </p:txBody>
      </p:sp>
      <p:graphicFrame>
        <p:nvGraphicFramePr>
          <p:cNvPr id="530" name="Table 526">
            <a:extLst>
              <a:ext uri="{FF2B5EF4-FFF2-40B4-BE49-F238E27FC236}">
                <a16:creationId xmlns:a16="http://schemas.microsoft.com/office/drawing/2014/main" id="{FA60CCC5-059D-4492-AE4E-7A25D734EC17}"/>
              </a:ext>
            </a:extLst>
          </p:cNvPr>
          <p:cNvGraphicFramePr>
            <a:graphicFrameLocks noGrp="1"/>
          </p:cNvGraphicFramePr>
          <p:nvPr/>
        </p:nvGraphicFramePr>
        <p:xfrm>
          <a:off x="1224952" y="9983300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1" name="Rectangle: Rounded Corners 530">
            <a:extLst>
              <a:ext uri="{FF2B5EF4-FFF2-40B4-BE49-F238E27FC236}">
                <a16:creationId xmlns:a16="http://schemas.microsoft.com/office/drawing/2014/main" id="{8D6290B4-8446-4A1C-A310-9D1E54796ED3}"/>
              </a:ext>
            </a:extLst>
          </p:cNvPr>
          <p:cNvSpPr/>
          <p:nvPr/>
        </p:nvSpPr>
        <p:spPr>
          <a:xfrm>
            <a:off x="1192526" y="1312134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Thursday</a:t>
            </a:r>
          </a:p>
        </p:txBody>
      </p:sp>
      <p:graphicFrame>
        <p:nvGraphicFramePr>
          <p:cNvPr id="532" name="Table 526">
            <a:extLst>
              <a:ext uri="{FF2B5EF4-FFF2-40B4-BE49-F238E27FC236}">
                <a16:creationId xmlns:a16="http://schemas.microsoft.com/office/drawing/2014/main" id="{D8343F4D-8B28-46AB-91B8-CE0B7F8AD754}"/>
              </a:ext>
            </a:extLst>
          </p:cNvPr>
          <p:cNvGraphicFramePr>
            <a:graphicFrameLocks noGrp="1"/>
          </p:cNvGraphicFramePr>
          <p:nvPr/>
        </p:nvGraphicFramePr>
        <p:xfrm>
          <a:off x="1224443" y="1384141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3" name="Rectangle: Rounded Corners 532">
            <a:extLst>
              <a:ext uri="{FF2B5EF4-FFF2-40B4-BE49-F238E27FC236}">
                <a16:creationId xmlns:a16="http://schemas.microsoft.com/office/drawing/2014/main" id="{C7332ED9-D87D-4C94-BE3D-A80A2F26E6FA}"/>
              </a:ext>
            </a:extLst>
          </p:cNvPr>
          <p:cNvSpPr/>
          <p:nvPr/>
        </p:nvSpPr>
        <p:spPr>
          <a:xfrm>
            <a:off x="22439927" y="1386053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Friday</a:t>
            </a:r>
          </a:p>
        </p:txBody>
      </p:sp>
      <p:graphicFrame>
        <p:nvGraphicFramePr>
          <p:cNvPr id="534" name="Table 526">
            <a:extLst>
              <a:ext uri="{FF2B5EF4-FFF2-40B4-BE49-F238E27FC236}">
                <a16:creationId xmlns:a16="http://schemas.microsoft.com/office/drawing/2014/main" id="{A4651587-3301-4BE4-B08A-A93921872368}"/>
              </a:ext>
            </a:extLst>
          </p:cNvPr>
          <p:cNvGraphicFramePr>
            <a:graphicFrameLocks noGrp="1"/>
          </p:cNvGraphicFramePr>
          <p:nvPr/>
        </p:nvGraphicFramePr>
        <p:xfrm>
          <a:off x="14066931" y="2106125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5" name="Rectangle: Rounded Corners 534">
            <a:extLst>
              <a:ext uri="{FF2B5EF4-FFF2-40B4-BE49-F238E27FC236}">
                <a16:creationId xmlns:a16="http://schemas.microsoft.com/office/drawing/2014/main" id="{D18545CF-A784-48FF-941B-96749C04EBED}"/>
              </a:ext>
            </a:extLst>
          </p:cNvPr>
          <p:cNvSpPr/>
          <p:nvPr/>
        </p:nvSpPr>
        <p:spPr>
          <a:xfrm>
            <a:off x="22408010" y="533292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Saturday</a:t>
            </a:r>
          </a:p>
        </p:txBody>
      </p:sp>
      <p:graphicFrame>
        <p:nvGraphicFramePr>
          <p:cNvPr id="536" name="Table 526">
            <a:extLst>
              <a:ext uri="{FF2B5EF4-FFF2-40B4-BE49-F238E27FC236}">
                <a16:creationId xmlns:a16="http://schemas.microsoft.com/office/drawing/2014/main" id="{5EA92FD2-DA63-4D12-88F7-FD598D788CDD}"/>
              </a:ext>
            </a:extLst>
          </p:cNvPr>
          <p:cNvGraphicFramePr>
            <a:graphicFrameLocks noGrp="1"/>
          </p:cNvGraphicFramePr>
          <p:nvPr/>
        </p:nvGraphicFramePr>
        <p:xfrm>
          <a:off x="14098848" y="605299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7" name="Rectangle: Rounded Corners 536">
            <a:extLst>
              <a:ext uri="{FF2B5EF4-FFF2-40B4-BE49-F238E27FC236}">
                <a16:creationId xmlns:a16="http://schemas.microsoft.com/office/drawing/2014/main" id="{F1473FCC-D503-4775-9987-B9E2D6C190C0}"/>
              </a:ext>
            </a:extLst>
          </p:cNvPr>
          <p:cNvSpPr/>
          <p:nvPr/>
        </p:nvSpPr>
        <p:spPr>
          <a:xfrm>
            <a:off x="22439927" y="9263228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Sunday</a:t>
            </a:r>
          </a:p>
        </p:txBody>
      </p:sp>
      <p:graphicFrame>
        <p:nvGraphicFramePr>
          <p:cNvPr id="538" name="Table 526">
            <a:extLst>
              <a:ext uri="{FF2B5EF4-FFF2-40B4-BE49-F238E27FC236}">
                <a16:creationId xmlns:a16="http://schemas.microsoft.com/office/drawing/2014/main" id="{6C0EFDD8-6F57-4D70-A037-BAC961600F78}"/>
              </a:ext>
            </a:extLst>
          </p:cNvPr>
          <p:cNvGraphicFramePr>
            <a:graphicFrameLocks noGrp="1"/>
          </p:cNvGraphicFramePr>
          <p:nvPr/>
        </p:nvGraphicFramePr>
        <p:xfrm>
          <a:off x="14066931" y="9983300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grpSp>
        <p:nvGrpSpPr>
          <p:cNvPr id="16" name="Group 15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25459160" y="1068614"/>
            <a:ext cx="1144165" cy="16347327"/>
            <a:chOff x="25152525" y="1026274"/>
            <a:chExt cx="1144165" cy="16347327"/>
          </a:xfrm>
        </p:grpSpPr>
        <p:sp>
          <p:nvSpPr>
            <p:cNvPr id="17" name="Rectangle: Rounded Corners 16">
              <a:hlinkClick r:id="rId2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163660" y="1026274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18" name="Rectangle: Rounded Corners 17">
              <a:hlinkClick r:id="rId3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163660" y="243648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19" name="Rectangle: Rounded Corners 18">
              <a:hlinkClick r:id="rId4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 userDrawn="1"/>
          </p:nvSpPr>
          <p:spPr>
            <a:xfrm>
              <a:off x="25163660" y="380617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0" name="Rectangle: Rounded Corners 19">
              <a:hlinkClick r:id="rId5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1" name="Rectangle: Rounded Corners 20">
              <a:hlinkClick r:id="rId6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2" name="Rectangle: Rounded Corners 21">
              <a:hlinkClick r:id="rId7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3" name="Rectangle: Rounded Corners 22">
              <a:hlinkClick r:id="rId8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4" name="Rectangle: Rounded Corners 23">
              <a:hlinkClick r:id="rId9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5" name="Rectangle: Rounded Corners 24">
              <a:hlinkClick r:id="rId10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6" name="Rectangle: Rounded Corners 25">
              <a:hlinkClick r:id="rId11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7" name="Rectangle: Rounded Corners 26">
              <a:hlinkClick r:id="rId12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8" name="Rectangle: Rounded Corners 27">
              <a:hlinkClick r:id="rId13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366004" y="1189088"/>
            <a:ext cx="25952458" cy="16180343"/>
            <a:chOff x="344232" y="1193258"/>
            <a:chExt cx="25952458" cy="16180343"/>
          </a:xfrm>
        </p:grpSpPr>
        <p:sp>
          <p:nvSpPr>
            <p:cNvPr id="30" name="Rectangle: Rounded Corners 16">
              <a:hlinkClick r:id="rId2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344232" y="119325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1" name="Rectangle: Rounded Corners 17">
              <a:hlinkClick r:id="rId3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344232" y="256294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2" name="Rectangle: Rounded Corners 18">
              <a:hlinkClick r:id="rId4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344232" y="393263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3" name="Rectangle: Rounded Corners 19">
              <a:hlinkClick r:id="rId5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344232" y="529242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4" name="Rectangle: Rounded Corners 20">
              <a:hlinkClick r:id="rId6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344232" y="667201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5" name="Rectangle: Rounded Corners 21">
              <a:hlinkClick r:id="rId7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6" name="Rectangle: Rounded Corners 22">
              <a:hlinkClick r:id="rId8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7" name="Rectangle: Rounded Corners 23">
              <a:hlinkClick r:id="rId9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8" name="Rectangle: Rounded Corners 24">
              <a:hlinkClick r:id="rId10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9" name="Rectangle: Rounded Corners 25">
              <a:hlinkClick r:id="rId11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0" name="Rectangle: Rounded Corners 26">
              <a:hlinkClick r:id="rId12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1" name="Rectangle: Rounded Corners 27">
              <a:hlinkClick r:id="rId13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sp>
        <p:nvSpPr>
          <p:cNvPr id="42" name="Rectangle: Top Corners Rounded 61">
            <a:hlinkClick r:id="rId14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447800" y="2667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64503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ageCurlDouble"/>
      </p:transition>
    </mc:Choice>
    <mc:Fallback xmlns="">
      <p:transition spd="slow" advClick="0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Rounded Corners 9">
            <a:hlinkClick r:id="" action="ppaction://noaction"/>
            <a:extLst>
              <a:ext uri="{FF2B5EF4-FFF2-40B4-BE49-F238E27FC236}">
                <a16:creationId xmlns:a16="http://schemas.microsoft.com/office/drawing/2014/main" id="{446C6CE9-07F3-4FF5-93FF-C749C9E8A595}"/>
              </a:ext>
            </a:extLst>
          </p:cNvPr>
          <p:cNvSpPr/>
          <p:nvPr/>
        </p:nvSpPr>
        <p:spPr>
          <a:xfrm>
            <a:off x="25698450" y="10686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hlinkClick r:id="" action="ppaction://noaction"/>
            <a:extLst>
              <a:ext uri="{FF2B5EF4-FFF2-40B4-BE49-F238E27FC236}">
                <a16:creationId xmlns:a16="http://schemas.microsoft.com/office/drawing/2014/main" id="{8255F68B-2F1A-4CD9-A876-123357C575D6}"/>
              </a:ext>
            </a:extLst>
          </p:cNvPr>
          <p:cNvSpPr/>
          <p:nvPr/>
        </p:nvSpPr>
        <p:spPr>
          <a:xfrm>
            <a:off x="25698450" y="243408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hlinkClick r:id="" action="ppaction://noaction"/>
            <a:extLst>
              <a:ext uri="{FF2B5EF4-FFF2-40B4-BE49-F238E27FC236}">
                <a16:creationId xmlns:a16="http://schemas.microsoft.com/office/drawing/2014/main" id="{F7790886-A193-4B09-A3A6-0132E7DA88A9}"/>
              </a:ext>
            </a:extLst>
          </p:cNvPr>
          <p:cNvSpPr/>
          <p:nvPr/>
        </p:nvSpPr>
        <p:spPr>
          <a:xfrm>
            <a:off x="25698450" y="379955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hlinkClick r:id="" action="ppaction://noaction"/>
            <a:extLst>
              <a:ext uri="{FF2B5EF4-FFF2-40B4-BE49-F238E27FC236}">
                <a16:creationId xmlns:a16="http://schemas.microsoft.com/office/drawing/2014/main" id="{5AF01227-4BF8-4787-B84A-203E86E662C5}"/>
              </a:ext>
            </a:extLst>
          </p:cNvPr>
          <p:cNvSpPr/>
          <p:nvPr/>
        </p:nvSpPr>
        <p:spPr>
          <a:xfrm>
            <a:off x="25698450" y="516502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hlinkClick r:id="" action="ppaction://noaction"/>
            <a:extLst>
              <a:ext uri="{FF2B5EF4-FFF2-40B4-BE49-F238E27FC236}">
                <a16:creationId xmlns:a16="http://schemas.microsoft.com/office/drawing/2014/main" id="{7BFE6CA8-572E-4F3E-9539-BBE1CE79CCF5}"/>
              </a:ext>
            </a:extLst>
          </p:cNvPr>
          <p:cNvSpPr/>
          <p:nvPr/>
        </p:nvSpPr>
        <p:spPr>
          <a:xfrm>
            <a:off x="25698450" y="653049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hlinkClick r:id="" action="ppaction://noaction"/>
            <a:extLst>
              <a:ext uri="{FF2B5EF4-FFF2-40B4-BE49-F238E27FC236}">
                <a16:creationId xmlns:a16="http://schemas.microsoft.com/office/drawing/2014/main" id="{1BFD18DA-2C6D-4619-8ED1-4C04808E9755}"/>
              </a:ext>
            </a:extLst>
          </p:cNvPr>
          <p:cNvSpPr/>
          <p:nvPr/>
        </p:nvSpPr>
        <p:spPr>
          <a:xfrm>
            <a:off x="25698450" y="789596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hlinkClick r:id="" action="ppaction://noaction"/>
            <a:extLst>
              <a:ext uri="{FF2B5EF4-FFF2-40B4-BE49-F238E27FC236}">
                <a16:creationId xmlns:a16="http://schemas.microsoft.com/office/drawing/2014/main" id="{D45A448A-6A4F-40F2-8A70-2EAD84357E48}"/>
              </a:ext>
            </a:extLst>
          </p:cNvPr>
          <p:cNvSpPr/>
          <p:nvPr/>
        </p:nvSpPr>
        <p:spPr>
          <a:xfrm>
            <a:off x="25698450" y="926143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hlinkClick r:id="" action="ppaction://noaction"/>
            <a:extLst>
              <a:ext uri="{FF2B5EF4-FFF2-40B4-BE49-F238E27FC236}">
                <a16:creationId xmlns:a16="http://schemas.microsoft.com/office/drawing/2014/main" id="{2BE8278F-BB92-41BF-9083-BD8B17BD9AC2}"/>
              </a:ext>
            </a:extLst>
          </p:cNvPr>
          <p:cNvSpPr/>
          <p:nvPr/>
        </p:nvSpPr>
        <p:spPr>
          <a:xfrm>
            <a:off x="25698450" y="1062690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hlinkClick r:id="" action="ppaction://noaction"/>
            <a:extLst>
              <a:ext uri="{FF2B5EF4-FFF2-40B4-BE49-F238E27FC236}">
                <a16:creationId xmlns:a16="http://schemas.microsoft.com/office/drawing/2014/main" id="{5CB04BD4-E02D-4798-A26C-BEC145AB49DB}"/>
              </a:ext>
            </a:extLst>
          </p:cNvPr>
          <p:cNvSpPr/>
          <p:nvPr/>
        </p:nvSpPr>
        <p:spPr>
          <a:xfrm>
            <a:off x="25698450" y="1199237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hlinkClick r:id="" action="ppaction://noaction"/>
            <a:extLst>
              <a:ext uri="{FF2B5EF4-FFF2-40B4-BE49-F238E27FC236}">
                <a16:creationId xmlns:a16="http://schemas.microsoft.com/office/drawing/2014/main" id="{960EAC65-8800-4CAD-9FE7-2E32EA1A6592}"/>
              </a:ext>
            </a:extLst>
          </p:cNvPr>
          <p:cNvSpPr/>
          <p:nvPr/>
        </p:nvSpPr>
        <p:spPr>
          <a:xfrm>
            <a:off x="25698450" y="1335784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hlinkClick r:id="" action="ppaction://noaction"/>
            <a:extLst>
              <a:ext uri="{FF2B5EF4-FFF2-40B4-BE49-F238E27FC236}">
                <a16:creationId xmlns:a16="http://schemas.microsoft.com/office/drawing/2014/main" id="{DFA1BB0B-267B-4951-8EA3-AF3B56A46A59}"/>
              </a:ext>
            </a:extLst>
          </p:cNvPr>
          <p:cNvSpPr/>
          <p:nvPr/>
        </p:nvSpPr>
        <p:spPr>
          <a:xfrm>
            <a:off x="25698450" y="147233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hlinkClick r:id="" action="ppaction://noaction"/>
            <a:extLst>
              <a:ext uri="{FF2B5EF4-FFF2-40B4-BE49-F238E27FC236}">
                <a16:creationId xmlns:a16="http://schemas.microsoft.com/office/drawing/2014/main" id="{275EA8BE-60B0-4FF0-BA96-129F69F22E06}"/>
              </a:ext>
            </a:extLst>
          </p:cNvPr>
          <p:cNvSpPr/>
          <p:nvPr/>
        </p:nvSpPr>
        <p:spPr>
          <a:xfrm>
            <a:off x="25698450" y="16088788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22D3A13-EEE1-4B15-9C0B-5DC1A3E619F0}"/>
              </a:ext>
            </a:extLst>
          </p:cNvPr>
          <p:cNvSpPr/>
          <p:nvPr/>
        </p:nvSpPr>
        <p:spPr>
          <a:xfrm>
            <a:off x="23795500" y="16088788"/>
            <a:ext cx="1691586" cy="1456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 59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8F9B818D-929E-4ECD-A2BA-1263EA0889E7}"/>
              </a:ext>
            </a:extLst>
          </p:cNvPr>
          <p:cNvSpPr/>
          <p:nvPr/>
        </p:nvSpPr>
        <p:spPr>
          <a:xfrm>
            <a:off x="1116239" y="16270514"/>
            <a:ext cx="1248228" cy="12748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: Top Corners Rounded 61">
            <a:hlinkClick r:id="rId2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447800" y="2667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bject 2">
            <a:extLst>
              <a:ext uri="{FF2B5EF4-FFF2-40B4-BE49-F238E27FC236}">
                <a16:creationId xmlns:a16="http://schemas.microsoft.com/office/drawing/2014/main" id="{A7843B35-D7B0-42AB-9877-BA97342BDBE4}"/>
              </a:ext>
            </a:extLst>
          </p:cNvPr>
          <p:cNvSpPr txBox="1"/>
          <p:nvPr/>
        </p:nvSpPr>
        <p:spPr>
          <a:xfrm>
            <a:off x="3067050" y="1349288"/>
            <a:ext cx="6426393" cy="763029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25400" algn="ctr">
              <a:spcBef>
                <a:spcPts val="190"/>
              </a:spcBef>
            </a:pPr>
            <a:r>
              <a:rPr sz="4800" b="1" spc="-10" dirty="0">
                <a:latin typeface="Calibri"/>
                <a:cs typeface="Calibri"/>
              </a:rPr>
              <a:t>Goal</a:t>
            </a:r>
            <a:r>
              <a:rPr sz="4800" b="1" spc="-70" dirty="0">
                <a:latin typeface="Calibri"/>
                <a:cs typeface="Calibri"/>
              </a:rPr>
              <a:t> </a:t>
            </a:r>
            <a:r>
              <a:rPr sz="4800" b="1" spc="-10" dirty="0">
                <a:latin typeface="Calibri"/>
                <a:cs typeface="Calibri"/>
              </a:rPr>
              <a:t>Classification</a:t>
            </a:r>
            <a:endParaRPr sz="4800" dirty="0">
              <a:latin typeface="Calibri"/>
              <a:cs typeface="Calibri"/>
            </a:endParaRPr>
          </a:p>
        </p:txBody>
      </p:sp>
      <p:graphicFrame>
        <p:nvGraphicFramePr>
          <p:cNvPr id="33" name="object 5">
            <a:extLst>
              <a:ext uri="{FF2B5EF4-FFF2-40B4-BE49-F238E27FC236}">
                <a16:creationId xmlns:a16="http://schemas.microsoft.com/office/drawing/2014/main" id="{A02703A7-9334-429C-9DFA-A74E27BB1720}"/>
              </a:ext>
            </a:extLst>
          </p:cNvPr>
          <p:cNvGraphicFramePr>
            <a:graphicFrameLocks noGrp="1"/>
          </p:cNvGraphicFramePr>
          <p:nvPr/>
        </p:nvGraphicFramePr>
        <p:xfrm>
          <a:off x="1217932" y="2386786"/>
          <a:ext cx="11329025" cy="78405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245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6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55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17101">
                <a:tc>
                  <a:txBody>
                    <a:bodyPr/>
                    <a:lstStyle/>
                    <a:p>
                      <a:pPr algn="ctr">
                        <a:lnSpc>
                          <a:spcPts val="124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1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st 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Most</a:t>
                      </a:r>
                      <a:r>
                        <a:rPr sz="2400" spc="-9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Urgent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ts val="124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2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nd</a:t>
                      </a:r>
                      <a:r>
                        <a:rPr sz="2400" spc="127" baseline="27777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Urgent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 w="6350">
                      <a:noFill/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2319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  <a:lnT>
                      <a:noFill/>
                    </a:lnT>
                    <a:lnB w="635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  <a:lnT w="6350">
                      <a:noFill/>
                      <a:prstDash val="solid"/>
                    </a:lnT>
                    <a:lnB w="635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026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140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3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rd</a:t>
                      </a:r>
                      <a:r>
                        <a:rPr sz="2400" spc="127" baseline="27777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Important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T w="6350">
                      <a:noFill/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  <a:p>
                      <a:pPr marL="635" algn="ctr">
                        <a:lnSpc>
                          <a:spcPts val="140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4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th 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Not</a:t>
                      </a:r>
                      <a:r>
                        <a:rPr sz="2400" spc="-8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Important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T w="6350">
                      <a:noFill/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1" name="object 3">
            <a:extLst>
              <a:ext uri="{FF2B5EF4-FFF2-40B4-BE49-F238E27FC236}">
                <a16:creationId xmlns:a16="http://schemas.microsoft.com/office/drawing/2014/main" id="{B3BF3BDB-0074-43B2-B87B-F25407F3CCCC}"/>
              </a:ext>
            </a:extLst>
          </p:cNvPr>
          <p:cNvSpPr/>
          <p:nvPr/>
        </p:nvSpPr>
        <p:spPr>
          <a:xfrm>
            <a:off x="1128430" y="2597186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4" name="object 6">
            <a:extLst>
              <a:ext uri="{FF2B5EF4-FFF2-40B4-BE49-F238E27FC236}">
                <a16:creationId xmlns:a16="http://schemas.microsoft.com/office/drawing/2014/main" id="{21E2FD4A-C6E7-4B43-A044-B0A09935A1AD}"/>
              </a:ext>
            </a:extLst>
          </p:cNvPr>
          <p:cNvSpPr/>
          <p:nvPr/>
        </p:nvSpPr>
        <p:spPr>
          <a:xfrm>
            <a:off x="1174149" y="10358201"/>
            <a:ext cx="5434721" cy="6123022"/>
          </a:xfrm>
          <a:custGeom>
            <a:avLst/>
            <a:gdLst/>
            <a:ahLst/>
            <a:cxnLst/>
            <a:rect l="l" t="t" r="r" b="b"/>
            <a:pathLst>
              <a:path w="2962275" h="3431540">
                <a:moveTo>
                  <a:pt x="0" y="3431159"/>
                </a:moveTo>
                <a:lnTo>
                  <a:pt x="2961766" y="3431159"/>
                </a:lnTo>
                <a:lnTo>
                  <a:pt x="2961766" y="0"/>
                </a:lnTo>
                <a:lnTo>
                  <a:pt x="0" y="0"/>
                </a:lnTo>
                <a:lnTo>
                  <a:pt x="0" y="3431159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5" name="object 7">
            <a:extLst>
              <a:ext uri="{FF2B5EF4-FFF2-40B4-BE49-F238E27FC236}">
                <a16:creationId xmlns:a16="http://schemas.microsoft.com/office/drawing/2014/main" id="{1DA04D45-AB27-4535-801A-EBB6F25212E6}"/>
              </a:ext>
            </a:extLst>
          </p:cNvPr>
          <p:cNvSpPr/>
          <p:nvPr/>
        </p:nvSpPr>
        <p:spPr>
          <a:xfrm>
            <a:off x="1259497" y="10452544"/>
            <a:ext cx="5193566" cy="342900"/>
          </a:xfrm>
          <a:custGeom>
            <a:avLst/>
            <a:gdLst/>
            <a:ahLst/>
            <a:cxnLst/>
            <a:rect l="l" t="t" r="r" b="b"/>
            <a:pathLst>
              <a:path w="2830829" h="171450">
                <a:moveTo>
                  <a:pt x="0" y="170992"/>
                </a:moveTo>
                <a:lnTo>
                  <a:pt x="2830703" y="170992"/>
                </a:lnTo>
                <a:lnTo>
                  <a:pt x="2830703" y="0"/>
                </a:lnTo>
                <a:lnTo>
                  <a:pt x="0" y="0"/>
                </a:lnTo>
                <a:lnTo>
                  <a:pt x="0" y="170992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6" name="object 8">
            <a:extLst>
              <a:ext uri="{FF2B5EF4-FFF2-40B4-BE49-F238E27FC236}">
                <a16:creationId xmlns:a16="http://schemas.microsoft.com/office/drawing/2014/main" id="{263F33B8-7CE9-4385-82D8-ADE8AFAC5EB1}"/>
              </a:ext>
            </a:extLst>
          </p:cNvPr>
          <p:cNvSpPr/>
          <p:nvPr/>
        </p:nvSpPr>
        <p:spPr>
          <a:xfrm>
            <a:off x="6820235" y="10358201"/>
            <a:ext cx="5681004" cy="6123022"/>
          </a:xfrm>
          <a:custGeom>
            <a:avLst/>
            <a:gdLst/>
            <a:ahLst/>
            <a:cxnLst/>
            <a:rect l="l" t="t" r="r" b="b"/>
            <a:pathLst>
              <a:path w="3254375" h="3431540">
                <a:moveTo>
                  <a:pt x="0" y="3431159"/>
                </a:moveTo>
                <a:lnTo>
                  <a:pt x="3254375" y="3431159"/>
                </a:lnTo>
                <a:lnTo>
                  <a:pt x="3254375" y="0"/>
                </a:lnTo>
                <a:lnTo>
                  <a:pt x="0" y="0"/>
                </a:lnTo>
                <a:lnTo>
                  <a:pt x="0" y="3431159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8" name="object 10">
            <a:extLst>
              <a:ext uri="{FF2B5EF4-FFF2-40B4-BE49-F238E27FC236}">
                <a16:creationId xmlns:a16="http://schemas.microsoft.com/office/drawing/2014/main" id="{D74C18D9-9F6D-4E04-8FC5-58A05AFB1F12}"/>
              </a:ext>
            </a:extLst>
          </p:cNvPr>
          <p:cNvSpPr/>
          <p:nvPr/>
        </p:nvSpPr>
        <p:spPr>
          <a:xfrm>
            <a:off x="1128430" y="1044045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0" name="object 12">
            <a:extLst>
              <a:ext uri="{FF2B5EF4-FFF2-40B4-BE49-F238E27FC236}">
                <a16:creationId xmlns:a16="http://schemas.microsoft.com/office/drawing/2014/main" id="{E6BF1142-E064-4903-AE86-F24DC26A8991}"/>
              </a:ext>
            </a:extLst>
          </p:cNvPr>
          <p:cNvSpPr/>
          <p:nvPr/>
        </p:nvSpPr>
        <p:spPr>
          <a:xfrm>
            <a:off x="7423822" y="1044045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3" name="object 15">
            <a:extLst>
              <a:ext uri="{FF2B5EF4-FFF2-40B4-BE49-F238E27FC236}">
                <a16:creationId xmlns:a16="http://schemas.microsoft.com/office/drawing/2014/main" id="{F77D01BA-E477-42CE-85EB-7829C8ED25B8}"/>
              </a:ext>
            </a:extLst>
          </p:cNvPr>
          <p:cNvSpPr/>
          <p:nvPr/>
        </p:nvSpPr>
        <p:spPr>
          <a:xfrm>
            <a:off x="111623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4" name="object 16">
            <a:extLst>
              <a:ext uri="{FF2B5EF4-FFF2-40B4-BE49-F238E27FC236}">
                <a16:creationId xmlns:a16="http://schemas.microsoft.com/office/drawing/2014/main" id="{AFB6542E-FD74-4A5F-95CC-78FD45BE46E8}"/>
              </a:ext>
            </a:extLst>
          </p:cNvPr>
          <p:cNvSpPr/>
          <p:nvPr/>
        </p:nvSpPr>
        <p:spPr>
          <a:xfrm>
            <a:off x="111623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7" name="object 19">
            <a:extLst>
              <a:ext uri="{FF2B5EF4-FFF2-40B4-BE49-F238E27FC236}">
                <a16:creationId xmlns:a16="http://schemas.microsoft.com/office/drawing/2014/main" id="{4854EE60-2782-4E9C-9390-D4FF5F08A77E}"/>
              </a:ext>
            </a:extLst>
          </p:cNvPr>
          <p:cNvSpPr/>
          <p:nvPr/>
        </p:nvSpPr>
        <p:spPr>
          <a:xfrm>
            <a:off x="7051964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0" name="object 22">
            <a:extLst>
              <a:ext uri="{FF2B5EF4-FFF2-40B4-BE49-F238E27FC236}">
                <a16:creationId xmlns:a16="http://schemas.microsoft.com/office/drawing/2014/main" id="{C87A5974-E205-4B03-BC37-AEF7EA800BED}"/>
              </a:ext>
            </a:extLst>
          </p:cNvPr>
          <p:cNvSpPr/>
          <p:nvPr/>
        </p:nvSpPr>
        <p:spPr>
          <a:xfrm>
            <a:off x="741162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3" name="object 25">
            <a:extLst>
              <a:ext uri="{FF2B5EF4-FFF2-40B4-BE49-F238E27FC236}">
                <a16:creationId xmlns:a16="http://schemas.microsoft.com/office/drawing/2014/main" id="{4B47CB9A-3CF7-4B6F-ABCF-C72A09243204}"/>
              </a:ext>
            </a:extLst>
          </p:cNvPr>
          <p:cNvSpPr/>
          <p:nvPr/>
        </p:nvSpPr>
        <p:spPr>
          <a:xfrm>
            <a:off x="13935620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4" name="object 26">
            <a:extLst>
              <a:ext uri="{FF2B5EF4-FFF2-40B4-BE49-F238E27FC236}">
                <a16:creationId xmlns:a16="http://schemas.microsoft.com/office/drawing/2014/main" id="{739C951D-1F43-428D-AE98-1AF368E07A68}"/>
              </a:ext>
            </a:extLst>
          </p:cNvPr>
          <p:cNvSpPr/>
          <p:nvPr/>
        </p:nvSpPr>
        <p:spPr>
          <a:xfrm>
            <a:off x="13935620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graphicFrame>
        <p:nvGraphicFramePr>
          <p:cNvPr id="221" name="Table 3">
            <a:extLst>
              <a:ext uri="{FF2B5EF4-FFF2-40B4-BE49-F238E27FC236}">
                <a16:creationId xmlns:a16="http://schemas.microsoft.com/office/drawing/2014/main" id="{D47B43EA-9621-4B23-B48A-E337E935E4F0}"/>
              </a:ext>
            </a:extLst>
          </p:cNvPr>
          <p:cNvGraphicFramePr>
            <a:graphicFrameLocks noGrp="1"/>
          </p:cNvGraphicFramePr>
          <p:nvPr/>
        </p:nvGraphicFramePr>
        <p:xfrm>
          <a:off x="14774874" y="2597186"/>
          <a:ext cx="10062414" cy="135573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8111">
                  <a:extLst>
                    <a:ext uri="{9D8B030D-6E8A-4147-A177-3AD203B41FA5}">
                      <a16:colId xmlns:a16="http://schemas.microsoft.com/office/drawing/2014/main" val="329328549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858216296"/>
                    </a:ext>
                  </a:extLst>
                </a:gridCol>
                <a:gridCol w="3085341">
                  <a:extLst>
                    <a:ext uri="{9D8B030D-6E8A-4147-A177-3AD203B41FA5}">
                      <a16:colId xmlns:a16="http://schemas.microsoft.com/office/drawing/2014/main" val="2773723347"/>
                    </a:ext>
                  </a:extLst>
                </a:gridCol>
                <a:gridCol w="457847">
                  <a:extLst>
                    <a:ext uri="{9D8B030D-6E8A-4147-A177-3AD203B41FA5}">
                      <a16:colId xmlns:a16="http://schemas.microsoft.com/office/drawing/2014/main" val="3970924410"/>
                    </a:ext>
                  </a:extLst>
                </a:gridCol>
                <a:gridCol w="5712835">
                  <a:extLst>
                    <a:ext uri="{9D8B030D-6E8A-4147-A177-3AD203B41FA5}">
                      <a16:colId xmlns:a16="http://schemas.microsoft.com/office/drawing/2014/main" val="3653340704"/>
                    </a:ext>
                  </a:extLst>
                </a:gridCol>
              </a:tblGrid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10950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4194046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0321369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0016852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833699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7389317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85456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9126564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5621459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1653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009620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354245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112960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7287625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537558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566917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8250689"/>
                  </a:ext>
                </a:extLst>
              </a:tr>
            </a:tbl>
          </a:graphicData>
        </a:graphic>
      </p:graphicFrame>
      <p:sp>
        <p:nvSpPr>
          <p:cNvPr id="222" name="object 2">
            <a:extLst>
              <a:ext uri="{FF2B5EF4-FFF2-40B4-BE49-F238E27FC236}">
                <a16:creationId xmlns:a16="http://schemas.microsoft.com/office/drawing/2014/main" id="{76C1F3F8-23F1-4DE6-9536-DE5F080AFA19}"/>
              </a:ext>
            </a:extLst>
          </p:cNvPr>
          <p:cNvSpPr txBox="1"/>
          <p:nvPr/>
        </p:nvSpPr>
        <p:spPr>
          <a:xfrm>
            <a:off x="18086105" y="1447616"/>
            <a:ext cx="4163630" cy="763029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25400" algn="ctr">
              <a:spcBef>
                <a:spcPts val="190"/>
              </a:spcBef>
            </a:pPr>
            <a:r>
              <a:rPr lang="en-ZA" sz="4800" b="1" spc="-10" dirty="0">
                <a:latin typeface="Calibri"/>
                <a:cs typeface="Calibri"/>
              </a:rPr>
              <a:t>To Do</a:t>
            </a:r>
            <a:endParaRPr sz="4800" dirty="0">
              <a:latin typeface="Calibri"/>
              <a:cs typeface="Calibri"/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25459160" y="1068614"/>
            <a:ext cx="1144165" cy="16347327"/>
            <a:chOff x="25152525" y="1026274"/>
            <a:chExt cx="1144165" cy="16347327"/>
          </a:xfrm>
        </p:grpSpPr>
        <p:sp>
          <p:nvSpPr>
            <p:cNvPr id="39" name="Rectangle: Rounded Corners 16">
              <a:hlinkClick r:id="rId3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163660" y="1026274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1" name="Rectangle: Rounded Corners 17">
              <a:hlinkClick r:id="rId4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163660" y="243648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2" name="Rectangle: Rounded Corners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 userDrawn="1"/>
          </p:nvSpPr>
          <p:spPr>
            <a:xfrm>
              <a:off x="25163660" y="380617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5" name="Rectangle: Rounded Corners 19">
              <a:hlinkClick r:id="rId6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6" name="Rectangle: Rounded Corners 20">
              <a:hlinkClick r:id="rId7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8" name="Rectangle: Rounded Corners 21">
              <a:hlinkClick r:id="rId8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9" name="Rectangle: Rounded Corners 22">
              <a:hlinkClick r:id="rId9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1" name="Rectangle: Rounded Corners 23">
              <a:hlinkClick r:id="rId10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2" name="Rectangle: Rounded Corners 24">
              <a:hlinkClick r:id="rId11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5" name="Rectangle: Rounded Corners 25">
              <a:hlinkClick r:id="rId12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6" name="Rectangle: Rounded Corners 26">
              <a:hlinkClick r:id="rId13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7" name="Rectangle: Rounded Corners 27">
              <a:hlinkClick r:id="rId14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366004" y="1189088"/>
            <a:ext cx="25952458" cy="16180343"/>
            <a:chOff x="344232" y="1193258"/>
            <a:chExt cx="25952458" cy="16180343"/>
          </a:xfrm>
        </p:grpSpPr>
        <p:sp>
          <p:nvSpPr>
            <p:cNvPr id="61" name="Rectangle: Rounded Corners 16">
              <a:hlinkClick r:id="rId3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344232" y="119325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3" name="Rectangle: Rounded Corners 17">
              <a:hlinkClick r:id="rId4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344232" y="256294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4" name="Rectangle: Rounded Corners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344232" y="393263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5" name="Rectangle: Rounded Corners 19">
              <a:hlinkClick r:id="rId6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344232" y="529242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6" name="Rectangle: Rounded Corners 20">
              <a:hlinkClick r:id="rId7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344232" y="667201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7" name="Rectangle: Rounded Corners 21">
              <a:hlinkClick r:id="rId8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8" name="Rectangle: Rounded Corners 22">
              <a:hlinkClick r:id="rId9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9" name="Rectangle: Rounded Corners 23">
              <a:hlinkClick r:id="rId10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0" name="Rectangle: Rounded Corners 24">
              <a:hlinkClick r:id="rId11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1" name="Rectangle: Rounded Corners 25">
              <a:hlinkClick r:id="rId12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2" name="Rectangle: Rounded Corners 26">
              <a:hlinkClick r:id="rId13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3" name="Rectangle: Rounded Corners 27">
              <a:hlinkClick r:id="rId14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sp>
        <p:nvSpPr>
          <p:cNvPr id="74" name="Rectangle: Top Corners Rounded 61">
            <a:hlinkClick r:id="rId2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600200" y="4191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85108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Rectangle: Rounded Corners 524">
            <a:extLst>
              <a:ext uri="{FF2B5EF4-FFF2-40B4-BE49-F238E27FC236}">
                <a16:creationId xmlns:a16="http://schemas.microsoft.com/office/drawing/2014/main" id="{22661A40-0095-4402-BD28-29A32DFFC778}"/>
              </a:ext>
            </a:extLst>
          </p:cNvPr>
          <p:cNvSpPr/>
          <p:nvPr/>
        </p:nvSpPr>
        <p:spPr>
          <a:xfrm>
            <a:off x="1193035" y="1386053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Monday</a:t>
            </a:r>
          </a:p>
        </p:txBody>
      </p:sp>
      <p:graphicFrame>
        <p:nvGraphicFramePr>
          <p:cNvPr id="526" name="Table 526">
            <a:extLst>
              <a:ext uri="{FF2B5EF4-FFF2-40B4-BE49-F238E27FC236}">
                <a16:creationId xmlns:a16="http://schemas.microsoft.com/office/drawing/2014/main" id="{EF55DA1B-51F7-4344-838D-CDDB98178A93}"/>
              </a:ext>
            </a:extLst>
          </p:cNvPr>
          <p:cNvGraphicFramePr>
            <a:graphicFrameLocks noGrp="1"/>
          </p:cNvGraphicFramePr>
          <p:nvPr/>
        </p:nvGraphicFramePr>
        <p:xfrm>
          <a:off x="1224952" y="2106125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27" name="Rectangle: Rounded Corners 526">
            <a:extLst>
              <a:ext uri="{FF2B5EF4-FFF2-40B4-BE49-F238E27FC236}">
                <a16:creationId xmlns:a16="http://schemas.microsoft.com/office/drawing/2014/main" id="{802E2183-6E26-45DC-AA78-441749E0C855}"/>
              </a:ext>
            </a:extLst>
          </p:cNvPr>
          <p:cNvSpPr/>
          <p:nvPr/>
        </p:nvSpPr>
        <p:spPr>
          <a:xfrm>
            <a:off x="1224952" y="533292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Tuesday</a:t>
            </a:r>
          </a:p>
        </p:txBody>
      </p:sp>
      <p:graphicFrame>
        <p:nvGraphicFramePr>
          <p:cNvPr id="528" name="Table 526">
            <a:extLst>
              <a:ext uri="{FF2B5EF4-FFF2-40B4-BE49-F238E27FC236}">
                <a16:creationId xmlns:a16="http://schemas.microsoft.com/office/drawing/2014/main" id="{F3E6595C-8942-44BC-8112-AE82E4B2E65B}"/>
              </a:ext>
            </a:extLst>
          </p:cNvPr>
          <p:cNvGraphicFramePr>
            <a:graphicFrameLocks noGrp="1"/>
          </p:cNvGraphicFramePr>
          <p:nvPr/>
        </p:nvGraphicFramePr>
        <p:xfrm>
          <a:off x="1256869" y="605299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29" name="Rectangle: Rounded Corners 528">
            <a:extLst>
              <a:ext uri="{FF2B5EF4-FFF2-40B4-BE49-F238E27FC236}">
                <a16:creationId xmlns:a16="http://schemas.microsoft.com/office/drawing/2014/main" id="{F554E60D-9173-4374-9DC7-AE52FD0068D8}"/>
              </a:ext>
            </a:extLst>
          </p:cNvPr>
          <p:cNvSpPr/>
          <p:nvPr/>
        </p:nvSpPr>
        <p:spPr>
          <a:xfrm>
            <a:off x="1193035" y="9263228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Wednesday</a:t>
            </a:r>
          </a:p>
        </p:txBody>
      </p:sp>
      <p:graphicFrame>
        <p:nvGraphicFramePr>
          <p:cNvPr id="530" name="Table 526">
            <a:extLst>
              <a:ext uri="{FF2B5EF4-FFF2-40B4-BE49-F238E27FC236}">
                <a16:creationId xmlns:a16="http://schemas.microsoft.com/office/drawing/2014/main" id="{FA60CCC5-059D-4492-AE4E-7A25D734EC17}"/>
              </a:ext>
            </a:extLst>
          </p:cNvPr>
          <p:cNvGraphicFramePr>
            <a:graphicFrameLocks noGrp="1"/>
          </p:cNvGraphicFramePr>
          <p:nvPr/>
        </p:nvGraphicFramePr>
        <p:xfrm>
          <a:off x="1224952" y="9983300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1" name="Rectangle: Rounded Corners 530">
            <a:extLst>
              <a:ext uri="{FF2B5EF4-FFF2-40B4-BE49-F238E27FC236}">
                <a16:creationId xmlns:a16="http://schemas.microsoft.com/office/drawing/2014/main" id="{8D6290B4-8446-4A1C-A310-9D1E54796ED3}"/>
              </a:ext>
            </a:extLst>
          </p:cNvPr>
          <p:cNvSpPr/>
          <p:nvPr/>
        </p:nvSpPr>
        <p:spPr>
          <a:xfrm>
            <a:off x="1192526" y="1312134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Thursday</a:t>
            </a:r>
          </a:p>
        </p:txBody>
      </p:sp>
      <p:graphicFrame>
        <p:nvGraphicFramePr>
          <p:cNvPr id="532" name="Table 526">
            <a:extLst>
              <a:ext uri="{FF2B5EF4-FFF2-40B4-BE49-F238E27FC236}">
                <a16:creationId xmlns:a16="http://schemas.microsoft.com/office/drawing/2014/main" id="{D8343F4D-8B28-46AB-91B8-CE0B7F8AD754}"/>
              </a:ext>
            </a:extLst>
          </p:cNvPr>
          <p:cNvGraphicFramePr>
            <a:graphicFrameLocks noGrp="1"/>
          </p:cNvGraphicFramePr>
          <p:nvPr/>
        </p:nvGraphicFramePr>
        <p:xfrm>
          <a:off x="1224443" y="1384141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3" name="Rectangle: Rounded Corners 532">
            <a:extLst>
              <a:ext uri="{FF2B5EF4-FFF2-40B4-BE49-F238E27FC236}">
                <a16:creationId xmlns:a16="http://schemas.microsoft.com/office/drawing/2014/main" id="{C7332ED9-D87D-4C94-BE3D-A80A2F26E6FA}"/>
              </a:ext>
            </a:extLst>
          </p:cNvPr>
          <p:cNvSpPr/>
          <p:nvPr/>
        </p:nvSpPr>
        <p:spPr>
          <a:xfrm>
            <a:off x="22439927" y="1386053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Friday</a:t>
            </a:r>
          </a:p>
        </p:txBody>
      </p:sp>
      <p:graphicFrame>
        <p:nvGraphicFramePr>
          <p:cNvPr id="534" name="Table 526">
            <a:extLst>
              <a:ext uri="{FF2B5EF4-FFF2-40B4-BE49-F238E27FC236}">
                <a16:creationId xmlns:a16="http://schemas.microsoft.com/office/drawing/2014/main" id="{A4651587-3301-4BE4-B08A-A93921872368}"/>
              </a:ext>
            </a:extLst>
          </p:cNvPr>
          <p:cNvGraphicFramePr>
            <a:graphicFrameLocks noGrp="1"/>
          </p:cNvGraphicFramePr>
          <p:nvPr/>
        </p:nvGraphicFramePr>
        <p:xfrm>
          <a:off x="14066931" y="2106125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5" name="Rectangle: Rounded Corners 534">
            <a:extLst>
              <a:ext uri="{FF2B5EF4-FFF2-40B4-BE49-F238E27FC236}">
                <a16:creationId xmlns:a16="http://schemas.microsoft.com/office/drawing/2014/main" id="{D18545CF-A784-48FF-941B-96749C04EBED}"/>
              </a:ext>
            </a:extLst>
          </p:cNvPr>
          <p:cNvSpPr/>
          <p:nvPr/>
        </p:nvSpPr>
        <p:spPr>
          <a:xfrm>
            <a:off x="22408010" y="533292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Saturday</a:t>
            </a:r>
          </a:p>
        </p:txBody>
      </p:sp>
      <p:graphicFrame>
        <p:nvGraphicFramePr>
          <p:cNvPr id="536" name="Table 526">
            <a:extLst>
              <a:ext uri="{FF2B5EF4-FFF2-40B4-BE49-F238E27FC236}">
                <a16:creationId xmlns:a16="http://schemas.microsoft.com/office/drawing/2014/main" id="{5EA92FD2-DA63-4D12-88F7-FD598D788CDD}"/>
              </a:ext>
            </a:extLst>
          </p:cNvPr>
          <p:cNvGraphicFramePr>
            <a:graphicFrameLocks noGrp="1"/>
          </p:cNvGraphicFramePr>
          <p:nvPr/>
        </p:nvGraphicFramePr>
        <p:xfrm>
          <a:off x="14098848" y="605299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7" name="Rectangle: Rounded Corners 536">
            <a:extLst>
              <a:ext uri="{FF2B5EF4-FFF2-40B4-BE49-F238E27FC236}">
                <a16:creationId xmlns:a16="http://schemas.microsoft.com/office/drawing/2014/main" id="{F1473FCC-D503-4775-9987-B9E2D6C190C0}"/>
              </a:ext>
            </a:extLst>
          </p:cNvPr>
          <p:cNvSpPr/>
          <p:nvPr/>
        </p:nvSpPr>
        <p:spPr>
          <a:xfrm>
            <a:off x="22439927" y="9263228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Sunday</a:t>
            </a:r>
          </a:p>
        </p:txBody>
      </p:sp>
      <p:graphicFrame>
        <p:nvGraphicFramePr>
          <p:cNvPr id="538" name="Table 526">
            <a:extLst>
              <a:ext uri="{FF2B5EF4-FFF2-40B4-BE49-F238E27FC236}">
                <a16:creationId xmlns:a16="http://schemas.microsoft.com/office/drawing/2014/main" id="{6C0EFDD8-6F57-4D70-A037-BAC961600F78}"/>
              </a:ext>
            </a:extLst>
          </p:cNvPr>
          <p:cNvGraphicFramePr>
            <a:graphicFrameLocks noGrp="1"/>
          </p:cNvGraphicFramePr>
          <p:nvPr/>
        </p:nvGraphicFramePr>
        <p:xfrm>
          <a:off x="14066931" y="9983300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grpSp>
        <p:nvGrpSpPr>
          <p:cNvPr id="16" name="Group 15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25459160" y="1068614"/>
            <a:ext cx="1144165" cy="16347327"/>
            <a:chOff x="25152525" y="1026274"/>
            <a:chExt cx="1144165" cy="16347327"/>
          </a:xfrm>
        </p:grpSpPr>
        <p:sp>
          <p:nvSpPr>
            <p:cNvPr id="17" name="Rectangle: Rounded Corners 16">
              <a:hlinkClick r:id="rId2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163660" y="1026274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18" name="Rectangle: Rounded Corners 17">
              <a:hlinkClick r:id="rId3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163660" y="243648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19" name="Rectangle: Rounded Corners 18">
              <a:hlinkClick r:id="rId4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 userDrawn="1"/>
          </p:nvSpPr>
          <p:spPr>
            <a:xfrm>
              <a:off x="25163660" y="380617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0" name="Rectangle: Rounded Corners 19">
              <a:hlinkClick r:id="rId5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1" name="Rectangle: Rounded Corners 20">
              <a:hlinkClick r:id="rId6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2" name="Rectangle: Rounded Corners 21">
              <a:hlinkClick r:id="rId7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3" name="Rectangle: Rounded Corners 22">
              <a:hlinkClick r:id="rId8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4" name="Rectangle: Rounded Corners 23">
              <a:hlinkClick r:id="rId9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5" name="Rectangle: Rounded Corners 24">
              <a:hlinkClick r:id="rId10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6" name="Rectangle: Rounded Corners 25">
              <a:hlinkClick r:id="rId11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7" name="Rectangle: Rounded Corners 26">
              <a:hlinkClick r:id="rId12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8" name="Rectangle: Rounded Corners 27">
              <a:hlinkClick r:id="rId13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366004" y="1189088"/>
            <a:ext cx="25952458" cy="16180343"/>
            <a:chOff x="344232" y="1193258"/>
            <a:chExt cx="25952458" cy="16180343"/>
          </a:xfrm>
        </p:grpSpPr>
        <p:sp>
          <p:nvSpPr>
            <p:cNvPr id="30" name="Rectangle: Rounded Corners 16">
              <a:hlinkClick r:id="rId2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344232" y="119325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1" name="Rectangle: Rounded Corners 17">
              <a:hlinkClick r:id="rId3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344232" y="256294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2" name="Rectangle: Rounded Corners 18">
              <a:hlinkClick r:id="rId4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344232" y="393263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3" name="Rectangle: Rounded Corners 19">
              <a:hlinkClick r:id="rId5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344232" y="529242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4" name="Rectangle: Rounded Corners 20">
              <a:hlinkClick r:id="rId6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344232" y="667201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5" name="Rectangle: Rounded Corners 21">
              <a:hlinkClick r:id="rId7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6" name="Rectangle: Rounded Corners 22">
              <a:hlinkClick r:id="rId8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7" name="Rectangle: Rounded Corners 23">
              <a:hlinkClick r:id="rId9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8" name="Rectangle: Rounded Corners 24">
              <a:hlinkClick r:id="rId10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9" name="Rectangle: Rounded Corners 25">
              <a:hlinkClick r:id="rId11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0" name="Rectangle: Rounded Corners 26">
              <a:hlinkClick r:id="rId12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1" name="Rectangle: Rounded Corners 27">
              <a:hlinkClick r:id="rId13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sp>
        <p:nvSpPr>
          <p:cNvPr id="42" name="Rectangle: Top Corners Rounded 61">
            <a:hlinkClick r:id="rId14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447800" y="2667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85349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ageCurlDouble"/>
      </p:transition>
    </mc:Choice>
    <mc:Fallback xmlns="">
      <p:transition spd="slow" advClick="0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Rounded Corners 9">
            <a:hlinkClick r:id="" action="ppaction://noaction"/>
            <a:extLst>
              <a:ext uri="{FF2B5EF4-FFF2-40B4-BE49-F238E27FC236}">
                <a16:creationId xmlns:a16="http://schemas.microsoft.com/office/drawing/2014/main" id="{446C6CE9-07F3-4FF5-93FF-C749C9E8A595}"/>
              </a:ext>
            </a:extLst>
          </p:cNvPr>
          <p:cNvSpPr/>
          <p:nvPr/>
        </p:nvSpPr>
        <p:spPr>
          <a:xfrm>
            <a:off x="25698450" y="10686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hlinkClick r:id="" action="ppaction://noaction"/>
            <a:extLst>
              <a:ext uri="{FF2B5EF4-FFF2-40B4-BE49-F238E27FC236}">
                <a16:creationId xmlns:a16="http://schemas.microsoft.com/office/drawing/2014/main" id="{8255F68B-2F1A-4CD9-A876-123357C575D6}"/>
              </a:ext>
            </a:extLst>
          </p:cNvPr>
          <p:cNvSpPr/>
          <p:nvPr/>
        </p:nvSpPr>
        <p:spPr>
          <a:xfrm>
            <a:off x="25698450" y="243408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hlinkClick r:id="" action="ppaction://noaction"/>
            <a:extLst>
              <a:ext uri="{FF2B5EF4-FFF2-40B4-BE49-F238E27FC236}">
                <a16:creationId xmlns:a16="http://schemas.microsoft.com/office/drawing/2014/main" id="{F7790886-A193-4B09-A3A6-0132E7DA88A9}"/>
              </a:ext>
            </a:extLst>
          </p:cNvPr>
          <p:cNvSpPr/>
          <p:nvPr/>
        </p:nvSpPr>
        <p:spPr>
          <a:xfrm>
            <a:off x="25698450" y="379955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hlinkClick r:id="" action="ppaction://noaction"/>
            <a:extLst>
              <a:ext uri="{FF2B5EF4-FFF2-40B4-BE49-F238E27FC236}">
                <a16:creationId xmlns:a16="http://schemas.microsoft.com/office/drawing/2014/main" id="{5AF01227-4BF8-4787-B84A-203E86E662C5}"/>
              </a:ext>
            </a:extLst>
          </p:cNvPr>
          <p:cNvSpPr/>
          <p:nvPr/>
        </p:nvSpPr>
        <p:spPr>
          <a:xfrm>
            <a:off x="25698450" y="516502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hlinkClick r:id="" action="ppaction://noaction"/>
            <a:extLst>
              <a:ext uri="{FF2B5EF4-FFF2-40B4-BE49-F238E27FC236}">
                <a16:creationId xmlns:a16="http://schemas.microsoft.com/office/drawing/2014/main" id="{7BFE6CA8-572E-4F3E-9539-BBE1CE79CCF5}"/>
              </a:ext>
            </a:extLst>
          </p:cNvPr>
          <p:cNvSpPr/>
          <p:nvPr/>
        </p:nvSpPr>
        <p:spPr>
          <a:xfrm>
            <a:off x="25698450" y="653049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hlinkClick r:id="" action="ppaction://noaction"/>
            <a:extLst>
              <a:ext uri="{FF2B5EF4-FFF2-40B4-BE49-F238E27FC236}">
                <a16:creationId xmlns:a16="http://schemas.microsoft.com/office/drawing/2014/main" id="{1BFD18DA-2C6D-4619-8ED1-4C04808E9755}"/>
              </a:ext>
            </a:extLst>
          </p:cNvPr>
          <p:cNvSpPr/>
          <p:nvPr/>
        </p:nvSpPr>
        <p:spPr>
          <a:xfrm>
            <a:off x="25698450" y="789596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hlinkClick r:id="" action="ppaction://noaction"/>
            <a:extLst>
              <a:ext uri="{FF2B5EF4-FFF2-40B4-BE49-F238E27FC236}">
                <a16:creationId xmlns:a16="http://schemas.microsoft.com/office/drawing/2014/main" id="{D45A448A-6A4F-40F2-8A70-2EAD84357E48}"/>
              </a:ext>
            </a:extLst>
          </p:cNvPr>
          <p:cNvSpPr/>
          <p:nvPr/>
        </p:nvSpPr>
        <p:spPr>
          <a:xfrm>
            <a:off x="25698450" y="926143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hlinkClick r:id="" action="ppaction://noaction"/>
            <a:extLst>
              <a:ext uri="{FF2B5EF4-FFF2-40B4-BE49-F238E27FC236}">
                <a16:creationId xmlns:a16="http://schemas.microsoft.com/office/drawing/2014/main" id="{2BE8278F-BB92-41BF-9083-BD8B17BD9AC2}"/>
              </a:ext>
            </a:extLst>
          </p:cNvPr>
          <p:cNvSpPr/>
          <p:nvPr/>
        </p:nvSpPr>
        <p:spPr>
          <a:xfrm>
            <a:off x="25698450" y="1062690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hlinkClick r:id="" action="ppaction://noaction"/>
            <a:extLst>
              <a:ext uri="{FF2B5EF4-FFF2-40B4-BE49-F238E27FC236}">
                <a16:creationId xmlns:a16="http://schemas.microsoft.com/office/drawing/2014/main" id="{5CB04BD4-E02D-4798-A26C-BEC145AB49DB}"/>
              </a:ext>
            </a:extLst>
          </p:cNvPr>
          <p:cNvSpPr/>
          <p:nvPr/>
        </p:nvSpPr>
        <p:spPr>
          <a:xfrm>
            <a:off x="25698450" y="1199237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hlinkClick r:id="" action="ppaction://noaction"/>
            <a:extLst>
              <a:ext uri="{FF2B5EF4-FFF2-40B4-BE49-F238E27FC236}">
                <a16:creationId xmlns:a16="http://schemas.microsoft.com/office/drawing/2014/main" id="{960EAC65-8800-4CAD-9FE7-2E32EA1A6592}"/>
              </a:ext>
            </a:extLst>
          </p:cNvPr>
          <p:cNvSpPr/>
          <p:nvPr/>
        </p:nvSpPr>
        <p:spPr>
          <a:xfrm>
            <a:off x="25698450" y="1335784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hlinkClick r:id="" action="ppaction://noaction"/>
            <a:extLst>
              <a:ext uri="{FF2B5EF4-FFF2-40B4-BE49-F238E27FC236}">
                <a16:creationId xmlns:a16="http://schemas.microsoft.com/office/drawing/2014/main" id="{DFA1BB0B-267B-4951-8EA3-AF3B56A46A59}"/>
              </a:ext>
            </a:extLst>
          </p:cNvPr>
          <p:cNvSpPr/>
          <p:nvPr/>
        </p:nvSpPr>
        <p:spPr>
          <a:xfrm>
            <a:off x="25698450" y="147233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hlinkClick r:id="" action="ppaction://noaction"/>
            <a:extLst>
              <a:ext uri="{FF2B5EF4-FFF2-40B4-BE49-F238E27FC236}">
                <a16:creationId xmlns:a16="http://schemas.microsoft.com/office/drawing/2014/main" id="{275EA8BE-60B0-4FF0-BA96-129F69F22E06}"/>
              </a:ext>
            </a:extLst>
          </p:cNvPr>
          <p:cNvSpPr/>
          <p:nvPr/>
        </p:nvSpPr>
        <p:spPr>
          <a:xfrm>
            <a:off x="25698450" y="16088788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22D3A13-EEE1-4B15-9C0B-5DC1A3E619F0}"/>
              </a:ext>
            </a:extLst>
          </p:cNvPr>
          <p:cNvSpPr/>
          <p:nvPr/>
        </p:nvSpPr>
        <p:spPr>
          <a:xfrm>
            <a:off x="23795500" y="16088788"/>
            <a:ext cx="1691586" cy="1456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 59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8F9B818D-929E-4ECD-A2BA-1263EA0889E7}"/>
              </a:ext>
            </a:extLst>
          </p:cNvPr>
          <p:cNvSpPr/>
          <p:nvPr/>
        </p:nvSpPr>
        <p:spPr>
          <a:xfrm>
            <a:off x="1116239" y="16270514"/>
            <a:ext cx="1248228" cy="12748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: Top Corners Rounded 61">
            <a:hlinkClick r:id="rId2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447800" y="2667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bject 2">
            <a:extLst>
              <a:ext uri="{FF2B5EF4-FFF2-40B4-BE49-F238E27FC236}">
                <a16:creationId xmlns:a16="http://schemas.microsoft.com/office/drawing/2014/main" id="{A7843B35-D7B0-42AB-9877-BA97342BDBE4}"/>
              </a:ext>
            </a:extLst>
          </p:cNvPr>
          <p:cNvSpPr txBox="1"/>
          <p:nvPr/>
        </p:nvSpPr>
        <p:spPr>
          <a:xfrm>
            <a:off x="3067050" y="1349288"/>
            <a:ext cx="6426393" cy="763029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25400" algn="ctr">
              <a:spcBef>
                <a:spcPts val="190"/>
              </a:spcBef>
            </a:pPr>
            <a:r>
              <a:rPr sz="4800" b="1" spc="-10" dirty="0">
                <a:latin typeface="Calibri"/>
                <a:cs typeface="Calibri"/>
              </a:rPr>
              <a:t>Goal</a:t>
            </a:r>
            <a:r>
              <a:rPr sz="4800" b="1" spc="-70" dirty="0">
                <a:latin typeface="Calibri"/>
                <a:cs typeface="Calibri"/>
              </a:rPr>
              <a:t> </a:t>
            </a:r>
            <a:r>
              <a:rPr sz="4800" b="1" spc="-10" dirty="0">
                <a:latin typeface="Calibri"/>
                <a:cs typeface="Calibri"/>
              </a:rPr>
              <a:t>Classification</a:t>
            </a:r>
            <a:endParaRPr sz="4800" dirty="0">
              <a:latin typeface="Calibri"/>
              <a:cs typeface="Calibri"/>
            </a:endParaRPr>
          </a:p>
        </p:txBody>
      </p:sp>
      <p:graphicFrame>
        <p:nvGraphicFramePr>
          <p:cNvPr id="33" name="object 5">
            <a:extLst>
              <a:ext uri="{FF2B5EF4-FFF2-40B4-BE49-F238E27FC236}">
                <a16:creationId xmlns:a16="http://schemas.microsoft.com/office/drawing/2014/main" id="{A02703A7-9334-429C-9DFA-A74E27BB1720}"/>
              </a:ext>
            </a:extLst>
          </p:cNvPr>
          <p:cNvGraphicFramePr>
            <a:graphicFrameLocks noGrp="1"/>
          </p:cNvGraphicFramePr>
          <p:nvPr/>
        </p:nvGraphicFramePr>
        <p:xfrm>
          <a:off x="1217932" y="2386786"/>
          <a:ext cx="11329025" cy="78405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245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6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55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17101">
                <a:tc>
                  <a:txBody>
                    <a:bodyPr/>
                    <a:lstStyle/>
                    <a:p>
                      <a:pPr algn="ctr">
                        <a:lnSpc>
                          <a:spcPts val="124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1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st 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Most</a:t>
                      </a:r>
                      <a:r>
                        <a:rPr sz="2400" spc="-9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Urgent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ts val="124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2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nd</a:t>
                      </a:r>
                      <a:r>
                        <a:rPr sz="2400" spc="127" baseline="27777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Urgent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 w="6350">
                      <a:noFill/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2319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  <a:lnT>
                      <a:noFill/>
                    </a:lnT>
                    <a:lnB w="635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  <a:lnT w="6350">
                      <a:noFill/>
                      <a:prstDash val="solid"/>
                    </a:lnT>
                    <a:lnB w="635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026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140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3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rd</a:t>
                      </a:r>
                      <a:r>
                        <a:rPr sz="2400" spc="127" baseline="27777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Important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T w="6350">
                      <a:noFill/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  <a:p>
                      <a:pPr marL="635" algn="ctr">
                        <a:lnSpc>
                          <a:spcPts val="140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4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th 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Not</a:t>
                      </a:r>
                      <a:r>
                        <a:rPr sz="2400" spc="-8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Important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T w="6350">
                      <a:noFill/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1" name="object 3">
            <a:extLst>
              <a:ext uri="{FF2B5EF4-FFF2-40B4-BE49-F238E27FC236}">
                <a16:creationId xmlns:a16="http://schemas.microsoft.com/office/drawing/2014/main" id="{B3BF3BDB-0074-43B2-B87B-F25407F3CCCC}"/>
              </a:ext>
            </a:extLst>
          </p:cNvPr>
          <p:cNvSpPr/>
          <p:nvPr/>
        </p:nvSpPr>
        <p:spPr>
          <a:xfrm>
            <a:off x="1128430" y="2597186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4" name="object 6">
            <a:extLst>
              <a:ext uri="{FF2B5EF4-FFF2-40B4-BE49-F238E27FC236}">
                <a16:creationId xmlns:a16="http://schemas.microsoft.com/office/drawing/2014/main" id="{21E2FD4A-C6E7-4B43-A044-B0A09935A1AD}"/>
              </a:ext>
            </a:extLst>
          </p:cNvPr>
          <p:cNvSpPr/>
          <p:nvPr/>
        </p:nvSpPr>
        <p:spPr>
          <a:xfrm>
            <a:off x="1174149" y="10358201"/>
            <a:ext cx="5434721" cy="6123022"/>
          </a:xfrm>
          <a:custGeom>
            <a:avLst/>
            <a:gdLst/>
            <a:ahLst/>
            <a:cxnLst/>
            <a:rect l="l" t="t" r="r" b="b"/>
            <a:pathLst>
              <a:path w="2962275" h="3431540">
                <a:moveTo>
                  <a:pt x="0" y="3431159"/>
                </a:moveTo>
                <a:lnTo>
                  <a:pt x="2961766" y="3431159"/>
                </a:lnTo>
                <a:lnTo>
                  <a:pt x="2961766" y="0"/>
                </a:lnTo>
                <a:lnTo>
                  <a:pt x="0" y="0"/>
                </a:lnTo>
                <a:lnTo>
                  <a:pt x="0" y="3431159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5" name="object 7">
            <a:extLst>
              <a:ext uri="{FF2B5EF4-FFF2-40B4-BE49-F238E27FC236}">
                <a16:creationId xmlns:a16="http://schemas.microsoft.com/office/drawing/2014/main" id="{1DA04D45-AB27-4535-801A-EBB6F25212E6}"/>
              </a:ext>
            </a:extLst>
          </p:cNvPr>
          <p:cNvSpPr/>
          <p:nvPr/>
        </p:nvSpPr>
        <p:spPr>
          <a:xfrm>
            <a:off x="1259497" y="10452544"/>
            <a:ext cx="5193566" cy="342900"/>
          </a:xfrm>
          <a:custGeom>
            <a:avLst/>
            <a:gdLst/>
            <a:ahLst/>
            <a:cxnLst/>
            <a:rect l="l" t="t" r="r" b="b"/>
            <a:pathLst>
              <a:path w="2830829" h="171450">
                <a:moveTo>
                  <a:pt x="0" y="170992"/>
                </a:moveTo>
                <a:lnTo>
                  <a:pt x="2830703" y="170992"/>
                </a:lnTo>
                <a:lnTo>
                  <a:pt x="2830703" y="0"/>
                </a:lnTo>
                <a:lnTo>
                  <a:pt x="0" y="0"/>
                </a:lnTo>
                <a:lnTo>
                  <a:pt x="0" y="170992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6" name="object 8">
            <a:extLst>
              <a:ext uri="{FF2B5EF4-FFF2-40B4-BE49-F238E27FC236}">
                <a16:creationId xmlns:a16="http://schemas.microsoft.com/office/drawing/2014/main" id="{263F33B8-7CE9-4385-82D8-ADE8AFAC5EB1}"/>
              </a:ext>
            </a:extLst>
          </p:cNvPr>
          <p:cNvSpPr/>
          <p:nvPr/>
        </p:nvSpPr>
        <p:spPr>
          <a:xfrm>
            <a:off x="6820235" y="10358201"/>
            <a:ext cx="5681004" cy="6123022"/>
          </a:xfrm>
          <a:custGeom>
            <a:avLst/>
            <a:gdLst/>
            <a:ahLst/>
            <a:cxnLst/>
            <a:rect l="l" t="t" r="r" b="b"/>
            <a:pathLst>
              <a:path w="3254375" h="3431540">
                <a:moveTo>
                  <a:pt x="0" y="3431159"/>
                </a:moveTo>
                <a:lnTo>
                  <a:pt x="3254375" y="3431159"/>
                </a:lnTo>
                <a:lnTo>
                  <a:pt x="3254375" y="0"/>
                </a:lnTo>
                <a:lnTo>
                  <a:pt x="0" y="0"/>
                </a:lnTo>
                <a:lnTo>
                  <a:pt x="0" y="3431159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8" name="object 10">
            <a:extLst>
              <a:ext uri="{FF2B5EF4-FFF2-40B4-BE49-F238E27FC236}">
                <a16:creationId xmlns:a16="http://schemas.microsoft.com/office/drawing/2014/main" id="{D74C18D9-9F6D-4E04-8FC5-58A05AFB1F12}"/>
              </a:ext>
            </a:extLst>
          </p:cNvPr>
          <p:cNvSpPr/>
          <p:nvPr/>
        </p:nvSpPr>
        <p:spPr>
          <a:xfrm>
            <a:off x="1128430" y="1044045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0" name="object 12">
            <a:extLst>
              <a:ext uri="{FF2B5EF4-FFF2-40B4-BE49-F238E27FC236}">
                <a16:creationId xmlns:a16="http://schemas.microsoft.com/office/drawing/2014/main" id="{E6BF1142-E064-4903-AE86-F24DC26A8991}"/>
              </a:ext>
            </a:extLst>
          </p:cNvPr>
          <p:cNvSpPr/>
          <p:nvPr/>
        </p:nvSpPr>
        <p:spPr>
          <a:xfrm>
            <a:off x="7423822" y="1044045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3" name="object 15">
            <a:extLst>
              <a:ext uri="{FF2B5EF4-FFF2-40B4-BE49-F238E27FC236}">
                <a16:creationId xmlns:a16="http://schemas.microsoft.com/office/drawing/2014/main" id="{F77D01BA-E477-42CE-85EB-7829C8ED25B8}"/>
              </a:ext>
            </a:extLst>
          </p:cNvPr>
          <p:cNvSpPr/>
          <p:nvPr/>
        </p:nvSpPr>
        <p:spPr>
          <a:xfrm>
            <a:off x="111623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4" name="object 16">
            <a:extLst>
              <a:ext uri="{FF2B5EF4-FFF2-40B4-BE49-F238E27FC236}">
                <a16:creationId xmlns:a16="http://schemas.microsoft.com/office/drawing/2014/main" id="{AFB6542E-FD74-4A5F-95CC-78FD45BE46E8}"/>
              </a:ext>
            </a:extLst>
          </p:cNvPr>
          <p:cNvSpPr/>
          <p:nvPr/>
        </p:nvSpPr>
        <p:spPr>
          <a:xfrm>
            <a:off x="111623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7" name="object 19">
            <a:extLst>
              <a:ext uri="{FF2B5EF4-FFF2-40B4-BE49-F238E27FC236}">
                <a16:creationId xmlns:a16="http://schemas.microsoft.com/office/drawing/2014/main" id="{4854EE60-2782-4E9C-9390-D4FF5F08A77E}"/>
              </a:ext>
            </a:extLst>
          </p:cNvPr>
          <p:cNvSpPr/>
          <p:nvPr/>
        </p:nvSpPr>
        <p:spPr>
          <a:xfrm>
            <a:off x="7051964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0" name="object 22">
            <a:extLst>
              <a:ext uri="{FF2B5EF4-FFF2-40B4-BE49-F238E27FC236}">
                <a16:creationId xmlns:a16="http://schemas.microsoft.com/office/drawing/2014/main" id="{C87A5974-E205-4B03-BC37-AEF7EA800BED}"/>
              </a:ext>
            </a:extLst>
          </p:cNvPr>
          <p:cNvSpPr/>
          <p:nvPr/>
        </p:nvSpPr>
        <p:spPr>
          <a:xfrm>
            <a:off x="741162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3" name="object 25">
            <a:extLst>
              <a:ext uri="{FF2B5EF4-FFF2-40B4-BE49-F238E27FC236}">
                <a16:creationId xmlns:a16="http://schemas.microsoft.com/office/drawing/2014/main" id="{4B47CB9A-3CF7-4B6F-ABCF-C72A09243204}"/>
              </a:ext>
            </a:extLst>
          </p:cNvPr>
          <p:cNvSpPr/>
          <p:nvPr/>
        </p:nvSpPr>
        <p:spPr>
          <a:xfrm>
            <a:off x="13935620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4" name="object 26">
            <a:extLst>
              <a:ext uri="{FF2B5EF4-FFF2-40B4-BE49-F238E27FC236}">
                <a16:creationId xmlns:a16="http://schemas.microsoft.com/office/drawing/2014/main" id="{739C951D-1F43-428D-AE98-1AF368E07A68}"/>
              </a:ext>
            </a:extLst>
          </p:cNvPr>
          <p:cNvSpPr/>
          <p:nvPr/>
        </p:nvSpPr>
        <p:spPr>
          <a:xfrm>
            <a:off x="13935620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graphicFrame>
        <p:nvGraphicFramePr>
          <p:cNvPr id="221" name="Table 3">
            <a:extLst>
              <a:ext uri="{FF2B5EF4-FFF2-40B4-BE49-F238E27FC236}">
                <a16:creationId xmlns:a16="http://schemas.microsoft.com/office/drawing/2014/main" id="{D47B43EA-9621-4B23-B48A-E337E935E4F0}"/>
              </a:ext>
            </a:extLst>
          </p:cNvPr>
          <p:cNvGraphicFramePr>
            <a:graphicFrameLocks noGrp="1"/>
          </p:cNvGraphicFramePr>
          <p:nvPr/>
        </p:nvGraphicFramePr>
        <p:xfrm>
          <a:off x="14774874" y="2597186"/>
          <a:ext cx="10062414" cy="135573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8111">
                  <a:extLst>
                    <a:ext uri="{9D8B030D-6E8A-4147-A177-3AD203B41FA5}">
                      <a16:colId xmlns:a16="http://schemas.microsoft.com/office/drawing/2014/main" val="329328549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858216296"/>
                    </a:ext>
                  </a:extLst>
                </a:gridCol>
                <a:gridCol w="3085341">
                  <a:extLst>
                    <a:ext uri="{9D8B030D-6E8A-4147-A177-3AD203B41FA5}">
                      <a16:colId xmlns:a16="http://schemas.microsoft.com/office/drawing/2014/main" val="2773723347"/>
                    </a:ext>
                  </a:extLst>
                </a:gridCol>
                <a:gridCol w="457847">
                  <a:extLst>
                    <a:ext uri="{9D8B030D-6E8A-4147-A177-3AD203B41FA5}">
                      <a16:colId xmlns:a16="http://schemas.microsoft.com/office/drawing/2014/main" val="3970924410"/>
                    </a:ext>
                  </a:extLst>
                </a:gridCol>
                <a:gridCol w="5712835">
                  <a:extLst>
                    <a:ext uri="{9D8B030D-6E8A-4147-A177-3AD203B41FA5}">
                      <a16:colId xmlns:a16="http://schemas.microsoft.com/office/drawing/2014/main" val="3653340704"/>
                    </a:ext>
                  </a:extLst>
                </a:gridCol>
              </a:tblGrid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10950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4194046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0321369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0016852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833699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7389317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85456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9126564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5621459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1653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009620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354245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112960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7287625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537558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566917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8250689"/>
                  </a:ext>
                </a:extLst>
              </a:tr>
            </a:tbl>
          </a:graphicData>
        </a:graphic>
      </p:graphicFrame>
      <p:sp>
        <p:nvSpPr>
          <p:cNvPr id="222" name="object 2">
            <a:extLst>
              <a:ext uri="{FF2B5EF4-FFF2-40B4-BE49-F238E27FC236}">
                <a16:creationId xmlns:a16="http://schemas.microsoft.com/office/drawing/2014/main" id="{76C1F3F8-23F1-4DE6-9536-DE5F080AFA19}"/>
              </a:ext>
            </a:extLst>
          </p:cNvPr>
          <p:cNvSpPr txBox="1"/>
          <p:nvPr/>
        </p:nvSpPr>
        <p:spPr>
          <a:xfrm>
            <a:off x="18086105" y="1447616"/>
            <a:ext cx="4163630" cy="763029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25400" algn="ctr">
              <a:spcBef>
                <a:spcPts val="190"/>
              </a:spcBef>
            </a:pPr>
            <a:r>
              <a:rPr lang="en-ZA" sz="4800" b="1" spc="-10" dirty="0">
                <a:latin typeface="Calibri"/>
                <a:cs typeface="Calibri"/>
              </a:rPr>
              <a:t>To Do</a:t>
            </a:r>
            <a:endParaRPr sz="4800" dirty="0">
              <a:latin typeface="Calibri"/>
              <a:cs typeface="Calibri"/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25459160" y="1068614"/>
            <a:ext cx="1144165" cy="16347327"/>
            <a:chOff x="25152525" y="1026274"/>
            <a:chExt cx="1144165" cy="16347327"/>
          </a:xfrm>
        </p:grpSpPr>
        <p:sp>
          <p:nvSpPr>
            <p:cNvPr id="39" name="Rectangle: Rounded Corners 16">
              <a:hlinkClick r:id="rId3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163660" y="1026274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1" name="Rectangle: Rounded Corners 17">
              <a:hlinkClick r:id="rId4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163660" y="243648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2" name="Rectangle: Rounded Corners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 userDrawn="1"/>
          </p:nvSpPr>
          <p:spPr>
            <a:xfrm>
              <a:off x="25163660" y="380617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5" name="Rectangle: Rounded Corners 19">
              <a:hlinkClick r:id="rId6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6" name="Rectangle: Rounded Corners 20">
              <a:hlinkClick r:id="rId7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8" name="Rectangle: Rounded Corners 21">
              <a:hlinkClick r:id="rId8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9" name="Rectangle: Rounded Corners 22">
              <a:hlinkClick r:id="rId9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1" name="Rectangle: Rounded Corners 23">
              <a:hlinkClick r:id="rId10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2" name="Rectangle: Rounded Corners 24">
              <a:hlinkClick r:id="rId11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5" name="Rectangle: Rounded Corners 25">
              <a:hlinkClick r:id="rId12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6" name="Rectangle: Rounded Corners 26">
              <a:hlinkClick r:id="rId13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7" name="Rectangle: Rounded Corners 27">
              <a:hlinkClick r:id="rId14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366004" y="1189088"/>
            <a:ext cx="25952458" cy="16180343"/>
            <a:chOff x="344232" y="1193258"/>
            <a:chExt cx="25952458" cy="16180343"/>
          </a:xfrm>
        </p:grpSpPr>
        <p:sp>
          <p:nvSpPr>
            <p:cNvPr id="61" name="Rectangle: Rounded Corners 16">
              <a:hlinkClick r:id="rId3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344232" y="119325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3" name="Rectangle: Rounded Corners 17">
              <a:hlinkClick r:id="rId4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344232" y="256294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4" name="Rectangle: Rounded Corners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344232" y="393263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5" name="Rectangle: Rounded Corners 19">
              <a:hlinkClick r:id="rId6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344232" y="529242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6" name="Rectangle: Rounded Corners 20">
              <a:hlinkClick r:id="rId7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344232" y="667201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7" name="Rectangle: Rounded Corners 21">
              <a:hlinkClick r:id="rId8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8" name="Rectangle: Rounded Corners 22">
              <a:hlinkClick r:id="rId9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9" name="Rectangle: Rounded Corners 23">
              <a:hlinkClick r:id="rId10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0" name="Rectangle: Rounded Corners 24">
              <a:hlinkClick r:id="rId11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1" name="Rectangle: Rounded Corners 25">
              <a:hlinkClick r:id="rId12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2" name="Rectangle: Rounded Corners 26">
              <a:hlinkClick r:id="rId13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3" name="Rectangle: Rounded Corners 27">
              <a:hlinkClick r:id="rId14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sp>
        <p:nvSpPr>
          <p:cNvPr id="74" name="Rectangle: Top Corners Rounded 61">
            <a:hlinkClick r:id="rId2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600200" y="4191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87571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Rectangle: Rounded Corners 524">
            <a:extLst>
              <a:ext uri="{FF2B5EF4-FFF2-40B4-BE49-F238E27FC236}">
                <a16:creationId xmlns:a16="http://schemas.microsoft.com/office/drawing/2014/main" id="{22661A40-0095-4402-BD28-29A32DFFC778}"/>
              </a:ext>
            </a:extLst>
          </p:cNvPr>
          <p:cNvSpPr/>
          <p:nvPr/>
        </p:nvSpPr>
        <p:spPr>
          <a:xfrm>
            <a:off x="1193035" y="1386053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Monday</a:t>
            </a:r>
          </a:p>
        </p:txBody>
      </p:sp>
      <p:graphicFrame>
        <p:nvGraphicFramePr>
          <p:cNvPr id="526" name="Table 526">
            <a:extLst>
              <a:ext uri="{FF2B5EF4-FFF2-40B4-BE49-F238E27FC236}">
                <a16:creationId xmlns:a16="http://schemas.microsoft.com/office/drawing/2014/main" id="{EF55DA1B-51F7-4344-838D-CDDB98178A93}"/>
              </a:ext>
            </a:extLst>
          </p:cNvPr>
          <p:cNvGraphicFramePr>
            <a:graphicFrameLocks noGrp="1"/>
          </p:cNvGraphicFramePr>
          <p:nvPr/>
        </p:nvGraphicFramePr>
        <p:xfrm>
          <a:off x="1224952" y="2106125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27" name="Rectangle: Rounded Corners 526">
            <a:extLst>
              <a:ext uri="{FF2B5EF4-FFF2-40B4-BE49-F238E27FC236}">
                <a16:creationId xmlns:a16="http://schemas.microsoft.com/office/drawing/2014/main" id="{802E2183-6E26-45DC-AA78-441749E0C855}"/>
              </a:ext>
            </a:extLst>
          </p:cNvPr>
          <p:cNvSpPr/>
          <p:nvPr/>
        </p:nvSpPr>
        <p:spPr>
          <a:xfrm>
            <a:off x="1224952" y="533292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Tuesday</a:t>
            </a:r>
          </a:p>
        </p:txBody>
      </p:sp>
      <p:graphicFrame>
        <p:nvGraphicFramePr>
          <p:cNvPr id="528" name="Table 526">
            <a:extLst>
              <a:ext uri="{FF2B5EF4-FFF2-40B4-BE49-F238E27FC236}">
                <a16:creationId xmlns:a16="http://schemas.microsoft.com/office/drawing/2014/main" id="{F3E6595C-8942-44BC-8112-AE82E4B2E65B}"/>
              </a:ext>
            </a:extLst>
          </p:cNvPr>
          <p:cNvGraphicFramePr>
            <a:graphicFrameLocks noGrp="1"/>
          </p:cNvGraphicFramePr>
          <p:nvPr/>
        </p:nvGraphicFramePr>
        <p:xfrm>
          <a:off x="1256869" y="605299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29" name="Rectangle: Rounded Corners 528">
            <a:extLst>
              <a:ext uri="{FF2B5EF4-FFF2-40B4-BE49-F238E27FC236}">
                <a16:creationId xmlns:a16="http://schemas.microsoft.com/office/drawing/2014/main" id="{F554E60D-9173-4374-9DC7-AE52FD0068D8}"/>
              </a:ext>
            </a:extLst>
          </p:cNvPr>
          <p:cNvSpPr/>
          <p:nvPr/>
        </p:nvSpPr>
        <p:spPr>
          <a:xfrm>
            <a:off x="1193035" y="9263228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Wednesday</a:t>
            </a:r>
          </a:p>
        </p:txBody>
      </p:sp>
      <p:graphicFrame>
        <p:nvGraphicFramePr>
          <p:cNvPr id="530" name="Table 526">
            <a:extLst>
              <a:ext uri="{FF2B5EF4-FFF2-40B4-BE49-F238E27FC236}">
                <a16:creationId xmlns:a16="http://schemas.microsoft.com/office/drawing/2014/main" id="{FA60CCC5-059D-4492-AE4E-7A25D734EC17}"/>
              </a:ext>
            </a:extLst>
          </p:cNvPr>
          <p:cNvGraphicFramePr>
            <a:graphicFrameLocks noGrp="1"/>
          </p:cNvGraphicFramePr>
          <p:nvPr/>
        </p:nvGraphicFramePr>
        <p:xfrm>
          <a:off x="1224952" y="9983300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1" name="Rectangle: Rounded Corners 530">
            <a:extLst>
              <a:ext uri="{FF2B5EF4-FFF2-40B4-BE49-F238E27FC236}">
                <a16:creationId xmlns:a16="http://schemas.microsoft.com/office/drawing/2014/main" id="{8D6290B4-8446-4A1C-A310-9D1E54796ED3}"/>
              </a:ext>
            </a:extLst>
          </p:cNvPr>
          <p:cNvSpPr/>
          <p:nvPr/>
        </p:nvSpPr>
        <p:spPr>
          <a:xfrm>
            <a:off x="1192526" y="1312134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Thursday</a:t>
            </a:r>
          </a:p>
        </p:txBody>
      </p:sp>
      <p:graphicFrame>
        <p:nvGraphicFramePr>
          <p:cNvPr id="532" name="Table 526">
            <a:extLst>
              <a:ext uri="{FF2B5EF4-FFF2-40B4-BE49-F238E27FC236}">
                <a16:creationId xmlns:a16="http://schemas.microsoft.com/office/drawing/2014/main" id="{D8343F4D-8B28-46AB-91B8-CE0B7F8AD754}"/>
              </a:ext>
            </a:extLst>
          </p:cNvPr>
          <p:cNvGraphicFramePr>
            <a:graphicFrameLocks noGrp="1"/>
          </p:cNvGraphicFramePr>
          <p:nvPr/>
        </p:nvGraphicFramePr>
        <p:xfrm>
          <a:off x="1224443" y="1384141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3" name="Rectangle: Rounded Corners 532">
            <a:extLst>
              <a:ext uri="{FF2B5EF4-FFF2-40B4-BE49-F238E27FC236}">
                <a16:creationId xmlns:a16="http://schemas.microsoft.com/office/drawing/2014/main" id="{C7332ED9-D87D-4C94-BE3D-A80A2F26E6FA}"/>
              </a:ext>
            </a:extLst>
          </p:cNvPr>
          <p:cNvSpPr/>
          <p:nvPr/>
        </p:nvSpPr>
        <p:spPr>
          <a:xfrm>
            <a:off x="22439927" y="1386053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Friday</a:t>
            </a:r>
          </a:p>
        </p:txBody>
      </p:sp>
      <p:graphicFrame>
        <p:nvGraphicFramePr>
          <p:cNvPr id="534" name="Table 526">
            <a:extLst>
              <a:ext uri="{FF2B5EF4-FFF2-40B4-BE49-F238E27FC236}">
                <a16:creationId xmlns:a16="http://schemas.microsoft.com/office/drawing/2014/main" id="{A4651587-3301-4BE4-B08A-A93921872368}"/>
              </a:ext>
            </a:extLst>
          </p:cNvPr>
          <p:cNvGraphicFramePr>
            <a:graphicFrameLocks noGrp="1"/>
          </p:cNvGraphicFramePr>
          <p:nvPr/>
        </p:nvGraphicFramePr>
        <p:xfrm>
          <a:off x="14066931" y="2106125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5" name="Rectangle: Rounded Corners 534">
            <a:extLst>
              <a:ext uri="{FF2B5EF4-FFF2-40B4-BE49-F238E27FC236}">
                <a16:creationId xmlns:a16="http://schemas.microsoft.com/office/drawing/2014/main" id="{D18545CF-A784-48FF-941B-96749C04EBED}"/>
              </a:ext>
            </a:extLst>
          </p:cNvPr>
          <p:cNvSpPr/>
          <p:nvPr/>
        </p:nvSpPr>
        <p:spPr>
          <a:xfrm>
            <a:off x="22408010" y="533292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Saturday</a:t>
            </a:r>
          </a:p>
        </p:txBody>
      </p:sp>
      <p:graphicFrame>
        <p:nvGraphicFramePr>
          <p:cNvPr id="536" name="Table 526">
            <a:extLst>
              <a:ext uri="{FF2B5EF4-FFF2-40B4-BE49-F238E27FC236}">
                <a16:creationId xmlns:a16="http://schemas.microsoft.com/office/drawing/2014/main" id="{5EA92FD2-DA63-4D12-88F7-FD598D788CDD}"/>
              </a:ext>
            </a:extLst>
          </p:cNvPr>
          <p:cNvGraphicFramePr>
            <a:graphicFrameLocks noGrp="1"/>
          </p:cNvGraphicFramePr>
          <p:nvPr/>
        </p:nvGraphicFramePr>
        <p:xfrm>
          <a:off x="14098848" y="605299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7" name="Rectangle: Rounded Corners 536">
            <a:extLst>
              <a:ext uri="{FF2B5EF4-FFF2-40B4-BE49-F238E27FC236}">
                <a16:creationId xmlns:a16="http://schemas.microsoft.com/office/drawing/2014/main" id="{F1473FCC-D503-4775-9987-B9E2D6C190C0}"/>
              </a:ext>
            </a:extLst>
          </p:cNvPr>
          <p:cNvSpPr/>
          <p:nvPr/>
        </p:nvSpPr>
        <p:spPr>
          <a:xfrm>
            <a:off x="22439927" y="9263228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Sunday</a:t>
            </a:r>
          </a:p>
        </p:txBody>
      </p:sp>
      <p:graphicFrame>
        <p:nvGraphicFramePr>
          <p:cNvPr id="538" name="Table 526">
            <a:extLst>
              <a:ext uri="{FF2B5EF4-FFF2-40B4-BE49-F238E27FC236}">
                <a16:creationId xmlns:a16="http://schemas.microsoft.com/office/drawing/2014/main" id="{6C0EFDD8-6F57-4D70-A037-BAC961600F78}"/>
              </a:ext>
            </a:extLst>
          </p:cNvPr>
          <p:cNvGraphicFramePr>
            <a:graphicFrameLocks noGrp="1"/>
          </p:cNvGraphicFramePr>
          <p:nvPr/>
        </p:nvGraphicFramePr>
        <p:xfrm>
          <a:off x="14066931" y="9983300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grpSp>
        <p:nvGrpSpPr>
          <p:cNvPr id="16" name="Group 15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25459160" y="1068614"/>
            <a:ext cx="1144165" cy="16347327"/>
            <a:chOff x="25152525" y="1026274"/>
            <a:chExt cx="1144165" cy="16347327"/>
          </a:xfrm>
        </p:grpSpPr>
        <p:sp>
          <p:nvSpPr>
            <p:cNvPr id="17" name="Rectangle: Rounded Corners 16">
              <a:hlinkClick r:id="rId2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163660" y="1026274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18" name="Rectangle: Rounded Corners 17">
              <a:hlinkClick r:id="rId3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163660" y="243648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19" name="Rectangle: Rounded Corners 18">
              <a:hlinkClick r:id="rId4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 userDrawn="1"/>
          </p:nvSpPr>
          <p:spPr>
            <a:xfrm>
              <a:off x="25163660" y="380617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0" name="Rectangle: Rounded Corners 19">
              <a:hlinkClick r:id="rId5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1" name="Rectangle: Rounded Corners 20">
              <a:hlinkClick r:id="rId6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2" name="Rectangle: Rounded Corners 21">
              <a:hlinkClick r:id="rId7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3" name="Rectangle: Rounded Corners 22">
              <a:hlinkClick r:id="rId8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4" name="Rectangle: Rounded Corners 23">
              <a:hlinkClick r:id="rId9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5" name="Rectangle: Rounded Corners 24">
              <a:hlinkClick r:id="rId10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6" name="Rectangle: Rounded Corners 25">
              <a:hlinkClick r:id="rId11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7" name="Rectangle: Rounded Corners 26">
              <a:hlinkClick r:id="rId12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8" name="Rectangle: Rounded Corners 27">
              <a:hlinkClick r:id="rId13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366004" y="1189088"/>
            <a:ext cx="25952458" cy="16180343"/>
            <a:chOff x="344232" y="1193258"/>
            <a:chExt cx="25952458" cy="16180343"/>
          </a:xfrm>
        </p:grpSpPr>
        <p:sp>
          <p:nvSpPr>
            <p:cNvPr id="30" name="Rectangle: Rounded Corners 16">
              <a:hlinkClick r:id="rId2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344232" y="119325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1" name="Rectangle: Rounded Corners 17">
              <a:hlinkClick r:id="rId3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344232" y="256294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2" name="Rectangle: Rounded Corners 18">
              <a:hlinkClick r:id="rId4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344232" y="393263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3" name="Rectangle: Rounded Corners 19">
              <a:hlinkClick r:id="rId5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344232" y="529242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4" name="Rectangle: Rounded Corners 20">
              <a:hlinkClick r:id="rId6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344232" y="667201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5" name="Rectangle: Rounded Corners 21">
              <a:hlinkClick r:id="rId7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6" name="Rectangle: Rounded Corners 22">
              <a:hlinkClick r:id="rId8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7" name="Rectangle: Rounded Corners 23">
              <a:hlinkClick r:id="rId9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8" name="Rectangle: Rounded Corners 24">
              <a:hlinkClick r:id="rId10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9" name="Rectangle: Rounded Corners 25">
              <a:hlinkClick r:id="rId11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0" name="Rectangle: Rounded Corners 26">
              <a:hlinkClick r:id="rId12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1" name="Rectangle: Rounded Corners 27">
              <a:hlinkClick r:id="rId13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sp>
        <p:nvSpPr>
          <p:cNvPr id="42" name="Rectangle: Top Corners Rounded 61">
            <a:hlinkClick r:id="rId14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447800" y="2667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74731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ageCurlDouble"/>
      </p:transition>
    </mc:Choice>
    <mc:Fallback xmlns="">
      <p:transition spd="slow" advClick="0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Rounded Corners 9">
            <a:hlinkClick r:id="" action="ppaction://noaction"/>
            <a:extLst>
              <a:ext uri="{FF2B5EF4-FFF2-40B4-BE49-F238E27FC236}">
                <a16:creationId xmlns:a16="http://schemas.microsoft.com/office/drawing/2014/main" id="{446C6CE9-07F3-4FF5-93FF-C749C9E8A595}"/>
              </a:ext>
            </a:extLst>
          </p:cNvPr>
          <p:cNvSpPr/>
          <p:nvPr/>
        </p:nvSpPr>
        <p:spPr>
          <a:xfrm>
            <a:off x="25698450" y="10686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hlinkClick r:id="" action="ppaction://noaction"/>
            <a:extLst>
              <a:ext uri="{FF2B5EF4-FFF2-40B4-BE49-F238E27FC236}">
                <a16:creationId xmlns:a16="http://schemas.microsoft.com/office/drawing/2014/main" id="{8255F68B-2F1A-4CD9-A876-123357C575D6}"/>
              </a:ext>
            </a:extLst>
          </p:cNvPr>
          <p:cNvSpPr/>
          <p:nvPr/>
        </p:nvSpPr>
        <p:spPr>
          <a:xfrm>
            <a:off x="25698450" y="243408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hlinkClick r:id="" action="ppaction://noaction"/>
            <a:extLst>
              <a:ext uri="{FF2B5EF4-FFF2-40B4-BE49-F238E27FC236}">
                <a16:creationId xmlns:a16="http://schemas.microsoft.com/office/drawing/2014/main" id="{F7790886-A193-4B09-A3A6-0132E7DA88A9}"/>
              </a:ext>
            </a:extLst>
          </p:cNvPr>
          <p:cNvSpPr/>
          <p:nvPr/>
        </p:nvSpPr>
        <p:spPr>
          <a:xfrm>
            <a:off x="25698450" y="379955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hlinkClick r:id="" action="ppaction://noaction"/>
            <a:extLst>
              <a:ext uri="{FF2B5EF4-FFF2-40B4-BE49-F238E27FC236}">
                <a16:creationId xmlns:a16="http://schemas.microsoft.com/office/drawing/2014/main" id="{5AF01227-4BF8-4787-B84A-203E86E662C5}"/>
              </a:ext>
            </a:extLst>
          </p:cNvPr>
          <p:cNvSpPr/>
          <p:nvPr/>
        </p:nvSpPr>
        <p:spPr>
          <a:xfrm>
            <a:off x="25698450" y="516502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hlinkClick r:id="" action="ppaction://noaction"/>
            <a:extLst>
              <a:ext uri="{FF2B5EF4-FFF2-40B4-BE49-F238E27FC236}">
                <a16:creationId xmlns:a16="http://schemas.microsoft.com/office/drawing/2014/main" id="{7BFE6CA8-572E-4F3E-9539-BBE1CE79CCF5}"/>
              </a:ext>
            </a:extLst>
          </p:cNvPr>
          <p:cNvSpPr/>
          <p:nvPr/>
        </p:nvSpPr>
        <p:spPr>
          <a:xfrm>
            <a:off x="25698450" y="653049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hlinkClick r:id="" action="ppaction://noaction"/>
            <a:extLst>
              <a:ext uri="{FF2B5EF4-FFF2-40B4-BE49-F238E27FC236}">
                <a16:creationId xmlns:a16="http://schemas.microsoft.com/office/drawing/2014/main" id="{1BFD18DA-2C6D-4619-8ED1-4C04808E9755}"/>
              </a:ext>
            </a:extLst>
          </p:cNvPr>
          <p:cNvSpPr/>
          <p:nvPr/>
        </p:nvSpPr>
        <p:spPr>
          <a:xfrm>
            <a:off x="25698450" y="789596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hlinkClick r:id="" action="ppaction://noaction"/>
            <a:extLst>
              <a:ext uri="{FF2B5EF4-FFF2-40B4-BE49-F238E27FC236}">
                <a16:creationId xmlns:a16="http://schemas.microsoft.com/office/drawing/2014/main" id="{D45A448A-6A4F-40F2-8A70-2EAD84357E48}"/>
              </a:ext>
            </a:extLst>
          </p:cNvPr>
          <p:cNvSpPr/>
          <p:nvPr/>
        </p:nvSpPr>
        <p:spPr>
          <a:xfrm>
            <a:off x="25698450" y="926143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hlinkClick r:id="" action="ppaction://noaction"/>
            <a:extLst>
              <a:ext uri="{FF2B5EF4-FFF2-40B4-BE49-F238E27FC236}">
                <a16:creationId xmlns:a16="http://schemas.microsoft.com/office/drawing/2014/main" id="{2BE8278F-BB92-41BF-9083-BD8B17BD9AC2}"/>
              </a:ext>
            </a:extLst>
          </p:cNvPr>
          <p:cNvSpPr/>
          <p:nvPr/>
        </p:nvSpPr>
        <p:spPr>
          <a:xfrm>
            <a:off x="25698450" y="1062690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hlinkClick r:id="" action="ppaction://noaction"/>
            <a:extLst>
              <a:ext uri="{FF2B5EF4-FFF2-40B4-BE49-F238E27FC236}">
                <a16:creationId xmlns:a16="http://schemas.microsoft.com/office/drawing/2014/main" id="{5CB04BD4-E02D-4798-A26C-BEC145AB49DB}"/>
              </a:ext>
            </a:extLst>
          </p:cNvPr>
          <p:cNvSpPr/>
          <p:nvPr/>
        </p:nvSpPr>
        <p:spPr>
          <a:xfrm>
            <a:off x="25698450" y="1199237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hlinkClick r:id="" action="ppaction://noaction"/>
            <a:extLst>
              <a:ext uri="{FF2B5EF4-FFF2-40B4-BE49-F238E27FC236}">
                <a16:creationId xmlns:a16="http://schemas.microsoft.com/office/drawing/2014/main" id="{960EAC65-8800-4CAD-9FE7-2E32EA1A6592}"/>
              </a:ext>
            </a:extLst>
          </p:cNvPr>
          <p:cNvSpPr/>
          <p:nvPr/>
        </p:nvSpPr>
        <p:spPr>
          <a:xfrm>
            <a:off x="25698450" y="1335784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hlinkClick r:id="" action="ppaction://noaction"/>
            <a:extLst>
              <a:ext uri="{FF2B5EF4-FFF2-40B4-BE49-F238E27FC236}">
                <a16:creationId xmlns:a16="http://schemas.microsoft.com/office/drawing/2014/main" id="{DFA1BB0B-267B-4951-8EA3-AF3B56A46A59}"/>
              </a:ext>
            </a:extLst>
          </p:cNvPr>
          <p:cNvSpPr/>
          <p:nvPr/>
        </p:nvSpPr>
        <p:spPr>
          <a:xfrm>
            <a:off x="25698450" y="147233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hlinkClick r:id="" action="ppaction://noaction"/>
            <a:extLst>
              <a:ext uri="{FF2B5EF4-FFF2-40B4-BE49-F238E27FC236}">
                <a16:creationId xmlns:a16="http://schemas.microsoft.com/office/drawing/2014/main" id="{275EA8BE-60B0-4FF0-BA96-129F69F22E06}"/>
              </a:ext>
            </a:extLst>
          </p:cNvPr>
          <p:cNvSpPr/>
          <p:nvPr/>
        </p:nvSpPr>
        <p:spPr>
          <a:xfrm>
            <a:off x="25698450" y="16088788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22D3A13-EEE1-4B15-9C0B-5DC1A3E619F0}"/>
              </a:ext>
            </a:extLst>
          </p:cNvPr>
          <p:cNvSpPr/>
          <p:nvPr/>
        </p:nvSpPr>
        <p:spPr>
          <a:xfrm>
            <a:off x="23795500" y="16088788"/>
            <a:ext cx="1691586" cy="1456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 59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8F9B818D-929E-4ECD-A2BA-1263EA0889E7}"/>
              </a:ext>
            </a:extLst>
          </p:cNvPr>
          <p:cNvSpPr/>
          <p:nvPr/>
        </p:nvSpPr>
        <p:spPr>
          <a:xfrm>
            <a:off x="1116239" y="16270514"/>
            <a:ext cx="1248228" cy="12748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: Top Corners Rounded 61">
            <a:hlinkClick r:id="rId2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447800" y="2667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bject 2">
            <a:extLst>
              <a:ext uri="{FF2B5EF4-FFF2-40B4-BE49-F238E27FC236}">
                <a16:creationId xmlns:a16="http://schemas.microsoft.com/office/drawing/2014/main" id="{A7843B35-D7B0-42AB-9877-BA97342BDBE4}"/>
              </a:ext>
            </a:extLst>
          </p:cNvPr>
          <p:cNvSpPr txBox="1"/>
          <p:nvPr/>
        </p:nvSpPr>
        <p:spPr>
          <a:xfrm>
            <a:off x="3067050" y="1349288"/>
            <a:ext cx="6426393" cy="763029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25400" algn="ctr">
              <a:spcBef>
                <a:spcPts val="190"/>
              </a:spcBef>
            </a:pPr>
            <a:r>
              <a:rPr sz="4800" b="1" spc="-10" dirty="0">
                <a:latin typeface="Calibri"/>
                <a:cs typeface="Calibri"/>
              </a:rPr>
              <a:t>Goal</a:t>
            </a:r>
            <a:r>
              <a:rPr sz="4800" b="1" spc="-70" dirty="0">
                <a:latin typeface="Calibri"/>
                <a:cs typeface="Calibri"/>
              </a:rPr>
              <a:t> </a:t>
            </a:r>
            <a:r>
              <a:rPr sz="4800" b="1" spc="-10" dirty="0">
                <a:latin typeface="Calibri"/>
                <a:cs typeface="Calibri"/>
              </a:rPr>
              <a:t>Classification</a:t>
            </a:r>
            <a:endParaRPr sz="4800" dirty="0">
              <a:latin typeface="Calibri"/>
              <a:cs typeface="Calibri"/>
            </a:endParaRPr>
          </a:p>
        </p:txBody>
      </p:sp>
      <p:graphicFrame>
        <p:nvGraphicFramePr>
          <p:cNvPr id="33" name="object 5">
            <a:extLst>
              <a:ext uri="{FF2B5EF4-FFF2-40B4-BE49-F238E27FC236}">
                <a16:creationId xmlns:a16="http://schemas.microsoft.com/office/drawing/2014/main" id="{A02703A7-9334-429C-9DFA-A74E27BB1720}"/>
              </a:ext>
            </a:extLst>
          </p:cNvPr>
          <p:cNvGraphicFramePr>
            <a:graphicFrameLocks noGrp="1"/>
          </p:cNvGraphicFramePr>
          <p:nvPr/>
        </p:nvGraphicFramePr>
        <p:xfrm>
          <a:off x="1217932" y="2386786"/>
          <a:ext cx="11329025" cy="78405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245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6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55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17101">
                <a:tc>
                  <a:txBody>
                    <a:bodyPr/>
                    <a:lstStyle/>
                    <a:p>
                      <a:pPr algn="ctr">
                        <a:lnSpc>
                          <a:spcPts val="124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1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st 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Most</a:t>
                      </a:r>
                      <a:r>
                        <a:rPr sz="2400" spc="-9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Urgent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ts val="124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2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nd</a:t>
                      </a:r>
                      <a:r>
                        <a:rPr sz="2400" spc="127" baseline="27777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Urgent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 w="6350">
                      <a:noFill/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2319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  <a:lnT>
                      <a:noFill/>
                    </a:lnT>
                    <a:lnB w="635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  <a:lnT w="6350">
                      <a:noFill/>
                      <a:prstDash val="solid"/>
                    </a:lnT>
                    <a:lnB w="635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026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140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3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rd</a:t>
                      </a:r>
                      <a:r>
                        <a:rPr sz="2400" spc="127" baseline="27777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Important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T w="6350">
                      <a:noFill/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  <a:p>
                      <a:pPr marL="635" algn="ctr">
                        <a:lnSpc>
                          <a:spcPts val="140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4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th 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Not</a:t>
                      </a:r>
                      <a:r>
                        <a:rPr sz="2400" spc="-8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Important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T w="6350">
                      <a:noFill/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1" name="object 3">
            <a:extLst>
              <a:ext uri="{FF2B5EF4-FFF2-40B4-BE49-F238E27FC236}">
                <a16:creationId xmlns:a16="http://schemas.microsoft.com/office/drawing/2014/main" id="{B3BF3BDB-0074-43B2-B87B-F25407F3CCCC}"/>
              </a:ext>
            </a:extLst>
          </p:cNvPr>
          <p:cNvSpPr/>
          <p:nvPr/>
        </p:nvSpPr>
        <p:spPr>
          <a:xfrm>
            <a:off x="1128430" y="2597186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4" name="object 6">
            <a:extLst>
              <a:ext uri="{FF2B5EF4-FFF2-40B4-BE49-F238E27FC236}">
                <a16:creationId xmlns:a16="http://schemas.microsoft.com/office/drawing/2014/main" id="{21E2FD4A-C6E7-4B43-A044-B0A09935A1AD}"/>
              </a:ext>
            </a:extLst>
          </p:cNvPr>
          <p:cNvSpPr/>
          <p:nvPr/>
        </p:nvSpPr>
        <p:spPr>
          <a:xfrm>
            <a:off x="1174149" y="10358201"/>
            <a:ext cx="5434721" cy="6123022"/>
          </a:xfrm>
          <a:custGeom>
            <a:avLst/>
            <a:gdLst/>
            <a:ahLst/>
            <a:cxnLst/>
            <a:rect l="l" t="t" r="r" b="b"/>
            <a:pathLst>
              <a:path w="2962275" h="3431540">
                <a:moveTo>
                  <a:pt x="0" y="3431159"/>
                </a:moveTo>
                <a:lnTo>
                  <a:pt x="2961766" y="3431159"/>
                </a:lnTo>
                <a:lnTo>
                  <a:pt x="2961766" y="0"/>
                </a:lnTo>
                <a:lnTo>
                  <a:pt x="0" y="0"/>
                </a:lnTo>
                <a:lnTo>
                  <a:pt x="0" y="3431159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5" name="object 7">
            <a:extLst>
              <a:ext uri="{FF2B5EF4-FFF2-40B4-BE49-F238E27FC236}">
                <a16:creationId xmlns:a16="http://schemas.microsoft.com/office/drawing/2014/main" id="{1DA04D45-AB27-4535-801A-EBB6F25212E6}"/>
              </a:ext>
            </a:extLst>
          </p:cNvPr>
          <p:cNvSpPr/>
          <p:nvPr/>
        </p:nvSpPr>
        <p:spPr>
          <a:xfrm>
            <a:off x="1259497" y="10452544"/>
            <a:ext cx="5193566" cy="342900"/>
          </a:xfrm>
          <a:custGeom>
            <a:avLst/>
            <a:gdLst/>
            <a:ahLst/>
            <a:cxnLst/>
            <a:rect l="l" t="t" r="r" b="b"/>
            <a:pathLst>
              <a:path w="2830829" h="171450">
                <a:moveTo>
                  <a:pt x="0" y="170992"/>
                </a:moveTo>
                <a:lnTo>
                  <a:pt x="2830703" y="170992"/>
                </a:lnTo>
                <a:lnTo>
                  <a:pt x="2830703" y="0"/>
                </a:lnTo>
                <a:lnTo>
                  <a:pt x="0" y="0"/>
                </a:lnTo>
                <a:lnTo>
                  <a:pt x="0" y="170992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6" name="object 8">
            <a:extLst>
              <a:ext uri="{FF2B5EF4-FFF2-40B4-BE49-F238E27FC236}">
                <a16:creationId xmlns:a16="http://schemas.microsoft.com/office/drawing/2014/main" id="{263F33B8-7CE9-4385-82D8-ADE8AFAC5EB1}"/>
              </a:ext>
            </a:extLst>
          </p:cNvPr>
          <p:cNvSpPr/>
          <p:nvPr/>
        </p:nvSpPr>
        <p:spPr>
          <a:xfrm>
            <a:off x="6820235" y="10358201"/>
            <a:ext cx="5681004" cy="6123022"/>
          </a:xfrm>
          <a:custGeom>
            <a:avLst/>
            <a:gdLst/>
            <a:ahLst/>
            <a:cxnLst/>
            <a:rect l="l" t="t" r="r" b="b"/>
            <a:pathLst>
              <a:path w="3254375" h="3431540">
                <a:moveTo>
                  <a:pt x="0" y="3431159"/>
                </a:moveTo>
                <a:lnTo>
                  <a:pt x="3254375" y="3431159"/>
                </a:lnTo>
                <a:lnTo>
                  <a:pt x="3254375" y="0"/>
                </a:lnTo>
                <a:lnTo>
                  <a:pt x="0" y="0"/>
                </a:lnTo>
                <a:lnTo>
                  <a:pt x="0" y="3431159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8" name="object 10">
            <a:extLst>
              <a:ext uri="{FF2B5EF4-FFF2-40B4-BE49-F238E27FC236}">
                <a16:creationId xmlns:a16="http://schemas.microsoft.com/office/drawing/2014/main" id="{D74C18D9-9F6D-4E04-8FC5-58A05AFB1F12}"/>
              </a:ext>
            </a:extLst>
          </p:cNvPr>
          <p:cNvSpPr/>
          <p:nvPr/>
        </p:nvSpPr>
        <p:spPr>
          <a:xfrm>
            <a:off x="1128430" y="1044045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0" name="object 12">
            <a:extLst>
              <a:ext uri="{FF2B5EF4-FFF2-40B4-BE49-F238E27FC236}">
                <a16:creationId xmlns:a16="http://schemas.microsoft.com/office/drawing/2014/main" id="{E6BF1142-E064-4903-AE86-F24DC26A8991}"/>
              </a:ext>
            </a:extLst>
          </p:cNvPr>
          <p:cNvSpPr/>
          <p:nvPr/>
        </p:nvSpPr>
        <p:spPr>
          <a:xfrm>
            <a:off x="7423822" y="1044045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3" name="object 15">
            <a:extLst>
              <a:ext uri="{FF2B5EF4-FFF2-40B4-BE49-F238E27FC236}">
                <a16:creationId xmlns:a16="http://schemas.microsoft.com/office/drawing/2014/main" id="{F77D01BA-E477-42CE-85EB-7829C8ED25B8}"/>
              </a:ext>
            </a:extLst>
          </p:cNvPr>
          <p:cNvSpPr/>
          <p:nvPr/>
        </p:nvSpPr>
        <p:spPr>
          <a:xfrm>
            <a:off x="111623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4" name="object 16">
            <a:extLst>
              <a:ext uri="{FF2B5EF4-FFF2-40B4-BE49-F238E27FC236}">
                <a16:creationId xmlns:a16="http://schemas.microsoft.com/office/drawing/2014/main" id="{AFB6542E-FD74-4A5F-95CC-78FD45BE46E8}"/>
              </a:ext>
            </a:extLst>
          </p:cNvPr>
          <p:cNvSpPr/>
          <p:nvPr/>
        </p:nvSpPr>
        <p:spPr>
          <a:xfrm>
            <a:off x="111623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7" name="object 19">
            <a:extLst>
              <a:ext uri="{FF2B5EF4-FFF2-40B4-BE49-F238E27FC236}">
                <a16:creationId xmlns:a16="http://schemas.microsoft.com/office/drawing/2014/main" id="{4854EE60-2782-4E9C-9390-D4FF5F08A77E}"/>
              </a:ext>
            </a:extLst>
          </p:cNvPr>
          <p:cNvSpPr/>
          <p:nvPr/>
        </p:nvSpPr>
        <p:spPr>
          <a:xfrm>
            <a:off x="7051964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0" name="object 22">
            <a:extLst>
              <a:ext uri="{FF2B5EF4-FFF2-40B4-BE49-F238E27FC236}">
                <a16:creationId xmlns:a16="http://schemas.microsoft.com/office/drawing/2014/main" id="{C87A5974-E205-4B03-BC37-AEF7EA800BED}"/>
              </a:ext>
            </a:extLst>
          </p:cNvPr>
          <p:cNvSpPr/>
          <p:nvPr/>
        </p:nvSpPr>
        <p:spPr>
          <a:xfrm>
            <a:off x="741162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3" name="object 25">
            <a:extLst>
              <a:ext uri="{FF2B5EF4-FFF2-40B4-BE49-F238E27FC236}">
                <a16:creationId xmlns:a16="http://schemas.microsoft.com/office/drawing/2014/main" id="{4B47CB9A-3CF7-4B6F-ABCF-C72A09243204}"/>
              </a:ext>
            </a:extLst>
          </p:cNvPr>
          <p:cNvSpPr/>
          <p:nvPr/>
        </p:nvSpPr>
        <p:spPr>
          <a:xfrm>
            <a:off x="13935620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4" name="object 26">
            <a:extLst>
              <a:ext uri="{FF2B5EF4-FFF2-40B4-BE49-F238E27FC236}">
                <a16:creationId xmlns:a16="http://schemas.microsoft.com/office/drawing/2014/main" id="{739C951D-1F43-428D-AE98-1AF368E07A68}"/>
              </a:ext>
            </a:extLst>
          </p:cNvPr>
          <p:cNvSpPr/>
          <p:nvPr/>
        </p:nvSpPr>
        <p:spPr>
          <a:xfrm>
            <a:off x="13935620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graphicFrame>
        <p:nvGraphicFramePr>
          <p:cNvPr id="221" name="Table 3">
            <a:extLst>
              <a:ext uri="{FF2B5EF4-FFF2-40B4-BE49-F238E27FC236}">
                <a16:creationId xmlns:a16="http://schemas.microsoft.com/office/drawing/2014/main" id="{D47B43EA-9621-4B23-B48A-E337E935E4F0}"/>
              </a:ext>
            </a:extLst>
          </p:cNvPr>
          <p:cNvGraphicFramePr>
            <a:graphicFrameLocks noGrp="1"/>
          </p:cNvGraphicFramePr>
          <p:nvPr/>
        </p:nvGraphicFramePr>
        <p:xfrm>
          <a:off x="14774874" y="2597186"/>
          <a:ext cx="10062414" cy="135573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8111">
                  <a:extLst>
                    <a:ext uri="{9D8B030D-6E8A-4147-A177-3AD203B41FA5}">
                      <a16:colId xmlns:a16="http://schemas.microsoft.com/office/drawing/2014/main" val="329328549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858216296"/>
                    </a:ext>
                  </a:extLst>
                </a:gridCol>
                <a:gridCol w="3085341">
                  <a:extLst>
                    <a:ext uri="{9D8B030D-6E8A-4147-A177-3AD203B41FA5}">
                      <a16:colId xmlns:a16="http://schemas.microsoft.com/office/drawing/2014/main" val="2773723347"/>
                    </a:ext>
                  </a:extLst>
                </a:gridCol>
                <a:gridCol w="457847">
                  <a:extLst>
                    <a:ext uri="{9D8B030D-6E8A-4147-A177-3AD203B41FA5}">
                      <a16:colId xmlns:a16="http://schemas.microsoft.com/office/drawing/2014/main" val="3970924410"/>
                    </a:ext>
                  </a:extLst>
                </a:gridCol>
                <a:gridCol w="5712835">
                  <a:extLst>
                    <a:ext uri="{9D8B030D-6E8A-4147-A177-3AD203B41FA5}">
                      <a16:colId xmlns:a16="http://schemas.microsoft.com/office/drawing/2014/main" val="3653340704"/>
                    </a:ext>
                  </a:extLst>
                </a:gridCol>
              </a:tblGrid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10950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4194046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0321369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0016852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833699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7389317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85456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9126564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5621459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1653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009620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354245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112960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7287625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537558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566917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8250689"/>
                  </a:ext>
                </a:extLst>
              </a:tr>
            </a:tbl>
          </a:graphicData>
        </a:graphic>
      </p:graphicFrame>
      <p:sp>
        <p:nvSpPr>
          <p:cNvPr id="222" name="object 2">
            <a:extLst>
              <a:ext uri="{FF2B5EF4-FFF2-40B4-BE49-F238E27FC236}">
                <a16:creationId xmlns:a16="http://schemas.microsoft.com/office/drawing/2014/main" id="{76C1F3F8-23F1-4DE6-9536-DE5F080AFA19}"/>
              </a:ext>
            </a:extLst>
          </p:cNvPr>
          <p:cNvSpPr txBox="1"/>
          <p:nvPr/>
        </p:nvSpPr>
        <p:spPr>
          <a:xfrm>
            <a:off x="18086105" y="1447616"/>
            <a:ext cx="4163630" cy="763029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25400" algn="ctr">
              <a:spcBef>
                <a:spcPts val="190"/>
              </a:spcBef>
            </a:pPr>
            <a:r>
              <a:rPr lang="en-ZA" sz="4800" b="1" spc="-10" dirty="0">
                <a:latin typeface="Calibri"/>
                <a:cs typeface="Calibri"/>
              </a:rPr>
              <a:t>To Do</a:t>
            </a:r>
            <a:endParaRPr sz="4800" dirty="0">
              <a:latin typeface="Calibri"/>
              <a:cs typeface="Calibri"/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25459160" y="1068614"/>
            <a:ext cx="1144165" cy="16347327"/>
            <a:chOff x="25152525" y="1026274"/>
            <a:chExt cx="1144165" cy="16347327"/>
          </a:xfrm>
        </p:grpSpPr>
        <p:sp>
          <p:nvSpPr>
            <p:cNvPr id="39" name="Rectangle: Rounded Corners 16">
              <a:hlinkClick r:id="rId3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163660" y="1026274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1" name="Rectangle: Rounded Corners 17">
              <a:hlinkClick r:id="rId4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163660" y="243648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2" name="Rectangle: Rounded Corners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 userDrawn="1"/>
          </p:nvSpPr>
          <p:spPr>
            <a:xfrm>
              <a:off x="25163660" y="380617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5" name="Rectangle: Rounded Corners 19">
              <a:hlinkClick r:id="rId6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6" name="Rectangle: Rounded Corners 20">
              <a:hlinkClick r:id="rId7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8" name="Rectangle: Rounded Corners 21">
              <a:hlinkClick r:id="rId8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9" name="Rectangle: Rounded Corners 22">
              <a:hlinkClick r:id="rId9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1" name="Rectangle: Rounded Corners 23">
              <a:hlinkClick r:id="rId10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2" name="Rectangle: Rounded Corners 24">
              <a:hlinkClick r:id="rId11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5" name="Rectangle: Rounded Corners 25">
              <a:hlinkClick r:id="rId12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6" name="Rectangle: Rounded Corners 26">
              <a:hlinkClick r:id="rId13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7" name="Rectangle: Rounded Corners 27">
              <a:hlinkClick r:id="rId14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366004" y="1189088"/>
            <a:ext cx="25952458" cy="16180343"/>
            <a:chOff x="344232" y="1193258"/>
            <a:chExt cx="25952458" cy="16180343"/>
          </a:xfrm>
        </p:grpSpPr>
        <p:sp>
          <p:nvSpPr>
            <p:cNvPr id="61" name="Rectangle: Rounded Corners 16">
              <a:hlinkClick r:id="rId3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344232" y="119325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3" name="Rectangle: Rounded Corners 17">
              <a:hlinkClick r:id="rId4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344232" y="256294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4" name="Rectangle: Rounded Corners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344232" y="393263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5" name="Rectangle: Rounded Corners 19">
              <a:hlinkClick r:id="rId6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344232" y="529242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6" name="Rectangle: Rounded Corners 20">
              <a:hlinkClick r:id="rId7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344232" y="667201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7" name="Rectangle: Rounded Corners 21">
              <a:hlinkClick r:id="rId8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8" name="Rectangle: Rounded Corners 22">
              <a:hlinkClick r:id="rId9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9" name="Rectangle: Rounded Corners 23">
              <a:hlinkClick r:id="rId10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0" name="Rectangle: Rounded Corners 24">
              <a:hlinkClick r:id="rId11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1" name="Rectangle: Rounded Corners 25">
              <a:hlinkClick r:id="rId12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2" name="Rectangle: Rounded Corners 26">
              <a:hlinkClick r:id="rId13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3" name="Rectangle: Rounded Corners 27">
              <a:hlinkClick r:id="rId14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sp>
        <p:nvSpPr>
          <p:cNvPr id="74" name="Rectangle: Top Corners Rounded 61">
            <a:hlinkClick r:id="rId2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600200" y="4191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60629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Rectangle: Rounded Corners 524">
            <a:extLst>
              <a:ext uri="{FF2B5EF4-FFF2-40B4-BE49-F238E27FC236}">
                <a16:creationId xmlns:a16="http://schemas.microsoft.com/office/drawing/2014/main" id="{22661A40-0095-4402-BD28-29A32DFFC778}"/>
              </a:ext>
            </a:extLst>
          </p:cNvPr>
          <p:cNvSpPr/>
          <p:nvPr/>
        </p:nvSpPr>
        <p:spPr>
          <a:xfrm>
            <a:off x="1193035" y="1386053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Monday</a:t>
            </a:r>
          </a:p>
        </p:txBody>
      </p:sp>
      <p:graphicFrame>
        <p:nvGraphicFramePr>
          <p:cNvPr id="526" name="Table 526">
            <a:extLst>
              <a:ext uri="{FF2B5EF4-FFF2-40B4-BE49-F238E27FC236}">
                <a16:creationId xmlns:a16="http://schemas.microsoft.com/office/drawing/2014/main" id="{EF55DA1B-51F7-4344-838D-CDDB98178A93}"/>
              </a:ext>
            </a:extLst>
          </p:cNvPr>
          <p:cNvGraphicFramePr>
            <a:graphicFrameLocks noGrp="1"/>
          </p:cNvGraphicFramePr>
          <p:nvPr/>
        </p:nvGraphicFramePr>
        <p:xfrm>
          <a:off x="1224952" y="2106125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27" name="Rectangle: Rounded Corners 526">
            <a:extLst>
              <a:ext uri="{FF2B5EF4-FFF2-40B4-BE49-F238E27FC236}">
                <a16:creationId xmlns:a16="http://schemas.microsoft.com/office/drawing/2014/main" id="{802E2183-6E26-45DC-AA78-441749E0C855}"/>
              </a:ext>
            </a:extLst>
          </p:cNvPr>
          <p:cNvSpPr/>
          <p:nvPr/>
        </p:nvSpPr>
        <p:spPr>
          <a:xfrm>
            <a:off x="1224952" y="533292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Tuesday</a:t>
            </a:r>
          </a:p>
        </p:txBody>
      </p:sp>
      <p:graphicFrame>
        <p:nvGraphicFramePr>
          <p:cNvPr id="528" name="Table 526">
            <a:extLst>
              <a:ext uri="{FF2B5EF4-FFF2-40B4-BE49-F238E27FC236}">
                <a16:creationId xmlns:a16="http://schemas.microsoft.com/office/drawing/2014/main" id="{F3E6595C-8942-44BC-8112-AE82E4B2E65B}"/>
              </a:ext>
            </a:extLst>
          </p:cNvPr>
          <p:cNvGraphicFramePr>
            <a:graphicFrameLocks noGrp="1"/>
          </p:cNvGraphicFramePr>
          <p:nvPr/>
        </p:nvGraphicFramePr>
        <p:xfrm>
          <a:off x="1256869" y="605299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29" name="Rectangle: Rounded Corners 528">
            <a:extLst>
              <a:ext uri="{FF2B5EF4-FFF2-40B4-BE49-F238E27FC236}">
                <a16:creationId xmlns:a16="http://schemas.microsoft.com/office/drawing/2014/main" id="{F554E60D-9173-4374-9DC7-AE52FD0068D8}"/>
              </a:ext>
            </a:extLst>
          </p:cNvPr>
          <p:cNvSpPr/>
          <p:nvPr/>
        </p:nvSpPr>
        <p:spPr>
          <a:xfrm>
            <a:off x="1193035" y="9263228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Wednesday</a:t>
            </a:r>
          </a:p>
        </p:txBody>
      </p:sp>
      <p:graphicFrame>
        <p:nvGraphicFramePr>
          <p:cNvPr id="530" name="Table 526">
            <a:extLst>
              <a:ext uri="{FF2B5EF4-FFF2-40B4-BE49-F238E27FC236}">
                <a16:creationId xmlns:a16="http://schemas.microsoft.com/office/drawing/2014/main" id="{FA60CCC5-059D-4492-AE4E-7A25D734EC17}"/>
              </a:ext>
            </a:extLst>
          </p:cNvPr>
          <p:cNvGraphicFramePr>
            <a:graphicFrameLocks noGrp="1"/>
          </p:cNvGraphicFramePr>
          <p:nvPr/>
        </p:nvGraphicFramePr>
        <p:xfrm>
          <a:off x="1224952" y="9983300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1" name="Rectangle: Rounded Corners 530">
            <a:extLst>
              <a:ext uri="{FF2B5EF4-FFF2-40B4-BE49-F238E27FC236}">
                <a16:creationId xmlns:a16="http://schemas.microsoft.com/office/drawing/2014/main" id="{8D6290B4-8446-4A1C-A310-9D1E54796ED3}"/>
              </a:ext>
            </a:extLst>
          </p:cNvPr>
          <p:cNvSpPr/>
          <p:nvPr/>
        </p:nvSpPr>
        <p:spPr>
          <a:xfrm>
            <a:off x="1192526" y="1312134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Thursday</a:t>
            </a:r>
          </a:p>
        </p:txBody>
      </p:sp>
      <p:graphicFrame>
        <p:nvGraphicFramePr>
          <p:cNvPr id="532" name="Table 526">
            <a:extLst>
              <a:ext uri="{FF2B5EF4-FFF2-40B4-BE49-F238E27FC236}">
                <a16:creationId xmlns:a16="http://schemas.microsoft.com/office/drawing/2014/main" id="{D8343F4D-8B28-46AB-91B8-CE0B7F8AD754}"/>
              </a:ext>
            </a:extLst>
          </p:cNvPr>
          <p:cNvGraphicFramePr>
            <a:graphicFrameLocks noGrp="1"/>
          </p:cNvGraphicFramePr>
          <p:nvPr/>
        </p:nvGraphicFramePr>
        <p:xfrm>
          <a:off x="1224443" y="1384141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3" name="Rectangle: Rounded Corners 532">
            <a:extLst>
              <a:ext uri="{FF2B5EF4-FFF2-40B4-BE49-F238E27FC236}">
                <a16:creationId xmlns:a16="http://schemas.microsoft.com/office/drawing/2014/main" id="{C7332ED9-D87D-4C94-BE3D-A80A2F26E6FA}"/>
              </a:ext>
            </a:extLst>
          </p:cNvPr>
          <p:cNvSpPr/>
          <p:nvPr/>
        </p:nvSpPr>
        <p:spPr>
          <a:xfrm>
            <a:off x="22439927" y="1386053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Friday</a:t>
            </a:r>
          </a:p>
        </p:txBody>
      </p:sp>
      <p:graphicFrame>
        <p:nvGraphicFramePr>
          <p:cNvPr id="534" name="Table 526">
            <a:extLst>
              <a:ext uri="{FF2B5EF4-FFF2-40B4-BE49-F238E27FC236}">
                <a16:creationId xmlns:a16="http://schemas.microsoft.com/office/drawing/2014/main" id="{A4651587-3301-4BE4-B08A-A93921872368}"/>
              </a:ext>
            </a:extLst>
          </p:cNvPr>
          <p:cNvGraphicFramePr>
            <a:graphicFrameLocks noGrp="1"/>
          </p:cNvGraphicFramePr>
          <p:nvPr/>
        </p:nvGraphicFramePr>
        <p:xfrm>
          <a:off x="14066931" y="2106125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5" name="Rectangle: Rounded Corners 534">
            <a:extLst>
              <a:ext uri="{FF2B5EF4-FFF2-40B4-BE49-F238E27FC236}">
                <a16:creationId xmlns:a16="http://schemas.microsoft.com/office/drawing/2014/main" id="{D18545CF-A784-48FF-941B-96749C04EBED}"/>
              </a:ext>
            </a:extLst>
          </p:cNvPr>
          <p:cNvSpPr/>
          <p:nvPr/>
        </p:nvSpPr>
        <p:spPr>
          <a:xfrm>
            <a:off x="22408010" y="533292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Saturday</a:t>
            </a:r>
          </a:p>
        </p:txBody>
      </p:sp>
      <p:graphicFrame>
        <p:nvGraphicFramePr>
          <p:cNvPr id="536" name="Table 526">
            <a:extLst>
              <a:ext uri="{FF2B5EF4-FFF2-40B4-BE49-F238E27FC236}">
                <a16:creationId xmlns:a16="http://schemas.microsoft.com/office/drawing/2014/main" id="{5EA92FD2-DA63-4D12-88F7-FD598D788CDD}"/>
              </a:ext>
            </a:extLst>
          </p:cNvPr>
          <p:cNvGraphicFramePr>
            <a:graphicFrameLocks noGrp="1"/>
          </p:cNvGraphicFramePr>
          <p:nvPr/>
        </p:nvGraphicFramePr>
        <p:xfrm>
          <a:off x="14098848" y="605299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7" name="Rectangle: Rounded Corners 536">
            <a:extLst>
              <a:ext uri="{FF2B5EF4-FFF2-40B4-BE49-F238E27FC236}">
                <a16:creationId xmlns:a16="http://schemas.microsoft.com/office/drawing/2014/main" id="{F1473FCC-D503-4775-9987-B9E2D6C190C0}"/>
              </a:ext>
            </a:extLst>
          </p:cNvPr>
          <p:cNvSpPr/>
          <p:nvPr/>
        </p:nvSpPr>
        <p:spPr>
          <a:xfrm>
            <a:off x="22439927" y="9263228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Sunday</a:t>
            </a:r>
          </a:p>
        </p:txBody>
      </p:sp>
      <p:graphicFrame>
        <p:nvGraphicFramePr>
          <p:cNvPr id="538" name="Table 526">
            <a:extLst>
              <a:ext uri="{FF2B5EF4-FFF2-40B4-BE49-F238E27FC236}">
                <a16:creationId xmlns:a16="http://schemas.microsoft.com/office/drawing/2014/main" id="{6C0EFDD8-6F57-4D70-A037-BAC961600F78}"/>
              </a:ext>
            </a:extLst>
          </p:cNvPr>
          <p:cNvGraphicFramePr>
            <a:graphicFrameLocks noGrp="1"/>
          </p:cNvGraphicFramePr>
          <p:nvPr/>
        </p:nvGraphicFramePr>
        <p:xfrm>
          <a:off x="14066931" y="9983300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grpSp>
        <p:nvGrpSpPr>
          <p:cNvPr id="16" name="Group 15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25459160" y="1068614"/>
            <a:ext cx="1144165" cy="16347327"/>
            <a:chOff x="25152525" y="1026274"/>
            <a:chExt cx="1144165" cy="16347327"/>
          </a:xfrm>
        </p:grpSpPr>
        <p:sp>
          <p:nvSpPr>
            <p:cNvPr id="17" name="Rectangle: Rounded Corners 16">
              <a:hlinkClick r:id="rId2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163660" y="1026274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18" name="Rectangle: Rounded Corners 17">
              <a:hlinkClick r:id="rId3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163660" y="243648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19" name="Rectangle: Rounded Corners 18">
              <a:hlinkClick r:id="rId4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 userDrawn="1"/>
          </p:nvSpPr>
          <p:spPr>
            <a:xfrm>
              <a:off x="25163660" y="380617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0" name="Rectangle: Rounded Corners 19">
              <a:hlinkClick r:id="rId5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1" name="Rectangle: Rounded Corners 20">
              <a:hlinkClick r:id="rId6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2" name="Rectangle: Rounded Corners 21">
              <a:hlinkClick r:id="rId7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3" name="Rectangle: Rounded Corners 22">
              <a:hlinkClick r:id="rId8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4" name="Rectangle: Rounded Corners 23">
              <a:hlinkClick r:id="rId9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5" name="Rectangle: Rounded Corners 24">
              <a:hlinkClick r:id="rId10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6" name="Rectangle: Rounded Corners 25">
              <a:hlinkClick r:id="rId11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7" name="Rectangle: Rounded Corners 26">
              <a:hlinkClick r:id="rId12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8" name="Rectangle: Rounded Corners 27">
              <a:hlinkClick r:id="rId13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366004" y="1189088"/>
            <a:ext cx="25952458" cy="16180343"/>
            <a:chOff x="344232" y="1193258"/>
            <a:chExt cx="25952458" cy="16180343"/>
          </a:xfrm>
        </p:grpSpPr>
        <p:sp>
          <p:nvSpPr>
            <p:cNvPr id="30" name="Rectangle: Rounded Corners 16">
              <a:hlinkClick r:id="rId2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344232" y="119325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1" name="Rectangle: Rounded Corners 17">
              <a:hlinkClick r:id="rId3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344232" y="256294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2" name="Rectangle: Rounded Corners 18">
              <a:hlinkClick r:id="rId4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344232" y="393263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3" name="Rectangle: Rounded Corners 19">
              <a:hlinkClick r:id="rId5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344232" y="529242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4" name="Rectangle: Rounded Corners 20">
              <a:hlinkClick r:id="rId6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344232" y="667201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5" name="Rectangle: Rounded Corners 21">
              <a:hlinkClick r:id="rId7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6" name="Rectangle: Rounded Corners 22">
              <a:hlinkClick r:id="rId8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7" name="Rectangle: Rounded Corners 23">
              <a:hlinkClick r:id="rId9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8" name="Rectangle: Rounded Corners 24">
              <a:hlinkClick r:id="rId10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9" name="Rectangle: Rounded Corners 25">
              <a:hlinkClick r:id="rId11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0" name="Rectangle: Rounded Corners 26">
              <a:hlinkClick r:id="rId12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1" name="Rectangle: Rounded Corners 27">
              <a:hlinkClick r:id="rId13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sp>
        <p:nvSpPr>
          <p:cNvPr id="42" name="Rectangle: Top Corners Rounded 61">
            <a:hlinkClick r:id="rId14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447800" y="2667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47635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ageCurlDouble"/>
      </p:transition>
    </mc:Choice>
    <mc:Fallback xmlns="">
      <p:transition spd="slow" advClick="0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Rounded Corners 9">
            <a:hlinkClick r:id="" action="ppaction://noaction"/>
            <a:extLst>
              <a:ext uri="{FF2B5EF4-FFF2-40B4-BE49-F238E27FC236}">
                <a16:creationId xmlns:a16="http://schemas.microsoft.com/office/drawing/2014/main" id="{446C6CE9-07F3-4FF5-93FF-C749C9E8A595}"/>
              </a:ext>
            </a:extLst>
          </p:cNvPr>
          <p:cNvSpPr/>
          <p:nvPr/>
        </p:nvSpPr>
        <p:spPr>
          <a:xfrm>
            <a:off x="25698450" y="10686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hlinkClick r:id="" action="ppaction://noaction"/>
            <a:extLst>
              <a:ext uri="{FF2B5EF4-FFF2-40B4-BE49-F238E27FC236}">
                <a16:creationId xmlns:a16="http://schemas.microsoft.com/office/drawing/2014/main" id="{8255F68B-2F1A-4CD9-A876-123357C575D6}"/>
              </a:ext>
            </a:extLst>
          </p:cNvPr>
          <p:cNvSpPr/>
          <p:nvPr/>
        </p:nvSpPr>
        <p:spPr>
          <a:xfrm>
            <a:off x="25698450" y="243408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hlinkClick r:id="" action="ppaction://noaction"/>
            <a:extLst>
              <a:ext uri="{FF2B5EF4-FFF2-40B4-BE49-F238E27FC236}">
                <a16:creationId xmlns:a16="http://schemas.microsoft.com/office/drawing/2014/main" id="{F7790886-A193-4B09-A3A6-0132E7DA88A9}"/>
              </a:ext>
            </a:extLst>
          </p:cNvPr>
          <p:cNvSpPr/>
          <p:nvPr/>
        </p:nvSpPr>
        <p:spPr>
          <a:xfrm>
            <a:off x="25698450" y="379955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hlinkClick r:id="" action="ppaction://noaction"/>
            <a:extLst>
              <a:ext uri="{FF2B5EF4-FFF2-40B4-BE49-F238E27FC236}">
                <a16:creationId xmlns:a16="http://schemas.microsoft.com/office/drawing/2014/main" id="{5AF01227-4BF8-4787-B84A-203E86E662C5}"/>
              </a:ext>
            </a:extLst>
          </p:cNvPr>
          <p:cNvSpPr/>
          <p:nvPr/>
        </p:nvSpPr>
        <p:spPr>
          <a:xfrm>
            <a:off x="25698450" y="516502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hlinkClick r:id="" action="ppaction://noaction"/>
            <a:extLst>
              <a:ext uri="{FF2B5EF4-FFF2-40B4-BE49-F238E27FC236}">
                <a16:creationId xmlns:a16="http://schemas.microsoft.com/office/drawing/2014/main" id="{7BFE6CA8-572E-4F3E-9539-BBE1CE79CCF5}"/>
              </a:ext>
            </a:extLst>
          </p:cNvPr>
          <p:cNvSpPr/>
          <p:nvPr/>
        </p:nvSpPr>
        <p:spPr>
          <a:xfrm>
            <a:off x="25698450" y="653049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hlinkClick r:id="" action="ppaction://noaction"/>
            <a:extLst>
              <a:ext uri="{FF2B5EF4-FFF2-40B4-BE49-F238E27FC236}">
                <a16:creationId xmlns:a16="http://schemas.microsoft.com/office/drawing/2014/main" id="{1BFD18DA-2C6D-4619-8ED1-4C04808E9755}"/>
              </a:ext>
            </a:extLst>
          </p:cNvPr>
          <p:cNvSpPr/>
          <p:nvPr/>
        </p:nvSpPr>
        <p:spPr>
          <a:xfrm>
            <a:off x="25698450" y="789596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hlinkClick r:id="" action="ppaction://noaction"/>
            <a:extLst>
              <a:ext uri="{FF2B5EF4-FFF2-40B4-BE49-F238E27FC236}">
                <a16:creationId xmlns:a16="http://schemas.microsoft.com/office/drawing/2014/main" id="{D45A448A-6A4F-40F2-8A70-2EAD84357E48}"/>
              </a:ext>
            </a:extLst>
          </p:cNvPr>
          <p:cNvSpPr/>
          <p:nvPr/>
        </p:nvSpPr>
        <p:spPr>
          <a:xfrm>
            <a:off x="25698450" y="926143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hlinkClick r:id="" action="ppaction://noaction"/>
            <a:extLst>
              <a:ext uri="{FF2B5EF4-FFF2-40B4-BE49-F238E27FC236}">
                <a16:creationId xmlns:a16="http://schemas.microsoft.com/office/drawing/2014/main" id="{2BE8278F-BB92-41BF-9083-BD8B17BD9AC2}"/>
              </a:ext>
            </a:extLst>
          </p:cNvPr>
          <p:cNvSpPr/>
          <p:nvPr/>
        </p:nvSpPr>
        <p:spPr>
          <a:xfrm>
            <a:off x="25698450" y="1062690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hlinkClick r:id="" action="ppaction://noaction"/>
            <a:extLst>
              <a:ext uri="{FF2B5EF4-FFF2-40B4-BE49-F238E27FC236}">
                <a16:creationId xmlns:a16="http://schemas.microsoft.com/office/drawing/2014/main" id="{5CB04BD4-E02D-4798-A26C-BEC145AB49DB}"/>
              </a:ext>
            </a:extLst>
          </p:cNvPr>
          <p:cNvSpPr/>
          <p:nvPr/>
        </p:nvSpPr>
        <p:spPr>
          <a:xfrm>
            <a:off x="25698450" y="1199237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hlinkClick r:id="" action="ppaction://noaction"/>
            <a:extLst>
              <a:ext uri="{FF2B5EF4-FFF2-40B4-BE49-F238E27FC236}">
                <a16:creationId xmlns:a16="http://schemas.microsoft.com/office/drawing/2014/main" id="{960EAC65-8800-4CAD-9FE7-2E32EA1A6592}"/>
              </a:ext>
            </a:extLst>
          </p:cNvPr>
          <p:cNvSpPr/>
          <p:nvPr/>
        </p:nvSpPr>
        <p:spPr>
          <a:xfrm>
            <a:off x="25698450" y="1335784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hlinkClick r:id="" action="ppaction://noaction"/>
            <a:extLst>
              <a:ext uri="{FF2B5EF4-FFF2-40B4-BE49-F238E27FC236}">
                <a16:creationId xmlns:a16="http://schemas.microsoft.com/office/drawing/2014/main" id="{DFA1BB0B-267B-4951-8EA3-AF3B56A46A59}"/>
              </a:ext>
            </a:extLst>
          </p:cNvPr>
          <p:cNvSpPr/>
          <p:nvPr/>
        </p:nvSpPr>
        <p:spPr>
          <a:xfrm>
            <a:off x="25698450" y="147233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hlinkClick r:id="" action="ppaction://noaction"/>
            <a:extLst>
              <a:ext uri="{FF2B5EF4-FFF2-40B4-BE49-F238E27FC236}">
                <a16:creationId xmlns:a16="http://schemas.microsoft.com/office/drawing/2014/main" id="{275EA8BE-60B0-4FF0-BA96-129F69F22E06}"/>
              </a:ext>
            </a:extLst>
          </p:cNvPr>
          <p:cNvSpPr/>
          <p:nvPr/>
        </p:nvSpPr>
        <p:spPr>
          <a:xfrm>
            <a:off x="25698450" y="16088788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22D3A13-EEE1-4B15-9C0B-5DC1A3E619F0}"/>
              </a:ext>
            </a:extLst>
          </p:cNvPr>
          <p:cNvSpPr/>
          <p:nvPr/>
        </p:nvSpPr>
        <p:spPr>
          <a:xfrm>
            <a:off x="23795500" y="16088788"/>
            <a:ext cx="1691586" cy="1456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 59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8F9B818D-929E-4ECD-A2BA-1263EA0889E7}"/>
              </a:ext>
            </a:extLst>
          </p:cNvPr>
          <p:cNvSpPr/>
          <p:nvPr/>
        </p:nvSpPr>
        <p:spPr>
          <a:xfrm>
            <a:off x="1116239" y="16270514"/>
            <a:ext cx="1248228" cy="12748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: Top Corners Rounded 61">
            <a:hlinkClick r:id="rId2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447800" y="2667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bject 2">
            <a:extLst>
              <a:ext uri="{FF2B5EF4-FFF2-40B4-BE49-F238E27FC236}">
                <a16:creationId xmlns:a16="http://schemas.microsoft.com/office/drawing/2014/main" id="{A7843B35-D7B0-42AB-9877-BA97342BDBE4}"/>
              </a:ext>
            </a:extLst>
          </p:cNvPr>
          <p:cNvSpPr txBox="1"/>
          <p:nvPr/>
        </p:nvSpPr>
        <p:spPr>
          <a:xfrm>
            <a:off x="3067050" y="1349288"/>
            <a:ext cx="6426393" cy="763029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25400" algn="ctr">
              <a:spcBef>
                <a:spcPts val="190"/>
              </a:spcBef>
            </a:pPr>
            <a:r>
              <a:rPr sz="4800" b="1" spc="-10" dirty="0">
                <a:latin typeface="Calibri"/>
                <a:cs typeface="Calibri"/>
              </a:rPr>
              <a:t>Goal</a:t>
            </a:r>
            <a:r>
              <a:rPr sz="4800" b="1" spc="-70" dirty="0">
                <a:latin typeface="Calibri"/>
                <a:cs typeface="Calibri"/>
              </a:rPr>
              <a:t> </a:t>
            </a:r>
            <a:r>
              <a:rPr sz="4800" b="1" spc="-10" dirty="0">
                <a:latin typeface="Calibri"/>
                <a:cs typeface="Calibri"/>
              </a:rPr>
              <a:t>Classification</a:t>
            </a:r>
            <a:endParaRPr sz="4800" dirty="0">
              <a:latin typeface="Calibri"/>
              <a:cs typeface="Calibri"/>
            </a:endParaRPr>
          </a:p>
        </p:txBody>
      </p:sp>
      <p:graphicFrame>
        <p:nvGraphicFramePr>
          <p:cNvPr id="33" name="object 5">
            <a:extLst>
              <a:ext uri="{FF2B5EF4-FFF2-40B4-BE49-F238E27FC236}">
                <a16:creationId xmlns:a16="http://schemas.microsoft.com/office/drawing/2014/main" id="{A02703A7-9334-429C-9DFA-A74E27BB1720}"/>
              </a:ext>
            </a:extLst>
          </p:cNvPr>
          <p:cNvGraphicFramePr>
            <a:graphicFrameLocks noGrp="1"/>
          </p:cNvGraphicFramePr>
          <p:nvPr/>
        </p:nvGraphicFramePr>
        <p:xfrm>
          <a:off x="1217932" y="2386786"/>
          <a:ext cx="11329025" cy="78405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245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6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55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17101">
                <a:tc>
                  <a:txBody>
                    <a:bodyPr/>
                    <a:lstStyle/>
                    <a:p>
                      <a:pPr algn="ctr">
                        <a:lnSpc>
                          <a:spcPts val="124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1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st 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Most</a:t>
                      </a:r>
                      <a:r>
                        <a:rPr sz="2400" spc="-9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Urgent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ts val="124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2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nd</a:t>
                      </a:r>
                      <a:r>
                        <a:rPr sz="2400" spc="127" baseline="27777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Urgent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 w="6350">
                      <a:noFill/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2319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  <a:lnT>
                      <a:noFill/>
                    </a:lnT>
                    <a:lnB w="635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  <a:lnT w="6350">
                      <a:noFill/>
                      <a:prstDash val="solid"/>
                    </a:lnT>
                    <a:lnB w="635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026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140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3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rd</a:t>
                      </a:r>
                      <a:r>
                        <a:rPr sz="2400" spc="127" baseline="27777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Important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T w="6350">
                      <a:noFill/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  <a:p>
                      <a:pPr marL="635" algn="ctr">
                        <a:lnSpc>
                          <a:spcPts val="140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4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th 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Not</a:t>
                      </a:r>
                      <a:r>
                        <a:rPr sz="2400" spc="-8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Important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T w="6350">
                      <a:noFill/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1" name="object 3">
            <a:extLst>
              <a:ext uri="{FF2B5EF4-FFF2-40B4-BE49-F238E27FC236}">
                <a16:creationId xmlns:a16="http://schemas.microsoft.com/office/drawing/2014/main" id="{B3BF3BDB-0074-43B2-B87B-F25407F3CCCC}"/>
              </a:ext>
            </a:extLst>
          </p:cNvPr>
          <p:cNvSpPr/>
          <p:nvPr/>
        </p:nvSpPr>
        <p:spPr>
          <a:xfrm>
            <a:off x="1128430" y="2597186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4" name="object 6">
            <a:extLst>
              <a:ext uri="{FF2B5EF4-FFF2-40B4-BE49-F238E27FC236}">
                <a16:creationId xmlns:a16="http://schemas.microsoft.com/office/drawing/2014/main" id="{21E2FD4A-C6E7-4B43-A044-B0A09935A1AD}"/>
              </a:ext>
            </a:extLst>
          </p:cNvPr>
          <p:cNvSpPr/>
          <p:nvPr/>
        </p:nvSpPr>
        <p:spPr>
          <a:xfrm>
            <a:off x="1174149" y="10358201"/>
            <a:ext cx="5434721" cy="6123022"/>
          </a:xfrm>
          <a:custGeom>
            <a:avLst/>
            <a:gdLst/>
            <a:ahLst/>
            <a:cxnLst/>
            <a:rect l="l" t="t" r="r" b="b"/>
            <a:pathLst>
              <a:path w="2962275" h="3431540">
                <a:moveTo>
                  <a:pt x="0" y="3431159"/>
                </a:moveTo>
                <a:lnTo>
                  <a:pt x="2961766" y="3431159"/>
                </a:lnTo>
                <a:lnTo>
                  <a:pt x="2961766" y="0"/>
                </a:lnTo>
                <a:lnTo>
                  <a:pt x="0" y="0"/>
                </a:lnTo>
                <a:lnTo>
                  <a:pt x="0" y="3431159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5" name="object 7">
            <a:extLst>
              <a:ext uri="{FF2B5EF4-FFF2-40B4-BE49-F238E27FC236}">
                <a16:creationId xmlns:a16="http://schemas.microsoft.com/office/drawing/2014/main" id="{1DA04D45-AB27-4535-801A-EBB6F25212E6}"/>
              </a:ext>
            </a:extLst>
          </p:cNvPr>
          <p:cNvSpPr/>
          <p:nvPr/>
        </p:nvSpPr>
        <p:spPr>
          <a:xfrm>
            <a:off x="1259497" y="10452544"/>
            <a:ext cx="5193566" cy="342900"/>
          </a:xfrm>
          <a:custGeom>
            <a:avLst/>
            <a:gdLst/>
            <a:ahLst/>
            <a:cxnLst/>
            <a:rect l="l" t="t" r="r" b="b"/>
            <a:pathLst>
              <a:path w="2830829" h="171450">
                <a:moveTo>
                  <a:pt x="0" y="170992"/>
                </a:moveTo>
                <a:lnTo>
                  <a:pt x="2830703" y="170992"/>
                </a:lnTo>
                <a:lnTo>
                  <a:pt x="2830703" y="0"/>
                </a:lnTo>
                <a:lnTo>
                  <a:pt x="0" y="0"/>
                </a:lnTo>
                <a:lnTo>
                  <a:pt x="0" y="170992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6" name="object 8">
            <a:extLst>
              <a:ext uri="{FF2B5EF4-FFF2-40B4-BE49-F238E27FC236}">
                <a16:creationId xmlns:a16="http://schemas.microsoft.com/office/drawing/2014/main" id="{263F33B8-7CE9-4385-82D8-ADE8AFAC5EB1}"/>
              </a:ext>
            </a:extLst>
          </p:cNvPr>
          <p:cNvSpPr/>
          <p:nvPr/>
        </p:nvSpPr>
        <p:spPr>
          <a:xfrm>
            <a:off x="6820235" y="10358201"/>
            <a:ext cx="5681004" cy="6123022"/>
          </a:xfrm>
          <a:custGeom>
            <a:avLst/>
            <a:gdLst/>
            <a:ahLst/>
            <a:cxnLst/>
            <a:rect l="l" t="t" r="r" b="b"/>
            <a:pathLst>
              <a:path w="3254375" h="3431540">
                <a:moveTo>
                  <a:pt x="0" y="3431159"/>
                </a:moveTo>
                <a:lnTo>
                  <a:pt x="3254375" y="3431159"/>
                </a:lnTo>
                <a:lnTo>
                  <a:pt x="3254375" y="0"/>
                </a:lnTo>
                <a:lnTo>
                  <a:pt x="0" y="0"/>
                </a:lnTo>
                <a:lnTo>
                  <a:pt x="0" y="3431159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8" name="object 10">
            <a:extLst>
              <a:ext uri="{FF2B5EF4-FFF2-40B4-BE49-F238E27FC236}">
                <a16:creationId xmlns:a16="http://schemas.microsoft.com/office/drawing/2014/main" id="{D74C18D9-9F6D-4E04-8FC5-58A05AFB1F12}"/>
              </a:ext>
            </a:extLst>
          </p:cNvPr>
          <p:cNvSpPr/>
          <p:nvPr/>
        </p:nvSpPr>
        <p:spPr>
          <a:xfrm>
            <a:off x="1128430" y="1044045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0" name="object 12">
            <a:extLst>
              <a:ext uri="{FF2B5EF4-FFF2-40B4-BE49-F238E27FC236}">
                <a16:creationId xmlns:a16="http://schemas.microsoft.com/office/drawing/2014/main" id="{E6BF1142-E064-4903-AE86-F24DC26A8991}"/>
              </a:ext>
            </a:extLst>
          </p:cNvPr>
          <p:cNvSpPr/>
          <p:nvPr/>
        </p:nvSpPr>
        <p:spPr>
          <a:xfrm>
            <a:off x="7423822" y="1044045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3" name="object 15">
            <a:extLst>
              <a:ext uri="{FF2B5EF4-FFF2-40B4-BE49-F238E27FC236}">
                <a16:creationId xmlns:a16="http://schemas.microsoft.com/office/drawing/2014/main" id="{F77D01BA-E477-42CE-85EB-7829C8ED25B8}"/>
              </a:ext>
            </a:extLst>
          </p:cNvPr>
          <p:cNvSpPr/>
          <p:nvPr/>
        </p:nvSpPr>
        <p:spPr>
          <a:xfrm>
            <a:off x="111623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4" name="object 16">
            <a:extLst>
              <a:ext uri="{FF2B5EF4-FFF2-40B4-BE49-F238E27FC236}">
                <a16:creationId xmlns:a16="http://schemas.microsoft.com/office/drawing/2014/main" id="{AFB6542E-FD74-4A5F-95CC-78FD45BE46E8}"/>
              </a:ext>
            </a:extLst>
          </p:cNvPr>
          <p:cNvSpPr/>
          <p:nvPr/>
        </p:nvSpPr>
        <p:spPr>
          <a:xfrm>
            <a:off x="111623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7" name="object 19">
            <a:extLst>
              <a:ext uri="{FF2B5EF4-FFF2-40B4-BE49-F238E27FC236}">
                <a16:creationId xmlns:a16="http://schemas.microsoft.com/office/drawing/2014/main" id="{4854EE60-2782-4E9C-9390-D4FF5F08A77E}"/>
              </a:ext>
            </a:extLst>
          </p:cNvPr>
          <p:cNvSpPr/>
          <p:nvPr/>
        </p:nvSpPr>
        <p:spPr>
          <a:xfrm>
            <a:off x="7051964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0" name="object 22">
            <a:extLst>
              <a:ext uri="{FF2B5EF4-FFF2-40B4-BE49-F238E27FC236}">
                <a16:creationId xmlns:a16="http://schemas.microsoft.com/office/drawing/2014/main" id="{C87A5974-E205-4B03-BC37-AEF7EA800BED}"/>
              </a:ext>
            </a:extLst>
          </p:cNvPr>
          <p:cNvSpPr/>
          <p:nvPr/>
        </p:nvSpPr>
        <p:spPr>
          <a:xfrm>
            <a:off x="741162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3" name="object 25">
            <a:extLst>
              <a:ext uri="{FF2B5EF4-FFF2-40B4-BE49-F238E27FC236}">
                <a16:creationId xmlns:a16="http://schemas.microsoft.com/office/drawing/2014/main" id="{4B47CB9A-3CF7-4B6F-ABCF-C72A09243204}"/>
              </a:ext>
            </a:extLst>
          </p:cNvPr>
          <p:cNvSpPr/>
          <p:nvPr/>
        </p:nvSpPr>
        <p:spPr>
          <a:xfrm>
            <a:off x="13935620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4" name="object 26">
            <a:extLst>
              <a:ext uri="{FF2B5EF4-FFF2-40B4-BE49-F238E27FC236}">
                <a16:creationId xmlns:a16="http://schemas.microsoft.com/office/drawing/2014/main" id="{739C951D-1F43-428D-AE98-1AF368E07A68}"/>
              </a:ext>
            </a:extLst>
          </p:cNvPr>
          <p:cNvSpPr/>
          <p:nvPr/>
        </p:nvSpPr>
        <p:spPr>
          <a:xfrm>
            <a:off x="13935620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graphicFrame>
        <p:nvGraphicFramePr>
          <p:cNvPr id="221" name="Table 3">
            <a:extLst>
              <a:ext uri="{FF2B5EF4-FFF2-40B4-BE49-F238E27FC236}">
                <a16:creationId xmlns:a16="http://schemas.microsoft.com/office/drawing/2014/main" id="{D47B43EA-9621-4B23-B48A-E337E935E4F0}"/>
              </a:ext>
            </a:extLst>
          </p:cNvPr>
          <p:cNvGraphicFramePr>
            <a:graphicFrameLocks noGrp="1"/>
          </p:cNvGraphicFramePr>
          <p:nvPr/>
        </p:nvGraphicFramePr>
        <p:xfrm>
          <a:off x="14774874" y="2597186"/>
          <a:ext cx="10062414" cy="135573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8111">
                  <a:extLst>
                    <a:ext uri="{9D8B030D-6E8A-4147-A177-3AD203B41FA5}">
                      <a16:colId xmlns:a16="http://schemas.microsoft.com/office/drawing/2014/main" val="329328549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858216296"/>
                    </a:ext>
                  </a:extLst>
                </a:gridCol>
                <a:gridCol w="3085341">
                  <a:extLst>
                    <a:ext uri="{9D8B030D-6E8A-4147-A177-3AD203B41FA5}">
                      <a16:colId xmlns:a16="http://schemas.microsoft.com/office/drawing/2014/main" val="2773723347"/>
                    </a:ext>
                  </a:extLst>
                </a:gridCol>
                <a:gridCol w="457847">
                  <a:extLst>
                    <a:ext uri="{9D8B030D-6E8A-4147-A177-3AD203B41FA5}">
                      <a16:colId xmlns:a16="http://schemas.microsoft.com/office/drawing/2014/main" val="3970924410"/>
                    </a:ext>
                  </a:extLst>
                </a:gridCol>
                <a:gridCol w="5712835">
                  <a:extLst>
                    <a:ext uri="{9D8B030D-6E8A-4147-A177-3AD203B41FA5}">
                      <a16:colId xmlns:a16="http://schemas.microsoft.com/office/drawing/2014/main" val="3653340704"/>
                    </a:ext>
                  </a:extLst>
                </a:gridCol>
              </a:tblGrid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10950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4194046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0321369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0016852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833699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7389317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85456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9126564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5621459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1653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009620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354245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112960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7287625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537558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566917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8250689"/>
                  </a:ext>
                </a:extLst>
              </a:tr>
            </a:tbl>
          </a:graphicData>
        </a:graphic>
      </p:graphicFrame>
      <p:sp>
        <p:nvSpPr>
          <p:cNvPr id="222" name="object 2">
            <a:extLst>
              <a:ext uri="{FF2B5EF4-FFF2-40B4-BE49-F238E27FC236}">
                <a16:creationId xmlns:a16="http://schemas.microsoft.com/office/drawing/2014/main" id="{76C1F3F8-23F1-4DE6-9536-DE5F080AFA19}"/>
              </a:ext>
            </a:extLst>
          </p:cNvPr>
          <p:cNvSpPr txBox="1"/>
          <p:nvPr/>
        </p:nvSpPr>
        <p:spPr>
          <a:xfrm>
            <a:off x="18086105" y="1447616"/>
            <a:ext cx="4163630" cy="763029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25400" algn="ctr">
              <a:spcBef>
                <a:spcPts val="190"/>
              </a:spcBef>
            </a:pPr>
            <a:r>
              <a:rPr lang="en-ZA" sz="4800" b="1" spc="-10" dirty="0">
                <a:latin typeface="Calibri"/>
                <a:cs typeface="Calibri"/>
              </a:rPr>
              <a:t>To Do</a:t>
            </a:r>
            <a:endParaRPr sz="4800" dirty="0">
              <a:latin typeface="Calibri"/>
              <a:cs typeface="Calibri"/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25459160" y="1068614"/>
            <a:ext cx="1144165" cy="16347327"/>
            <a:chOff x="25152525" y="1026274"/>
            <a:chExt cx="1144165" cy="16347327"/>
          </a:xfrm>
        </p:grpSpPr>
        <p:sp>
          <p:nvSpPr>
            <p:cNvPr id="39" name="Rectangle: Rounded Corners 16">
              <a:hlinkClick r:id="rId3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163660" y="1026274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1" name="Rectangle: Rounded Corners 17">
              <a:hlinkClick r:id="rId4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163660" y="243648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2" name="Rectangle: Rounded Corners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 userDrawn="1"/>
          </p:nvSpPr>
          <p:spPr>
            <a:xfrm>
              <a:off x="25163660" y="380617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5" name="Rectangle: Rounded Corners 19">
              <a:hlinkClick r:id="rId6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6" name="Rectangle: Rounded Corners 20">
              <a:hlinkClick r:id="rId7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8" name="Rectangle: Rounded Corners 21">
              <a:hlinkClick r:id="rId8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9" name="Rectangle: Rounded Corners 22">
              <a:hlinkClick r:id="rId9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1" name="Rectangle: Rounded Corners 23">
              <a:hlinkClick r:id="rId10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2" name="Rectangle: Rounded Corners 24">
              <a:hlinkClick r:id="rId11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5" name="Rectangle: Rounded Corners 25">
              <a:hlinkClick r:id="rId12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6" name="Rectangle: Rounded Corners 26">
              <a:hlinkClick r:id="rId13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7" name="Rectangle: Rounded Corners 27">
              <a:hlinkClick r:id="rId14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366004" y="1189088"/>
            <a:ext cx="25952458" cy="16180343"/>
            <a:chOff x="344232" y="1193258"/>
            <a:chExt cx="25952458" cy="16180343"/>
          </a:xfrm>
        </p:grpSpPr>
        <p:sp>
          <p:nvSpPr>
            <p:cNvPr id="61" name="Rectangle: Rounded Corners 16">
              <a:hlinkClick r:id="rId3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344232" y="119325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3" name="Rectangle: Rounded Corners 17">
              <a:hlinkClick r:id="rId4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344232" y="256294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4" name="Rectangle: Rounded Corners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344232" y="393263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5" name="Rectangle: Rounded Corners 19">
              <a:hlinkClick r:id="rId6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344232" y="529242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6" name="Rectangle: Rounded Corners 20">
              <a:hlinkClick r:id="rId7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344232" y="667201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7" name="Rectangle: Rounded Corners 21">
              <a:hlinkClick r:id="rId8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8" name="Rectangle: Rounded Corners 22">
              <a:hlinkClick r:id="rId9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9" name="Rectangle: Rounded Corners 23">
              <a:hlinkClick r:id="rId10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0" name="Rectangle: Rounded Corners 24">
              <a:hlinkClick r:id="rId11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1" name="Rectangle: Rounded Corners 25">
              <a:hlinkClick r:id="rId12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2" name="Rectangle: Rounded Corners 26">
              <a:hlinkClick r:id="rId13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3" name="Rectangle: Rounded Corners 27">
              <a:hlinkClick r:id="rId14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sp>
        <p:nvSpPr>
          <p:cNvPr id="74" name="Rectangle: Top Corners Rounded 61">
            <a:hlinkClick r:id="rId2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600200" y="4191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83847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Rectangle: Rounded Corners 524">
            <a:extLst>
              <a:ext uri="{FF2B5EF4-FFF2-40B4-BE49-F238E27FC236}">
                <a16:creationId xmlns:a16="http://schemas.microsoft.com/office/drawing/2014/main" id="{22661A40-0095-4402-BD28-29A32DFFC778}"/>
              </a:ext>
            </a:extLst>
          </p:cNvPr>
          <p:cNvSpPr/>
          <p:nvPr/>
        </p:nvSpPr>
        <p:spPr>
          <a:xfrm>
            <a:off x="1193035" y="1386053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Monday</a:t>
            </a:r>
          </a:p>
        </p:txBody>
      </p:sp>
      <p:graphicFrame>
        <p:nvGraphicFramePr>
          <p:cNvPr id="526" name="Table 526">
            <a:extLst>
              <a:ext uri="{FF2B5EF4-FFF2-40B4-BE49-F238E27FC236}">
                <a16:creationId xmlns:a16="http://schemas.microsoft.com/office/drawing/2014/main" id="{EF55DA1B-51F7-4344-838D-CDDB98178A93}"/>
              </a:ext>
            </a:extLst>
          </p:cNvPr>
          <p:cNvGraphicFramePr>
            <a:graphicFrameLocks noGrp="1"/>
          </p:cNvGraphicFramePr>
          <p:nvPr/>
        </p:nvGraphicFramePr>
        <p:xfrm>
          <a:off x="1224952" y="2106125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27" name="Rectangle: Rounded Corners 526">
            <a:extLst>
              <a:ext uri="{FF2B5EF4-FFF2-40B4-BE49-F238E27FC236}">
                <a16:creationId xmlns:a16="http://schemas.microsoft.com/office/drawing/2014/main" id="{802E2183-6E26-45DC-AA78-441749E0C855}"/>
              </a:ext>
            </a:extLst>
          </p:cNvPr>
          <p:cNvSpPr/>
          <p:nvPr/>
        </p:nvSpPr>
        <p:spPr>
          <a:xfrm>
            <a:off x="1224952" y="533292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Tuesday</a:t>
            </a:r>
          </a:p>
        </p:txBody>
      </p:sp>
      <p:graphicFrame>
        <p:nvGraphicFramePr>
          <p:cNvPr id="528" name="Table 526">
            <a:extLst>
              <a:ext uri="{FF2B5EF4-FFF2-40B4-BE49-F238E27FC236}">
                <a16:creationId xmlns:a16="http://schemas.microsoft.com/office/drawing/2014/main" id="{F3E6595C-8942-44BC-8112-AE82E4B2E65B}"/>
              </a:ext>
            </a:extLst>
          </p:cNvPr>
          <p:cNvGraphicFramePr>
            <a:graphicFrameLocks noGrp="1"/>
          </p:cNvGraphicFramePr>
          <p:nvPr/>
        </p:nvGraphicFramePr>
        <p:xfrm>
          <a:off x="1256869" y="605299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29" name="Rectangle: Rounded Corners 528">
            <a:extLst>
              <a:ext uri="{FF2B5EF4-FFF2-40B4-BE49-F238E27FC236}">
                <a16:creationId xmlns:a16="http://schemas.microsoft.com/office/drawing/2014/main" id="{F554E60D-9173-4374-9DC7-AE52FD0068D8}"/>
              </a:ext>
            </a:extLst>
          </p:cNvPr>
          <p:cNvSpPr/>
          <p:nvPr/>
        </p:nvSpPr>
        <p:spPr>
          <a:xfrm>
            <a:off x="1193035" y="9263228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Wednesday</a:t>
            </a:r>
          </a:p>
        </p:txBody>
      </p:sp>
      <p:graphicFrame>
        <p:nvGraphicFramePr>
          <p:cNvPr id="530" name="Table 526">
            <a:extLst>
              <a:ext uri="{FF2B5EF4-FFF2-40B4-BE49-F238E27FC236}">
                <a16:creationId xmlns:a16="http://schemas.microsoft.com/office/drawing/2014/main" id="{FA60CCC5-059D-4492-AE4E-7A25D734EC17}"/>
              </a:ext>
            </a:extLst>
          </p:cNvPr>
          <p:cNvGraphicFramePr>
            <a:graphicFrameLocks noGrp="1"/>
          </p:cNvGraphicFramePr>
          <p:nvPr/>
        </p:nvGraphicFramePr>
        <p:xfrm>
          <a:off x="1224952" y="9983300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1" name="Rectangle: Rounded Corners 530">
            <a:extLst>
              <a:ext uri="{FF2B5EF4-FFF2-40B4-BE49-F238E27FC236}">
                <a16:creationId xmlns:a16="http://schemas.microsoft.com/office/drawing/2014/main" id="{8D6290B4-8446-4A1C-A310-9D1E54796ED3}"/>
              </a:ext>
            </a:extLst>
          </p:cNvPr>
          <p:cNvSpPr/>
          <p:nvPr/>
        </p:nvSpPr>
        <p:spPr>
          <a:xfrm>
            <a:off x="1192526" y="1312134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Thursday</a:t>
            </a:r>
          </a:p>
        </p:txBody>
      </p:sp>
      <p:graphicFrame>
        <p:nvGraphicFramePr>
          <p:cNvPr id="532" name="Table 526">
            <a:extLst>
              <a:ext uri="{FF2B5EF4-FFF2-40B4-BE49-F238E27FC236}">
                <a16:creationId xmlns:a16="http://schemas.microsoft.com/office/drawing/2014/main" id="{D8343F4D-8B28-46AB-91B8-CE0B7F8AD754}"/>
              </a:ext>
            </a:extLst>
          </p:cNvPr>
          <p:cNvGraphicFramePr>
            <a:graphicFrameLocks noGrp="1"/>
          </p:cNvGraphicFramePr>
          <p:nvPr/>
        </p:nvGraphicFramePr>
        <p:xfrm>
          <a:off x="1224443" y="1384141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3" name="Rectangle: Rounded Corners 532">
            <a:extLst>
              <a:ext uri="{FF2B5EF4-FFF2-40B4-BE49-F238E27FC236}">
                <a16:creationId xmlns:a16="http://schemas.microsoft.com/office/drawing/2014/main" id="{C7332ED9-D87D-4C94-BE3D-A80A2F26E6FA}"/>
              </a:ext>
            </a:extLst>
          </p:cNvPr>
          <p:cNvSpPr/>
          <p:nvPr/>
        </p:nvSpPr>
        <p:spPr>
          <a:xfrm>
            <a:off x="22439927" y="1386053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Friday</a:t>
            </a:r>
          </a:p>
        </p:txBody>
      </p:sp>
      <p:graphicFrame>
        <p:nvGraphicFramePr>
          <p:cNvPr id="534" name="Table 526">
            <a:extLst>
              <a:ext uri="{FF2B5EF4-FFF2-40B4-BE49-F238E27FC236}">
                <a16:creationId xmlns:a16="http://schemas.microsoft.com/office/drawing/2014/main" id="{A4651587-3301-4BE4-B08A-A93921872368}"/>
              </a:ext>
            </a:extLst>
          </p:cNvPr>
          <p:cNvGraphicFramePr>
            <a:graphicFrameLocks noGrp="1"/>
          </p:cNvGraphicFramePr>
          <p:nvPr/>
        </p:nvGraphicFramePr>
        <p:xfrm>
          <a:off x="14066931" y="2106125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5" name="Rectangle: Rounded Corners 534">
            <a:extLst>
              <a:ext uri="{FF2B5EF4-FFF2-40B4-BE49-F238E27FC236}">
                <a16:creationId xmlns:a16="http://schemas.microsoft.com/office/drawing/2014/main" id="{D18545CF-A784-48FF-941B-96749C04EBED}"/>
              </a:ext>
            </a:extLst>
          </p:cNvPr>
          <p:cNvSpPr/>
          <p:nvPr/>
        </p:nvSpPr>
        <p:spPr>
          <a:xfrm>
            <a:off x="22408010" y="533292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Saturday</a:t>
            </a:r>
          </a:p>
        </p:txBody>
      </p:sp>
      <p:graphicFrame>
        <p:nvGraphicFramePr>
          <p:cNvPr id="536" name="Table 526">
            <a:extLst>
              <a:ext uri="{FF2B5EF4-FFF2-40B4-BE49-F238E27FC236}">
                <a16:creationId xmlns:a16="http://schemas.microsoft.com/office/drawing/2014/main" id="{5EA92FD2-DA63-4D12-88F7-FD598D788CDD}"/>
              </a:ext>
            </a:extLst>
          </p:cNvPr>
          <p:cNvGraphicFramePr>
            <a:graphicFrameLocks noGrp="1"/>
          </p:cNvGraphicFramePr>
          <p:nvPr/>
        </p:nvGraphicFramePr>
        <p:xfrm>
          <a:off x="14098848" y="605299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7" name="Rectangle: Rounded Corners 536">
            <a:extLst>
              <a:ext uri="{FF2B5EF4-FFF2-40B4-BE49-F238E27FC236}">
                <a16:creationId xmlns:a16="http://schemas.microsoft.com/office/drawing/2014/main" id="{F1473FCC-D503-4775-9987-B9E2D6C190C0}"/>
              </a:ext>
            </a:extLst>
          </p:cNvPr>
          <p:cNvSpPr/>
          <p:nvPr/>
        </p:nvSpPr>
        <p:spPr>
          <a:xfrm>
            <a:off x="22439927" y="9263228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Sunday</a:t>
            </a:r>
          </a:p>
        </p:txBody>
      </p:sp>
      <p:graphicFrame>
        <p:nvGraphicFramePr>
          <p:cNvPr id="538" name="Table 526">
            <a:extLst>
              <a:ext uri="{FF2B5EF4-FFF2-40B4-BE49-F238E27FC236}">
                <a16:creationId xmlns:a16="http://schemas.microsoft.com/office/drawing/2014/main" id="{6C0EFDD8-6F57-4D70-A037-BAC961600F78}"/>
              </a:ext>
            </a:extLst>
          </p:cNvPr>
          <p:cNvGraphicFramePr>
            <a:graphicFrameLocks noGrp="1"/>
          </p:cNvGraphicFramePr>
          <p:nvPr/>
        </p:nvGraphicFramePr>
        <p:xfrm>
          <a:off x="14066931" y="9983300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grpSp>
        <p:nvGrpSpPr>
          <p:cNvPr id="16" name="Group 15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25459160" y="1068614"/>
            <a:ext cx="1144165" cy="16347327"/>
            <a:chOff x="25152525" y="1026274"/>
            <a:chExt cx="1144165" cy="16347327"/>
          </a:xfrm>
        </p:grpSpPr>
        <p:sp>
          <p:nvSpPr>
            <p:cNvPr id="17" name="Rectangle: Rounded Corners 16">
              <a:hlinkClick r:id="rId2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163660" y="1026274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18" name="Rectangle: Rounded Corners 17">
              <a:hlinkClick r:id="rId3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163660" y="243648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19" name="Rectangle: Rounded Corners 18">
              <a:hlinkClick r:id="rId4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 userDrawn="1"/>
          </p:nvSpPr>
          <p:spPr>
            <a:xfrm>
              <a:off x="25163660" y="380617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0" name="Rectangle: Rounded Corners 19">
              <a:hlinkClick r:id="rId5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1" name="Rectangle: Rounded Corners 20">
              <a:hlinkClick r:id="rId6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2" name="Rectangle: Rounded Corners 21">
              <a:hlinkClick r:id="rId7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3" name="Rectangle: Rounded Corners 22">
              <a:hlinkClick r:id="rId8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4" name="Rectangle: Rounded Corners 23">
              <a:hlinkClick r:id="rId9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5" name="Rectangle: Rounded Corners 24">
              <a:hlinkClick r:id="rId10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6" name="Rectangle: Rounded Corners 25">
              <a:hlinkClick r:id="rId11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7" name="Rectangle: Rounded Corners 26">
              <a:hlinkClick r:id="rId12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8" name="Rectangle: Rounded Corners 27">
              <a:hlinkClick r:id="rId13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366004" y="1189088"/>
            <a:ext cx="25952458" cy="16180343"/>
            <a:chOff x="344232" y="1193258"/>
            <a:chExt cx="25952458" cy="16180343"/>
          </a:xfrm>
        </p:grpSpPr>
        <p:sp>
          <p:nvSpPr>
            <p:cNvPr id="30" name="Rectangle: Rounded Corners 16">
              <a:hlinkClick r:id="rId2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344232" y="119325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1" name="Rectangle: Rounded Corners 17">
              <a:hlinkClick r:id="rId3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344232" y="256294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2" name="Rectangle: Rounded Corners 18">
              <a:hlinkClick r:id="rId4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344232" y="393263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3" name="Rectangle: Rounded Corners 19">
              <a:hlinkClick r:id="rId5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344232" y="529242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4" name="Rectangle: Rounded Corners 20">
              <a:hlinkClick r:id="rId6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344232" y="667201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5" name="Rectangle: Rounded Corners 21">
              <a:hlinkClick r:id="rId7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6" name="Rectangle: Rounded Corners 22">
              <a:hlinkClick r:id="rId8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7" name="Rectangle: Rounded Corners 23">
              <a:hlinkClick r:id="rId9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8" name="Rectangle: Rounded Corners 24">
              <a:hlinkClick r:id="rId10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9" name="Rectangle: Rounded Corners 25">
              <a:hlinkClick r:id="rId11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0" name="Rectangle: Rounded Corners 26">
              <a:hlinkClick r:id="rId12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1" name="Rectangle: Rounded Corners 27">
              <a:hlinkClick r:id="rId13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sp>
        <p:nvSpPr>
          <p:cNvPr id="42" name="Rectangle: Top Corners Rounded 61">
            <a:hlinkClick r:id="rId14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447800" y="2667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00076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ageCurlDouble"/>
      </p:transition>
    </mc:Choice>
    <mc:Fallback xmlns="">
      <p:transition spd="slow" advClick="0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949DCA2-CEE6-4282-9BD3-4994DF6AB768}"/>
              </a:ext>
            </a:extLst>
          </p:cNvPr>
          <p:cNvSpPr txBox="1"/>
          <p:nvPr/>
        </p:nvSpPr>
        <p:spPr>
          <a:xfrm>
            <a:off x="3067050" y="3285126"/>
            <a:ext cx="774038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900" dirty="0"/>
              <a:t>June</a:t>
            </a:r>
          </a:p>
        </p:txBody>
      </p:sp>
      <p:sp>
        <p:nvSpPr>
          <p:cNvPr id="10" name="Rectangle: Rounded Corners 9">
            <a:hlinkClick r:id="" action="ppaction://noaction"/>
            <a:extLst>
              <a:ext uri="{FF2B5EF4-FFF2-40B4-BE49-F238E27FC236}">
                <a16:creationId xmlns:a16="http://schemas.microsoft.com/office/drawing/2014/main" id="{446C6CE9-07F3-4FF5-93FF-C749C9E8A595}"/>
              </a:ext>
            </a:extLst>
          </p:cNvPr>
          <p:cNvSpPr/>
          <p:nvPr/>
        </p:nvSpPr>
        <p:spPr>
          <a:xfrm>
            <a:off x="25698450" y="10686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hlinkClick r:id="" action="ppaction://noaction"/>
            <a:extLst>
              <a:ext uri="{FF2B5EF4-FFF2-40B4-BE49-F238E27FC236}">
                <a16:creationId xmlns:a16="http://schemas.microsoft.com/office/drawing/2014/main" id="{8255F68B-2F1A-4CD9-A876-123357C575D6}"/>
              </a:ext>
            </a:extLst>
          </p:cNvPr>
          <p:cNvSpPr/>
          <p:nvPr/>
        </p:nvSpPr>
        <p:spPr>
          <a:xfrm>
            <a:off x="25698450" y="243408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hlinkClick r:id="" action="ppaction://noaction"/>
            <a:extLst>
              <a:ext uri="{FF2B5EF4-FFF2-40B4-BE49-F238E27FC236}">
                <a16:creationId xmlns:a16="http://schemas.microsoft.com/office/drawing/2014/main" id="{F7790886-A193-4B09-A3A6-0132E7DA88A9}"/>
              </a:ext>
            </a:extLst>
          </p:cNvPr>
          <p:cNvSpPr/>
          <p:nvPr/>
        </p:nvSpPr>
        <p:spPr>
          <a:xfrm>
            <a:off x="25698450" y="379955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hlinkClick r:id="" action="ppaction://noaction"/>
            <a:extLst>
              <a:ext uri="{FF2B5EF4-FFF2-40B4-BE49-F238E27FC236}">
                <a16:creationId xmlns:a16="http://schemas.microsoft.com/office/drawing/2014/main" id="{5AF01227-4BF8-4787-B84A-203E86E662C5}"/>
              </a:ext>
            </a:extLst>
          </p:cNvPr>
          <p:cNvSpPr/>
          <p:nvPr/>
        </p:nvSpPr>
        <p:spPr>
          <a:xfrm>
            <a:off x="25698450" y="516502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hlinkClick r:id="" action="ppaction://noaction"/>
            <a:extLst>
              <a:ext uri="{FF2B5EF4-FFF2-40B4-BE49-F238E27FC236}">
                <a16:creationId xmlns:a16="http://schemas.microsoft.com/office/drawing/2014/main" id="{7BFE6CA8-572E-4F3E-9539-BBE1CE79CCF5}"/>
              </a:ext>
            </a:extLst>
          </p:cNvPr>
          <p:cNvSpPr/>
          <p:nvPr/>
        </p:nvSpPr>
        <p:spPr>
          <a:xfrm>
            <a:off x="25698450" y="653049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hlinkClick r:id="" action="ppaction://noaction"/>
            <a:extLst>
              <a:ext uri="{FF2B5EF4-FFF2-40B4-BE49-F238E27FC236}">
                <a16:creationId xmlns:a16="http://schemas.microsoft.com/office/drawing/2014/main" id="{1BFD18DA-2C6D-4619-8ED1-4C04808E9755}"/>
              </a:ext>
            </a:extLst>
          </p:cNvPr>
          <p:cNvSpPr/>
          <p:nvPr/>
        </p:nvSpPr>
        <p:spPr>
          <a:xfrm>
            <a:off x="25698450" y="789596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hlinkClick r:id="" action="ppaction://noaction"/>
            <a:extLst>
              <a:ext uri="{FF2B5EF4-FFF2-40B4-BE49-F238E27FC236}">
                <a16:creationId xmlns:a16="http://schemas.microsoft.com/office/drawing/2014/main" id="{D45A448A-6A4F-40F2-8A70-2EAD84357E48}"/>
              </a:ext>
            </a:extLst>
          </p:cNvPr>
          <p:cNvSpPr/>
          <p:nvPr/>
        </p:nvSpPr>
        <p:spPr>
          <a:xfrm>
            <a:off x="25698450" y="926143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hlinkClick r:id="" action="ppaction://noaction"/>
            <a:extLst>
              <a:ext uri="{FF2B5EF4-FFF2-40B4-BE49-F238E27FC236}">
                <a16:creationId xmlns:a16="http://schemas.microsoft.com/office/drawing/2014/main" id="{2BE8278F-BB92-41BF-9083-BD8B17BD9AC2}"/>
              </a:ext>
            </a:extLst>
          </p:cNvPr>
          <p:cNvSpPr/>
          <p:nvPr/>
        </p:nvSpPr>
        <p:spPr>
          <a:xfrm>
            <a:off x="25698450" y="1062690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hlinkClick r:id="" action="ppaction://noaction"/>
            <a:extLst>
              <a:ext uri="{FF2B5EF4-FFF2-40B4-BE49-F238E27FC236}">
                <a16:creationId xmlns:a16="http://schemas.microsoft.com/office/drawing/2014/main" id="{5CB04BD4-E02D-4798-A26C-BEC145AB49DB}"/>
              </a:ext>
            </a:extLst>
          </p:cNvPr>
          <p:cNvSpPr/>
          <p:nvPr/>
        </p:nvSpPr>
        <p:spPr>
          <a:xfrm>
            <a:off x="25698450" y="1199237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hlinkClick r:id="" action="ppaction://noaction"/>
            <a:extLst>
              <a:ext uri="{FF2B5EF4-FFF2-40B4-BE49-F238E27FC236}">
                <a16:creationId xmlns:a16="http://schemas.microsoft.com/office/drawing/2014/main" id="{960EAC65-8800-4CAD-9FE7-2E32EA1A6592}"/>
              </a:ext>
            </a:extLst>
          </p:cNvPr>
          <p:cNvSpPr/>
          <p:nvPr/>
        </p:nvSpPr>
        <p:spPr>
          <a:xfrm>
            <a:off x="25698450" y="1335784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hlinkClick r:id="" action="ppaction://noaction"/>
            <a:extLst>
              <a:ext uri="{FF2B5EF4-FFF2-40B4-BE49-F238E27FC236}">
                <a16:creationId xmlns:a16="http://schemas.microsoft.com/office/drawing/2014/main" id="{DFA1BB0B-267B-4951-8EA3-AF3B56A46A59}"/>
              </a:ext>
            </a:extLst>
          </p:cNvPr>
          <p:cNvSpPr/>
          <p:nvPr/>
        </p:nvSpPr>
        <p:spPr>
          <a:xfrm>
            <a:off x="25698450" y="147233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hlinkClick r:id="" action="ppaction://noaction"/>
            <a:extLst>
              <a:ext uri="{FF2B5EF4-FFF2-40B4-BE49-F238E27FC236}">
                <a16:creationId xmlns:a16="http://schemas.microsoft.com/office/drawing/2014/main" id="{275EA8BE-60B0-4FF0-BA96-129F69F22E06}"/>
              </a:ext>
            </a:extLst>
          </p:cNvPr>
          <p:cNvSpPr/>
          <p:nvPr/>
        </p:nvSpPr>
        <p:spPr>
          <a:xfrm>
            <a:off x="25698450" y="16088788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22D3A13-EEE1-4B15-9C0B-5DC1A3E619F0}"/>
              </a:ext>
            </a:extLst>
          </p:cNvPr>
          <p:cNvSpPr/>
          <p:nvPr/>
        </p:nvSpPr>
        <p:spPr>
          <a:xfrm>
            <a:off x="24238858" y="16270514"/>
            <a:ext cx="1248228" cy="12748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 59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8F9B818D-929E-4ECD-A2BA-1263EA0889E7}"/>
              </a:ext>
            </a:extLst>
          </p:cNvPr>
          <p:cNvSpPr/>
          <p:nvPr/>
        </p:nvSpPr>
        <p:spPr>
          <a:xfrm>
            <a:off x="1116239" y="16270514"/>
            <a:ext cx="1248228" cy="12748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: Top Corners Rounded 61">
            <a:hlinkClick r:id="rId2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447800" y="2667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" name="Table 3">
            <a:extLst>
              <a:ext uri="{FF2B5EF4-FFF2-40B4-BE49-F238E27FC236}">
                <a16:creationId xmlns:a16="http://schemas.microsoft.com/office/drawing/2014/main" id="{73F15DFB-614C-46AD-B02A-3BFBB6921647}"/>
              </a:ext>
            </a:extLst>
          </p:cNvPr>
          <p:cNvGraphicFramePr>
            <a:graphicFrameLocks noGrp="1"/>
          </p:cNvGraphicFramePr>
          <p:nvPr/>
        </p:nvGraphicFramePr>
        <p:xfrm>
          <a:off x="14729253" y="3355718"/>
          <a:ext cx="10058402" cy="127599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7447">
                  <a:extLst>
                    <a:ext uri="{9D8B030D-6E8A-4147-A177-3AD203B41FA5}">
                      <a16:colId xmlns:a16="http://schemas.microsoft.com/office/drawing/2014/main" val="3293285491"/>
                    </a:ext>
                  </a:extLst>
                </a:gridCol>
                <a:gridCol w="528489">
                  <a:extLst>
                    <a:ext uri="{9D8B030D-6E8A-4147-A177-3AD203B41FA5}">
                      <a16:colId xmlns:a16="http://schemas.microsoft.com/office/drawing/2014/main" val="858216296"/>
                    </a:ext>
                  </a:extLst>
                </a:gridCol>
                <a:gridCol w="7982466">
                  <a:extLst>
                    <a:ext uri="{9D8B030D-6E8A-4147-A177-3AD203B41FA5}">
                      <a16:colId xmlns:a16="http://schemas.microsoft.com/office/drawing/2014/main" val="2773723347"/>
                    </a:ext>
                  </a:extLst>
                </a:gridCol>
              </a:tblGrid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10950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4194046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0321369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0016852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833699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7389317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85456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9126564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5621459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1653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009620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354245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112960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7287625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537558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5669178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id="{8136963B-F885-4109-9D76-464C6F136F62}"/>
              </a:ext>
            </a:extLst>
          </p:cNvPr>
          <p:cNvSpPr txBox="1"/>
          <p:nvPr/>
        </p:nvSpPr>
        <p:spPr>
          <a:xfrm>
            <a:off x="14729253" y="2172383"/>
            <a:ext cx="100584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Goals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BBF48CA-B038-4D81-8D54-798C28C0C5B0}"/>
              </a:ext>
            </a:extLst>
          </p:cNvPr>
          <p:cNvSpPr txBox="1"/>
          <p:nvPr/>
        </p:nvSpPr>
        <p:spPr>
          <a:xfrm>
            <a:off x="1815670" y="10376168"/>
            <a:ext cx="100584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Week Ending _____________________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7F593EA-88D4-4C83-AE3A-D34D14D87FC8}"/>
              </a:ext>
            </a:extLst>
          </p:cNvPr>
          <p:cNvSpPr txBox="1"/>
          <p:nvPr/>
        </p:nvSpPr>
        <p:spPr>
          <a:xfrm>
            <a:off x="1815670" y="8108262"/>
            <a:ext cx="100584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Week Ending _____________________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33B7993-196D-47ED-B57E-9F50821AC9AD}"/>
              </a:ext>
            </a:extLst>
          </p:cNvPr>
          <p:cNvSpPr txBox="1"/>
          <p:nvPr/>
        </p:nvSpPr>
        <p:spPr>
          <a:xfrm>
            <a:off x="1815670" y="9242215"/>
            <a:ext cx="100584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Week Ending _____________________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642731E-9EF2-4CBC-A1F1-9611898E8FDE}"/>
              </a:ext>
            </a:extLst>
          </p:cNvPr>
          <p:cNvSpPr txBox="1"/>
          <p:nvPr/>
        </p:nvSpPr>
        <p:spPr>
          <a:xfrm>
            <a:off x="1815670" y="6974309"/>
            <a:ext cx="100584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Week Ending _____________________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BA2CA0E-577E-458F-9882-D9E1C81C8953}"/>
              </a:ext>
            </a:extLst>
          </p:cNvPr>
          <p:cNvSpPr txBox="1"/>
          <p:nvPr/>
        </p:nvSpPr>
        <p:spPr>
          <a:xfrm>
            <a:off x="1815670" y="11510121"/>
            <a:ext cx="100584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Week Ending _____________________</a:t>
            </a:r>
          </a:p>
        </p:txBody>
      </p:sp>
      <p:sp>
        <p:nvSpPr>
          <p:cNvPr id="35" name="Rectangle 34">
            <a:hlinkClick r:id="rId3" action="ppaction://hlinksldjump"/>
            <a:extLst>
              <a:ext uri="{FF2B5EF4-FFF2-40B4-BE49-F238E27FC236}">
                <a16:creationId xmlns:a16="http://schemas.microsoft.com/office/drawing/2014/main" id="{6BB5930F-DEDD-4695-B13E-A583BDFA8E54}"/>
              </a:ext>
            </a:extLst>
          </p:cNvPr>
          <p:cNvSpPr/>
          <p:nvPr/>
        </p:nvSpPr>
        <p:spPr>
          <a:xfrm>
            <a:off x="1447800" y="8105929"/>
            <a:ext cx="10671043" cy="959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36" name="Rectangle 35">
            <a:hlinkClick r:id="rId4" action="ppaction://hlinksldjump"/>
            <a:extLst>
              <a:ext uri="{FF2B5EF4-FFF2-40B4-BE49-F238E27FC236}">
                <a16:creationId xmlns:a16="http://schemas.microsoft.com/office/drawing/2014/main" id="{81D3C72D-5143-4A3C-9BE9-04627DD28EFC}"/>
              </a:ext>
            </a:extLst>
          </p:cNvPr>
          <p:cNvSpPr/>
          <p:nvPr/>
        </p:nvSpPr>
        <p:spPr>
          <a:xfrm>
            <a:off x="1447800" y="6974309"/>
            <a:ext cx="10671043" cy="98339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38" name="Rectangle 37">
            <a:hlinkClick r:id="rId5" action="ppaction://hlinksldjump"/>
            <a:extLst>
              <a:ext uri="{FF2B5EF4-FFF2-40B4-BE49-F238E27FC236}">
                <a16:creationId xmlns:a16="http://schemas.microsoft.com/office/drawing/2014/main" id="{28A20162-4F6F-49A9-BC30-D357994AB508}"/>
              </a:ext>
            </a:extLst>
          </p:cNvPr>
          <p:cNvSpPr/>
          <p:nvPr/>
        </p:nvSpPr>
        <p:spPr>
          <a:xfrm>
            <a:off x="1447800" y="9292284"/>
            <a:ext cx="10671043" cy="959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39" name="Rectangle 38">
            <a:hlinkClick r:id="rId6" action="ppaction://hlinksldjump"/>
            <a:extLst>
              <a:ext uri="{FF2B5EF4-FFF2-40B4-BE49-F238E27FC236}">
                <a16:creationId xmlns:a16="http://schemas.microsoft.com/office/drawing/2014/main" id="{63083591-8B9E-46A0-98E4-7075051DDB08}"/>
              </a:ext>
            </a:extLst>
          </p:cNvPr>
          <p:cNvSpPr/>
          <p:nvPr/>
        </p:nvSpPr>
        <p:spPr>
          <a:xfrm>
            <a:off x="1447800" y="11582962"/>
            <a:ext cx="10671043" cy="959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40" name="Rectangle 39">
            <a:hlinkClick r:id="rId7" action="ppaction://hlinksldjump"/>
            <a:extLst>
              <a:ext uri="{FF2B5EF4-FFF2-40B4-BE49-F238E27FC236}">
                <a16:creationId xmlns:a16="http://schemas.microsoft.com/office/drawing/2014/main" id="{7DE5849A-B7D8-4732-92A0-EA0BAD5E446F}"/>
              </a:ext>
            </a:extLst>
          </p:cNvPr>
          <p:cNvSpPr/>
          <p:nvPr/>
        </p:nvSpPr>
        <p:spPr>
          <a:xfrm>
            <a:off x="1447800" y="10430032"/>
            <a:ext cx="10664398" cy="959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25459160" y="1068614"/>
            <a:ext cx="1144165" cy="16347327"/>
            <a:chOff x="25152525" y="1026274"/>
            <a:chExt cx="1144165" cy="16347327"/>
          </a:xfrm>
        </p:grpSpPr>
        <p:sp>
          <p:nvSpPr>
            <p:cNvPr id="33" name="Rectangle: Rounded Corners 16">
              <a:hlinkClick r:id="rId8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163660" y="1026274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4" name="Rectangle: Rounded Corners 17">
              <a:hlinkClick r:id="rId9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163660" y="243648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7" name="Rectangle: Rounded Corners 18">
              <a:hlinkClick r:id="rId10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 userDrawn="1"/>
          </p:nvSpPr>
          <p:spPr>
            <a:xfrm>
              <a:off x="25163660" y="380617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1" name="Rectangle: Rounded Corners 19">
              <a:hlinkClick r:id="rId11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2" name="Rectangle: Rounded Corners 20">
              <a:hlinkClick r:id="rId12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3" name="Rectangle: Rounded Corners 21">
              <a:hlinkClick r:id="rId13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4" name="Rectangle: Rounded Corners 22">
              <a:hlinkClick r:id="rId14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5" name="Rectangle: Rounded Corners 23">
              <a:hlinkClick r:id="rId15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6" name="Rectangle: Rounded Corners 24">
              <a:hlinkClick r:id="rId16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7" name="Rectangle: Rounded Corners 25">
              <a:hlinkClick r:id="rId17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8" name="Rectangle: Rounded Corners 26">
              <a:hlinkClick r:id="rId18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9" name="Rectangle: Rounded Corners 27">
              <a:hlinkClick r:id="rId19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322460" y="1200956"/>
            <a:ext cx="26039544" cy="16190245"/>
            <a:chOff x="257146" y="1183356"/>
            <a:chExt cx="26039544" cy="16190245"/>
          </a:xfrm>
        </p:grpSpPr>
        <p:sp>
          <p:nvSpPr>
            <p:cNvPr id="51" name="Rectangle: Rounded Corners 16">
              <a:hlinkClick r:id="rId8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7146" y="1183356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2" name="Rectangle: Rounded Corners 17">
              <a:hlinkClick r:id="rId9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7146" y="2553046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3" name="Rectangle: Rounded Corners 18">
              <a:hlinkClick r:id="rId10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257146" y="39227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4" name="Rectangle: Rounded Corners 19">
              <a:hlinkClick r:id="rId11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7146" y="52825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5" name="Rectangle: Rounded Corners 20">
              <a:hlinkClick r:id="rId12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7146" y="66621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6" name="Rectangle: Rounded Corners 21">
              <a:hlinkClick r:id="rId13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7146" y="804170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7" name="Rectangle: Rounded Corners 22">
              <a:hlinkClick r:id="rId14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9" name="Rectangle: Rounded Corners 23">
              <a:hlinkClick r:id="rId15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1" name="Rectangle: Rounded Corners 24">
              <a:hlinkClick r:id="rId16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3" name="Rectangle: Rounded Corners 25">
              <a:hlinkClick r:id="rId17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4" name="Rectangle: Rounded Corners 26">
              <a:hlinkClick r:id="rId18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5" name="Rectangle: Rounded Corners 27">
              <a:hlinkClick r:id="rId19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sp>
        <p:nvSpPr>
          <p:cNvPr id="66" name="Rectangle: Top Corners Rounded 61">
            <a:hlinkClick r:id="rId2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600200" y="4191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7" name="Group 66"/>
          <p:cNvGrpSpPr/>
          <p:nvPr/>
        </p:nvGrpSpPr>
        <p:grpSpPr>
          <a:xfrm>
            <a:off x="1793898" y="6974309"/>
            <a:ext cx="10101948" cy="5595861"/>
            <a:chOff x="1793898" y="6974309"/>
            <a:chExt cx="10101948" cy="5595861"/>
          </a:xfrm>
        </p:grpSpPr>
        <p:sp>
          <p:nvSpPr>
            <p:cNvPr id="68" name="Rounded Rectangle 67">
              <a:hlinkClick r:id="rId20" action="ppaction://hlinksldjump"/>
            </p:cNvPr>
            <p:cNvSpPr/>
            <p:nvPr/>
          </p:nvSpPr>
          <p:spPr>
            <a:xfrm>
              <a:off x="1815669" y="6974309"/>
              <a:ext cx="10058403" cy="980313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Rounded Rectangle 68">
              <a:hlinkClick r:id="rId21" action="ppaction://hlinksldjump"/>
            </p:cNvPr>
            <p:cNvSpPr/>
            <p:nvPr/>
          </p:nvSpPr>
          <p:spPr>
            <a:xfrm>
              <a:off x="1815671" y="8106429"/>
              <a:ext cx="10058403" cy="980313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Rounded Rectangle 69">
              <a:hlinkClick r:id="rId22" action="ppaction://hlinksldjump"/>
            </p:cNvPr>
            <p:cNvSpPr/>
            <p:nvPr/>
          </p:nvSpPr>
          <p:spPr>
            <a:xfrm>
              <a:off x="1815672" y="9325622"/>
              <a:ext cx="10058403" cy="980313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1" name="Rounded Rectangle 70">
              <a:hlinkClick r:id="rId23" action="ppaction://hlinksldjump"/>
            </p:cNvPr>
            <p:cNvSpPr/>
            <p:nvPr/>
          </p:nvSpPr>
          <p:spPr>
            <a:xfrm>
              <a:off x="1793898" y="10392416"/>
              <a:ext cx="10058403" cy="980313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Rounded Rectangle 71">
              <a:hlinkClick r:id="rId24" action="ppaction://hlinksldjump"/>
            </p:cNvPr>
            <p:cNvSpPr/>
            <p:nvPr/>
          </p:nvSpPr>
          <p:spPr>
            <a:xfrm>
              <a:off x="1837443" y="11589857"/>
              <a:ext cx="10058403" cy="980313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5561248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Rectangle: Rounded Corners 524">
            <a:extLst>
              <a:ext uri="{FF2B5EF4-FFF2-40B4-BE49-F238E27FC236}">
                <a16:creationId xmlns:a16="http://schemas.microsoft.com/office/drawing/2014/main" id="{22661A40-0095-4402-BD28-29A32DFFC778}"/>
              </a:ext>
            </a:extLst>
          </p:cNvPr>
          <p:cNvSpPr/>
          <p:nvPr/>
        </p:nvSpPr>
        <p:spPr>
          <a:xfrm>
            <a:off x="1193035" y="1386053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Monday</a:t>
            </a:r>
          </a:p>
        </p:txBody>
      </p:sp>
      <p:graphicFrame>
        <p:nvGraphicFramePr>
          <p:cNvPr id="526" name="Table 526">
            <a:extLst>
              <a:ext uri="{FF2B5EF4-FFF2-40B4-BE49-F238E27FC236}">
                <a16:creationId xmlns:a16="http://schemas.microsoft.com/office/drawing/2014/main" id="{EF55DA1B-51F7-4344-838D-CDDB98178A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3154808"/>
              </p:ext>
            </p:extLst>
          </p:nvPr>
        </p:nvGraphicFramePr>
        <p:xfrm>
          <a:off x="1224952" y="2106125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27" name="Rectangle: Rounded Corners 526">
            <a:extLst>
              <a:ext uri="{FF2B5EF4-FFF2-40B4-BE49-F238E27FC236}">
                <a16:creationId xmlns:a16="http://schemas.microsoft.com/office/drawing/2014/main" id="{802E2183-6E26-45DC-AA78-441749E0C855}"/>
              </a:ext>
            </a:extLst>
          </p:cNvPr>
          <p:cNvSpPr/>
          <p:nvPr/>
        </p:nvSpPr>
        <p:spPr>
          <a:xfrm>
            <a:off x="1224952" y="533292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Tuesday</a:t>
            </a:r>
          </a:p>
        </p:txBody>
      </p:sp>
      <p:graphicFrame>
        <p:nvGraphicFramePr>
          <p:cNvPr id="528" name="Table 526">
            <a:extLst>
              <a:ext uri="{FF2B5EF4-FFF2-40B4-BE49-F238E27FC236}">
                <a16:creationId xmlns:a16="http://schemas.microsoft.com/office/drawing/2014/main" id="{F3E6595C-8942-44BC-8112-AE82E4B2E65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67574"/>
              </p:ext>
            </p:extLst>
          </p:nvPr>
        </p:nvGraphicFramePr>
        <p:xfrm>
          <a:off x="1256869" y="605299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29" name="Rectangle: Rounded Corners 528">
            <a:extLst>
              <a:ext uri="{FF2B5EF4-FFF2-40B4-BE49-F238E27FC236}">
                <a16:creationId xmlns:a16="http://schemas.microsoft.com/office/drawing/2014/main" id="{F554E60D-9173-4374-9DC7-AE52FD0068D8}"/>
              </a:ext>
            </a:extLst>
          </p:cNvPr>
          <p:cNvSpPr/>
          <p:nvPr/>
        </p:nvSpPr>
        <p:spPr>
          <a:xfrm>
            <a:off x="1193035" y="9263228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Wednesday</a:t>
            </a:r>
          </a:p>
        </p:txBody>
      </p:sp>
      <p:graphicFrame>
        <p:nvGraphicFramePr>
          <p:cNvPr id="530" name="Table 526">
            <a:extLst>
              <a:ext uri="{FF2B5EF4-FFF2-40B4-BE49-F238E27FC236}">
                <a16:creationId xmlns:a16="http://schemas.microsoft.com/office/drawing/2014/main" id="{FA60CCC5-059D-4492-AE4E-7A25D734EC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0382793"/>
              </p:ext>
            </p:extLst>
          </p:nvPr>
        </p:nvGraphicFramePr>
        <p:xfrm>
          <a:off x="1224952" y="9983300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1" name="Rectangle: Rounded Corners 530">
            <a:extLst>
              <a:ext uri="{FF2B5EF4-FFF2-40B4-BE49-F238E27FC236}">
                <a16:creationId xmlns:a16="http://schemas.microsoft.com/office/drawing/2014/main" id="{8D6290B4-8446-4A1C-A310-9D1E54796ED3}"/>
              </a:ext>
            </a:extLst>
          </p:cNvPr>
          <p:cNvSpPr/>
          <p:nvPr/>
        </p:nvSpPr>
        <p:spPr>
          <a:xfrm>
            <a:off x="1192526" y="1312134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Thursday</a:t>
            </a:r>
          </a:p>
        </p:txBody>
      </p:sp>
      <p:graphicFrame>
        <p:nvGraphicFramePr>
          <p:cNvPr id="532" name="Table 526">
            <a:extLst>
              <a:ext uri="{FF2B5EF4-FFF2-40B4-BE49-F238E27FC236}">
                <a16:creationId xmlns:a16="http://schemas.microsoft.com/office/drawing/2014/main" id="{D8343F4D-8B28-46AB-91B8-CE0B7F8AD75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475640"/>
              </p:ext>
            </p:extLst>
          </p:nvPr>
        </p:nvGraphicFramePr>
        <p:xfrm>
          <a:off x="1224443" y="1384141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3" name="Rectangle: Rounded Corners 532">
            <a:extLst>
              <a:ext uri="{FF2B5EF4-FFF2-40B4-BE49-F238E27FC236}">
                <a16:creationId xmlns:a16="http://schemas.microsoft.com/office/drawing/2014/main" id="{C7332ED9-D87D-4C94-BE3D-A80A2F26E6FA}"/>
              </a:ext>
            </a:extLst>
          </p:cNvPr>
          <p:cNvSpPr/>
          <p:nvPr/>
        </p:nvSpPr>
        <p:spPr>
          <a:xfrm>
            <a:off x="22439927" y="1386053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Friday</a:t>
            </a:r>
          </a:p>
        </p:txBody>
      </p:sp>
      <p:graphicFrame>
        <p:nvGraphicFramePr>
          <p:cNvPr id="534" name="Table 526">
            <a:extLst>
              <a:ext uri="{FF2B5EF4-FFF2-40B4-BE49-F238E27FC236}">
                <a16:creationId xmlns:a16="http://schemas.microsoft.com/office/drawing/2014/main" id="{A4651587-3301-4BE4-B08A-A9392187236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6738879"/>
              </p:ext>
            </p:extLst>
          </p:nvPr>
        </p:nvGraphicFramePr>
        <p:xfrm>
          <a:off x="14066931" y="2106125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5" name="Rectangle: Rounded Corners 534">
            <a:extLst>
              <a:ext uri="{FF2B5EF4-FFF2-40B4-BE49-F238E27FC236}">
                <a16:creationId xmlns:a16="http://schemas.microsoft.com/office/drawing/2014/main" id="{D18545CF-A784-48FF-941B-96749C04EBED}"/>
              </a:ext>
            </a:extLst>
          </p:cNvPr>
          <p:cNvSpPr/>
          <p:nvPr/>
        </p:nvSpPr>
        <p:spPr>
          <a:xfrm>
            <a:off x="22408010" y="533292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Saturday</a:t>
            </a:r>
          </a:p>
        </p:txBody>
      </p:sp>
      <p:graphicFrame>
        <p:nvGraphicFramePr>
          <p:cNvPr id="536" name="Table 526">
            <a:extLst>
              <a:ext uri="{FF2B5EF4-FFF2-40B4-BE49-F238E27FC236}">
                <a16:creationId xmlns:a16="http://schemas.microsoft.com/office/drawing/2014/main" id="{5EA92FD2-DA63-4D12-88F7-FD598D788CD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4089979"/>
              </p:ext>
            </p:extLst>
          </p:nvPr>
        </p:nvGraphicFramePr>
        <p:xfrm>
          <a:off x="14098848" y="605299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7" name="Rectangle: Rounded Corners 536">
            <a:extLst>
              <a:ext uri="{FF2B5EF4-FFF2-40B4-BE49-F238E27FC236}">
                <a16:creationId xmlns:a16="http://schemas.microsoft.com/office/drawing/2014/main" id="{F1473FCC-D503-4775-9987-B9E2D6C190C0}"/>
              </a:ext>
            </a:extLst>
          </p:cNvPr>
          <p:cNvSpPr/>
          <p:nvPr/>
        </p:nvSpPr>
        <p:spPr>
          <a:xfrm>
            <a:off x="22439927" y="9263228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Sunday</a:t>
            </a:r>
          </a:p>
        </p:txBody>
      </p:sp>
      <p:graphicFrame>
        <p:nvGraphicFramePr>
          <p:cNvPr id="538" name="Table 526">
            <a:extLst>
              <a:ext uri="{FF2B5EF4-FFF2-40B4-BE49-F238E27FC236}">
                <a16:creationId xmlns:a16="http://schemas.microsoft.com/office/drawing/2014/main" id="{6C0EFDD8-6F57-4D70-A037-BAC961600F7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0451605"/>
              </p:ext>
            </p:extLst>
          </p:nvPr>
        </p:nvGraphicFramePr>
        <p:xfrm>
          <a:off x="14066931" y="9983300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grpSp>
        <p:nvGrpSpPr>
          <p:cNvPr id="29" name="Group 28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346067" y="1123772"/>
            <a:ext cx="26257258" cy="16289202"/>
            <a:chOff x="39432" y="1084399"/>
            <a:chExt cx="26257258" cy="16289202"/>
          </a:xfrm>
        </p:grpSpPr>
        <p:sp>
          <p:nvSpPr>
            <p:cNvPr id="30" name="Rectangle: Rounded Corners 16">
              <a:hlinkClick r:id="rId2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39432" y="108439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1" name="Rectangle: Rounded Corners 17">
              <a:hlinkClick r:id="rId3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163660" y="243648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2" name="Rectangle: Rounded Corners 18">
              <a:hlinkClick r:id="rId4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25163660" y="380617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3" name="Rectangle: Rounded Corners 19">
              <a:hlinkClick r:id="rId5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4" name="Rectangle: Rounded Corners 20">
              <a:hlinkClick r:id="rId6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5" name="Rectangle: Rounded Corners 21">
              <a:hlinkClick r:id="rId7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6" name="Rectangle: Rounded Corners 22">
              <a:hlinkClick r:id="rId8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7" name="Rectangle: Rounded Corners 23">
              <a:hlinkClick r:id="rId9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8" name="Rectangle: Rounded Corners 24">
              <a:hlinkClick r:id="rId10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9" name="Rectangle: Rounded Corners 25">
              <a:hlinkClick r:id="rId11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0" name="Rectangle: Rounded Corners 26">
              <a:hlinkClick r:id="rId12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1" name="Rectangle: Rounded Corners 27">
              <a:hlinkClick r:id="rId13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</p:spTree>
    <p:extLst>
      <p:ext uri="{BB962C8B-B14F-4D97-AF65-F5344CB8AC3E}">
        <p14:creationId xmlns:p14="http://schemas.microsoft.com/office/powerpoint/2010/main" val="4141756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ageCurlDouble"/>
      </p:transition>
    </mc:Choice>
    <mc:Fallback xmlns="">
      <p:transition spd="slow" advClick="0">
        <p:fade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Rounded Corners 9">
            <a:hlinkClick r:id="" action="ppaction://noaction"/>
            <a:extLst>
              <a:ext uri="{FF2B5EF4-FFF2-40B4-BE49-F238E27FC236}">
                <a16:creationId xmlns:a16="http://schemas.microsoft.com/office/drawing/2014/main" id="{446C6CE9-07F3-4FF5-93FF-C749C9E8A595}"/>
              </a:ext>
            </a:extLst>
          </p:cNvPr>
          <p:cNvSpPr/>
          <p:nvPr/>
        </p:nvSpPr>
        <p:spPr>
          <a:xfrm>
            <a:off x="25698450" y="10686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hlinkClick r:id="" action="ppaction://noaction"/>
            <a:extLst>
              <a:ext uri="{FF2B5EF4-FFF2-40B4-BE49-F238E27FC236}">
                <a16:creationId xmlns:a16="http://schemas.microsoft.com/office/drawing/2014/main" id="{8255F68B-2F1A-4CD9-A876-123357C575D6}"/>
              </a:ext>
            </a:extLst>
          </p:cNvPr>
          <p:cNvSpPr/>
          <p:nvPr/>
        </p:nvSpPr>
        <p:spPr>
          <a:xfrm>
            <a:off x="25698450" y="243408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hlinkClick r:id="" action="ppaction://noaction"/>
            <a:extLst>
              <a:ext uri="{FF2B5EF4-FFF2-40B4-BE49-F238E27FC236}">
                <a16:creationId xmlns:a16="http://schemas.microsoft.com/office/drawing/2014/main" id="{F7790886-A193-4B09-A3A6-0132E7DA88A9}"/>
              </a:ext>
            </a:extLst>
          </p:cNvPr>
          <p:cNvSpPr/>
          <p:nvPr/>
        </p:nvSpPr>
        <p:spPr>
          <a:xfrm>
            <a:off x="25698450" y="379955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hlinkClick r:id="" action="ppaction://noaction"/>
            <a:extLst>
              <a:ext uri="{FF2B5EF4-FFF2-40B4-BE49-F238E27FC236}">
                <a16:creationId xmlns:a16="http://schemas.microsoft.com/office/drawing/2014/main" id="{5AF01227-4BF8-4787-B84A-203E86E662C5}"/>
              </a:ext>
            </a:extLst>
          </p:cNvPr>
          <p:cNvSpPr/>
          <p:nvPr/>
        </p:nvSpPr>
        <p:spPr>
          <a:xfrm>
            <a:off x="25698450" y="516502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hlinkClick r:id="" action="ppaction://noaction"/>
            <a:extLst>
              <a:ext uri="{FF2B5EF4-FFF2-40B4-BE49-F238E27FC236}">
                <a16:creationId xmlns:a16="http://schemas.microsoft.com/office/drawing/2014/main" id="{7BFE6CA8-572E-4F3E-9539-BBE1CE79CCF5}"/>
              </a:ext>
            </a:extLst>
          </p:cNvPr>
          <p:cNvSpPr/>
          <p:nvPr/>
        </p:nvSpPr>
        <p:spPr>
          <a:xfrm>
            <a:off x="25698450" y="653049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hlinkClick r:id="" action="ppaction://noaction"/>
            <a:extLst>
              <a:ext uri="{FF2B5EF4-FFF2-40B4-BE49-F238E27FC236}">
                <a16:creationId xmlns:a16="http://schemas.microsoft.com/office/drawing/2014/main" id="{1BFD18DA-2C6D-4619-8ED1-4C04808E9755}"/>
              </a:ext>
            </a:extLst>
          </p:cNvPr>
          <p:cNvSpPr/>
          <p:nvPr/>
        </p:nvSpPr>
        <p:spPr>
          <a:xfrm>
            <a:off x="25698450" y="789596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hlinkClick r:id="" action="ppaction://noaction"/>
            <a:extLst>
              <a:ext uri="{FF2B5EF4-FFF2-40B4-BE49-F238E27FC236}">
                <a16:creationId xmlns:a16="http://schemas.microsoft.com/office/drawing/2014/main" id="{D45A448A-6A4F-40F2-8A70-2EAD84357E48}"/>
              </a:ext>
            </a:extLst>
          </p:cNvPr>
          <p:cNvSpPr/>
          <p:nvPr/>
        </p:nvSpPr>
        <p:spPr>
          <a:xfrm>
            <a:off x="25698450" y="926143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hlinkClick r:id="" action="ppaction://noaction"/>
            <a:extLst>
              <a:ext uri="{FF2B5EF4-FFF2-40B4-BE49-F238E27FC236}">
                <a16:creationId xmlns:a16="http://schemas.microsoft.com/office/drawing/2014/main" id="{2BE8278F-BB92-41BF-9083-BD8B17BD9AC2}"/>
              </a:ext>
            </a:extLst>
          </p:cNvPr>
          <p:cNvSpPr/>
          <p:nvPr/>
        </p:nvSpPr>
        <p:spPr>
          <a:xfrm>
            <a:off x="25698450" y="1062690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hlinkClick r:id="" action="ppaction://noaction"/>
            <a:extLst>
              <a:ext uri="{FF2B5EF4-FFF2-40B4-BE49-F238E27FC236}">
                <a16:creationId xmlns:a16="http://schemas.microsoft.com/office/drawing/2014/main" id="{5CB04BD4-E02D-4798-A26C-BEC145AB49DB}"/>
              </a:ext>
            </a:extLst>
          </p:cNvPr>
          <p:cNvSpPr/>
          <p:nvPr/>
        </p:nvSpPr>
        <p:spPr>
          <a:xfrm>
            <a:off x="25698450" y="1199237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hlinkClick r:id="" action="ppaction://noaction"/>
            <a:extLst>
              <a:ext uri="{FF2B5EF4-FFF2-40B4-BE49-F238E27FC236}">
                <a16:creationId xmlns:a16="http://schemas.microsoft.com/office/drawing/2014/main" id="{960EAC65-8800-4CAD-9FE7-2E32EA1A6592}"/>
              </a:ext>
            </a:extLst>
          </p:cNvPr>
          <p:cNvSpPr/>
          <p:nvPr/>
        </p:nvSpPr>
        <p:spPr>
          <a:xfrm>
            <a:off x="25698450" y="1335784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hlinkClick r:id="" action="ppaction://noaction"/>
            <a:extLst>
              <a:ext uri="{FF2B5EF4-FFF2-40B4-BE49-F238E27FC236}">
                <a16:creationId xmlns:a16="http://schemas.microsoft.com/office/drawing/2014/main" id="{DFA1BB0B-267B-4951-8EA3-AF3B56A46A59}"/>
              </a:ext>
            </a:extLst>
          </p:cNvPr>
          <p:cNvSpPr/>
          <p:nvPr/>
        </p:nvSpPr>
        <p:spPr>
          <a:xfrm>
            <a:off x="25698450" y="147233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hlinkClick r:id="" action="ppaction://noaction"/>
            <a:extLst>
              <a:ext uri="{FF2B5EF4-FFF2-40B4-BE49-F238E27FC236}">
                <a16:creationId xmlns:a16="http://schemas.microsoft.com/office/drawing/2014/main" id="{275EA8BE-60B0-4FF0-BA96-129F69F22E06}"/>
              </a:ext>
            </a:extLst>
          </p:cNvPr>
          <p:cNvSpPr/>
          <p:nvPr/>
        </p:nvSpPr>
        <p:spPr>
          <a:xfrm>
            <a:off x="25698450" y="16088788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22D3A13-EEE1-4B15-9C0B-5DC1A3E619F0}"/>
              </a:ext>
            </a:extLst>
          </p:cNvPr>
          <p:cNvSpPr/>
          <p:nvPr/>
        </p:nvSpPr>
        <p:spPr>
          <a:xfrm>
            <a:off x="23795500" y="16088788"/>
            <a:ext cx="1691586" cy="1456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 59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8F9B818D-929E-4ECD-A2BA-1263EA0889E7}"/>
              </a:ext>
            </a:extLst>
          </p:cNvPr>
          <p:cNvSpPr/>
          <p:nvPr/>
        </p:nvSpPr>
        <p:spPr>
          <a:xfrm>
            <a:off x="1116239" y="16270514"/>
            <a:ext cx="1248228" cy="12748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: Top Corners Rounded 61">
            <a:hlinkClick r:id="rId2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447800" y="2667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bject 2">
            <a:extLst>
              <a:ext uri="{FF2B5EF4-FFF2-40B4-BE49-F238E27FC236}">
                <a16:creationId xmlns:a16="http://schemas.microsoft.com/office/drawing/2014/main" id="{A7843B35-D7B0-42AB-9877-BA97342BDBE4}"/>
              </a:ext>
            </a:extLst>
          </p:cNvPr>
          <p:cNvSpPr txBox="1"/>
          <p:nvPr/>
        </p:nvSpPr>
        <p:spPr>
          <a:xfrm>
            <a:off x="3067050" y="1349288"/>
            <a:ext cx="6426393" cy="763029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25400" algn="ctr">
              <a:spcBef>
                <a:spcPts val="190"/>
              </a:spcBef>
            </a:pPr>
            <a:r>
              <a:rPr sz="4800" b="1" spc="-10" dirty="0">
                <a:latin typeface="Calibri"/>
                <a:cs typeface="Calibri"/>
              </a:rPr>
              <a:t>Goal</a:t>
            </a:r>
            <a:r>
              <a:rPr sz="4800" b="1" spc="-70" dirty="0">
                <a:latin typeface="Calibri"/>
                <a:cs typeface="Calibri"/>
              </a:rPr>
              <a:t> </a:t>
            </a:r>
            <a:r>
              <a:rPr sz="4800" b="1" spc="-10" dirty="0">
                <a:latin typeface="Calibri"/>
                <a:cs typeface="Calibri"/>
              </a:rPr>
              <a:t>Classification</a:t>
            </a:r>
            <a:endParaRPr sz="4800" dirty="0">
              <a:latin typeface="Calibri"/>
              <a:cs typeface="Calibri"/>
            </a:endParaRPr>
          </a:p>
        </p:txBody>
      </p:sp>
      <p:graphicFrame>
        <p:nvGraphicFramePr>
          <p:cNvPr id="33" name="object 5">
            <a:extLst>
              <a:ext uri="{FF2B5EF4-FFF2-40B4-BE49-F238E27FC236}">
                <a16:creationId xmlns:a16="http://schemas.microsoft.com/office/drawing/2014/main" id="{A02703A7-9334-429C-9DFA-A74E27BB1720}"/>
              </a:ext>
            </a:extLst>
          </p:cNvPr>
          <p:cNvGraphicFramePr>
            <a:graphicFrameLocks noGrp="1"/>
          </p:cNvGraphicFramePr>
          <p:nvPr/>
        </p:nvGraphicFramePr>
        <p:xfrm>
          <a:off x="1217932" y="2386786"/>
          <a:ext cx="11329025" cy="78405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245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6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55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17101">
                <a:tc>
                  <a:txBody>
                    <a:bodyPr/>
                    <a:lstStyle/>
                    <a:p>
                      <a:pPr algn="ctr">
                        <a:lnSpc>
                          <a:spcPts val="124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1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st 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Most</a:t>
                      </a:r>
                      <a:r>
                        <a:rPr sz="2400" spc="-9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Urgent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ts val="124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2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nd</a:t>
                      </a:r>
                      <a:r>
                        <a:rPr sz="2400" spc="127" baseline="27777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Urgent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 w="6350">
                      <a:noFill/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2319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  <a:lnT>
                      <a:noFill/>
                    </a:lnT>
                    <a:lnB w="635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  <a:lnT w="6350">
                      <a:noFill/>
                      <a:prstDash val="solid"/>
                    </a:lnT>
                    <a:lnB w="635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026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140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3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rd</a:t>
                      </a:r>
                      <a:r>
                        <a:rPr sz="2400" spc="127" baseline="27777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Important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T w="6350">
                      <a:noFill/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  <a:p>
                      <a:pPr marL="635" algn="ctr">
                        <a:lnSpc>
                          <a:spcPts val="140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4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th 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Not</a:t>
                      </a:r>
                      <a:r>
                        <a:rPr sz="2400" spc="-8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Important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T w="6350">
                      <a:noFill/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1" name="object 3">
            <a:extLst>
              <a:ext uri="{FF2B5EF4-FFF2-40B4-BE49-F238E27FC236}">
                <a16:creationId xmlns:a16="http://schemas.microsoft.com/office/drawing/2014/main" id="{B3BF3BDB-0074-43B2-B87B-F25407F3CCCC}"/>
              </a:ext>
            </a:extLst>
          </p:cNvPr>
          <p:cNvSpPr/>
          <p:nvPr/>
        </p:nvSpPr>
        <p:spPr>
          <a:xfrm>
            <a:off x="1128430" y="2597186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4" name="object 6">
            <a:extLst>
              <a:ext uri="{FF2B5EF4-FFF2-40B4-BE49-F238E27FC236}">
                <a16:creationId xmlns:a16="http://schemas.microsoft.com/office/drawing/2014/main" id="{21E2FD4A-C6E7-4B43-A044-B0A09935A1AD}"/>
              </a:ext>
            </a:extLst>
          </p:cNvPr>
          <p:cNvSpPr/>
          <p:nvPr/>
        </p:nvSpPr>
        <p:spPr>
          <a:xfrm>
            <a:off x="1174149" y="10358201"/>
            <a:ext cx="5434721" cy="6123022"/>
          </a:xfrm>
          <a:custGeom>
            <a:avLst/>
            <a:gdLst/>
            <a:ahLst/>
            <a:cxnLst/>
            <a:rect l="l" t="t" r="r" b="b"/>
            <a:pathLst>
              <a:path w="2962275" h="3431540">
                <a:moveTo>
                  <a:pt x="0" y="3431159"/>
                </a:moveTo>
                <a:lnTo>
                  <a:pt x="2961766" y="3431159"/>
                </a:lnTo>
                <a:lnTo>
                  <a:pt x="2961766" y="0"/>
                </a:lnTo>
                <a:lnTo>
                  <a:pt x="0" y="0"/>
                </a:lnTo>
                <a:lnTo>
                  <a:pt x="0" y="3431159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5" name="object 7">
            <a:extLst>
              <a:ext uri="{FF2B5EF4-FFF2-40B4-BE49-F238E27FC236}">
                <a16:creationId xmlns:a16="http://schemas.microsoft.com/office/drawing/2014/main" id="{1DA04D45-AB27-4535-801A-EBB6F25212E6}"/>
              </a:ext>
            </a:extLst>
          </p:cNvPr>
          <p:cNvSpPr/>
          <p:nvPr/>
        </p:nvSpPr>
        <p:spPr>
          <a:xfrm>
            <a:off x="1259497" y="10452544"/>
            <a:ext cx="5193566" cy="342900"/>
          </a:xfrm>
          <a:custGeom>
            <a:avLst/>
            <a:gdLst/>
            <a:ahLst/>
            <a:cxnLst/>
            <a:rect l="l" t="t" r="r" b="b"/>
            <a:pathLst>
              <a:path w="2830829" h="171450">
                <a:moveTo>
                  <a:pt x="0" y="170992"/>
                </a:moveTo>
                <a:lnTo>
                  <a:pt x="2830703" y="170992"/>
                </a:lnTo>
                <a:lnTo>
                  <a:pt x="2830703" y="0"/>
                </a:lnTo>
                <a:lnTo>
                  <a:pt x="0" y="0"/>
                </a:lnTo>
                <a:lnTo>
                  <a:pt x="0" y="170992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6" name="object 8">
            <a:extLst>
              <a:ext uri="{FF2B5EF4-FFF2-40B4-BE49-F238E27FC236}">
                <a16:creationId xmlns:a16="http://schemas.microsoft.com/office/drawing/2014/main" id="{263F33B8-7CE9-4385-82D8-ADE8AFAC5EB1}"/>
              </a:ext>
            </a:extLst>
          </p:cNvPr>
          <p:cNvSpPr/>
          <p:nvPr/>
        </p:nvSpPr>
        <p:spPr>
          <a:xfrm>
            <a:off x="6820235" y="10358201"/>
            <a:ext cx="5681004" cy="6123022"/>
          </a:xfrm>
          <a:custGeom>
            <a:avLst/>
            <a:gdLst/>
            <a:ahLst/>
            <a:cxnLst/>
            <a:rect l="l" t="t" r="r" b="b"/>
            <a:pathLst>
              <a:path w="3254375" h="3431540">
                <a:moveTo>
                  <a:pt x="0" y="3431159"/>
                </a:moveTo>
                <a:lnTo>
                  <a:pt x="3254375" y="3431159"/>
                </a:lnTo>
                <a:lnTo>
                  <a:pt x="3254375" y="0"/>
                </a:lnTo>
                <a:lnTo>
                  <a:pt x="0" y="0"/>
                </a:lnTo>
                <a:lnTo>
                  <a:pt x="0" y="3431159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8" name="object 10">
            <a:extLst>
              <a:ext uri="{FF2B5EF4-FFF2-40B4-BE49-F238E27FC236}">
                <a16:creationId xmlns:a16="http://schemas.microsoft.com/office/drawing/2014/main" id="{D74C18D9-9F6D-4E04-8FC5-58A05AFB1F12}"/>
              </a:ext>
            </a:extLst>
          </p:cNvPr>
          <p:cNvSpPr/>
          <p:nvPr/>
        </p:nvSpPr>
        <p:spPr>
          <a:xfrm>
            <a:off x="1128430" y="1044045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0" name="object 12">
            <a:extLst>
              <a:ext uri="{FF2B5EF4-FFF2-40B4-BE49-F238E27FC236}">
                <a16:creationId xmlns:a16="http://schemas.microsoft.com/office/drawing/2014/main" id="{E6BF1142-E064-4903-AE86-F24DC26A8991}"/>
              </a:ext>
            </a:extLst>
          </p:cNvPr>
          <p:cNvSpPr/>
          <p:nvPr/>
        </p:nvSpPr>
        <p:spPr>
          <a:xfrm>
            <a:off x="7423822" y="1044045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3" name="object 15">
            <a:extLst>
              <a:ext uri="{FF2B5EF4-FFF2-40B4-BE49-F238E27FC236}">
                <a16:creationId xmlns:a16="http://schemas.microsoft.com/office/drawing/2014/main" id="{F77D01BA-E477-42CE-85EB-7829C8ED25B8}"/>
              </a:ext>
            </a:extLst>
          </p:cNvPr>
          <p:cNvSpPr/>
          <p:nvPr/>
        </p:nvSpPr>
        <p:spPr>
          <a:xfrm>
            <a:off x="111623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4" name="object 16">
            <a:extLst>
              <a:ext uri="{FF2B5EF4-FFF2-40B4-BE49-F238E27FC236}">
                <a16:creationId xmlns:a16="http://schemas.microsoft.com/office/drawing/2014/main" id="{AFB6542E-FD74-4A5F-95CC-78FD45BE46E8}"/>
              </a:ext>
            </a:extLst>
          </p:cNvPr>
          <p:cNvSpPr/>
          <p:nvPr/>
        </p:nvSpPr>
        <p:spPr>
          <a:xfrm>
            <a:off x="111623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7" name="object 19">
            <a:extLst>
              <a:ext uri="{FF2B5EF4-FFF2-40B4-BE49-F238E27FC236}">
                <a16:creationId xmlns:a16="http://schemas.microsoft.com/office/drawing/2014/main" id="{4854EE60-2782-4E9C-9390-D4FF5F08A77E}"/>
              </a:ext>
            </a:extLst>
          </p:cNvPr>
          <p:cNvSpPr/>
          <p:nvPr/>
        </p:nvSpPr>
        <p:spPr>
          <a:xfrm>
            <a:off x="7051964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0" name="object 22">
            <a:extLst>
              <a:ext uri="{FF2B5EF4-FFF2-40B4-BE49-F238E27FC236}">
                <a16:creationId xmlns:a16="http://schemas.microsoft.com/office/drawing/2014/main" id="{C87A5974-E205-4B03-BC37-AEF7EA800BED}"/>
              </a:ext>
            </a:extLst>
          </p:cNvPr>
          <p:cNvSpPr/>
          <p:nvPr/>
        </p:nvSpPr>
        <p:spPr>
          <a:xfrm>
            <a:off x="741162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3" name="object 25">
            <a:extLst>
              <a:ext uri="{FF2B5EF4-FFF2-40B4-BE49-F238E27FC236}">
                <a16:creationId xmlns:a16="http://schemas.microsoft.com/office/drawing/2014/main" id="{4B47CB9A-3CF7-4B6F-ABCF-C72A09243204}"/>
              </a:ext>
            </a:extLst>
          </p:cNvPr>
          <p:cNvSpPr/>
          <p:nvPr/>
        </p:nvSpPr>
        <p:spPr>
          <a:xfrm>
            <a:off x="13935620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4" name="object 26">
            <a:extLst>
              <a:ext uri="{FF2B5EF4-FFF2-40B4-BE49-F238E27FC236}">
                <a16:creationId xmlns:a16="http://schemas.microsoft.com/office/drawing/2014/main" id="{739C951D-1F43-428D-AE98-1AF368E07A68}"/>
              </a:ext>
            </a:extLst>
          </p:cNvPr>
          <p:cNvSpPr/>
          <p:nvPr/>
        </p:nvSpPr>
        <p:spPr>
          <a:xfrm>
            <a:off x="13935620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graphicFrame>
        <p:nvGraphicFramePr>
          <p:cNvPr id="221" name="Table 3">
            <a:extLst>
              <a:ext uri="{FF2B5EF4-FFF2-40B4-BE49-F238E27FC236}">
                <a16:creationId xmlns:a16="http://schemas.microsoft.com/office/drawing/2014/main" id="{D47B43EA-9621-4B23-B48A-E337E935E4F0}"/>
              </a:ext>
            </a:extLst>
          </p:cNvPr>
          <p:cNvGraphicFramePr>
            <a:graphicFrameLocks noGrp="1"/>
          </p:cNvGraphicFramePr>
          <p:nvPr/>
        </p:nvGraphicFramePr>
        <p:xfrm>
          <a:off x="14774874" y="2597186"/>
          <a:ext cx="10062414" cy="135573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8111">
                  <a:extLst>
                    <a:ext uri="{9D8B030D-6E8A-4147-A177-3AD203B41FA5}">
                      <a16:colId xmlns:a16="http://schemas.microsoft.com/office/drawing/2014/main" val="329328549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858216296"/>
                    </a:ext>
                  </a:extLst>
                </a:gridCol>
                <a:gridCol w="3085341">
                  <a:extLst>
                    <a:ext uri="{9D8B030D-6E8A-4147-A177-3AD203B41FA5}">
                      <a16:colId xmlns:a16="http://schemas.microsoft.com/office/drawing/2014/main" val="2773723347"/>
                    </a:ext>
                  </a:extLst>
                </a:gridCol>
                <a:gridCol w="457847">
                  <a:extLst>
                    <a:ext uri="{9D8B030D-6E8A-4147-A177-3AD203B41FA5}">
                      <a16:colId xmlns:a16="http://schemas.microsoft.com/office/drawing/2014/main" val="3970924410"/>
                    </a:ext>
                  </a:extLst>
                </a:gridCol>
                <a:gridCol w="5712835">
                  <a:extLst>
                    <a:ext uri="{9D8B030D-6E8A-4147-A177-3AD203B41FA5}">
                      <a16:colId xmlns:a16="http://schemas.microsoft.com/office/drawing/2014/main" val="3653340704"/>
                    </a:ext>
                  </a:extLst>
                </a:gridCol>
              </a:tblGrid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10950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4194046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0321369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0016852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833699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7389317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85456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9126564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5621459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1653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009620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354245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112960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7287625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537558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566917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8250689"/>
                  </a:ext>
                </a:extLst>
              </a:tr>
            </a:tbl>
          </a:graphicData>
        </a:graphic>
      </p:graphicFrame>
      <p:sp>
        <p:nvSpPr>
          <p:cNvPr id="222" name="object 2">
            <a:extLst>
              <a:ext uri="{FF2B5EF4-FFF2-40B4-BE49-F238E27FC236}">
                <a16:creationId xmlns:a16="http://schemas.microsoft.com/office/drawing/2014/main" id="{76C1F3F8-23F1-4DE6-9536-DE5F080AFA19}"/>
              </a:ext>
            </a:extLst>
          </p:cNvPr>
          <p:cNvSpPr txBox="1"/>
          <p:nvPr/>
        </p:nvSpPr>
        <p:spPr>
          <a:xfrm>
            <a:off x="18086105" y="1447616"/>
            <a:ext cx="4163630" cy="763029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25400" algn="ctr">
              <a:spcBef>
                <a:spcPts val="190"/>
              </a:spcBef>
            </a:pPr>
            <a:r>
              <a:rPr lang="en-ZA" sz="4800" b="1" spc="-10" dirty="0">
                <a:latin typeface="Calibri"/>
                <a:cs typeface="Calibri"/>
              </a:rPr>
              <a:t>To Do</a:t>
            </a:r>
            <a:endParaRPr sz="4800" dirty="0">
              <a:latin typeface="Calibri"/>
              <a:cs typeface="Calibri"/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25459160" y="1068614"/>
            <a:ext cx="1144165" cy="16347327"/>
            <a:chOff x="25152525" y="1026274"/>
            <a:chExt cx="1144165" cy="16347327"/>
          </a:xfrm>
        </p:grpSpPr>
        <p:sp>
          <p:nvSpPr>
            <p:cNvPr id="39" name="Rectangle: Rounded Corners 16">
              <a:hlinkClick r:id="rId3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163660" y="1026274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1" name="Rectangle: Rounded Corners 17">
              <a:hlinkClick r:id="rId4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163660" y="243648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2" name="Rectangle: Rounded Corners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 userDrawn="1"/>
          </p:nvSpPr>
          <p:spPr>
            <a:xfrm>
              <a:off x="25163660" y="380617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5" name="Rectangle: Rounded Corners 19">
              <a:hlinkClick r:id="rId6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6" name="Rectangle: Rounded Corners 20">
              <a:hlinkClick r:id="rId7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8" name="Rectangle: Rounded Corners 21">
              <a:hlinkClick r:id="rId8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9" name="Rectangle: Rounded Corners 22">
              <a:hlinkClick r:id="rId9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1" name="Rectangle: Rounded Corners 23">
              <a:hlinkClick r:id="rId10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2" name="Rectangle: Rounded Corners 24">
              <a:hlinkClick r:id="rId11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5" name="Rectangle: Rounded Corners 25">
              <a:hlinkClick r:id="rId12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6" name="Rectangle: Rounded Corners 26">
              <a:hlinkClick r:id="rId13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7" name="Rectangle: Rounded Corners 27">
              <a:hlinkClick r:id="rId14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322460" y="1200956"/>
            <a:ext cx="26039544" cy="16190245"/>
            <a:chOff x="257146" y="1183356"/>
            <a:chExt cx="26039544" cy="16190245"/>
          </a:xfrm>
        </p:grpSpPr>
        <p:sp>
          <p:nvSpPr>
            <p:cNvPr id="61" name="Rectangle: Rounded Corners 16">
              <a:hlinkClick r:id="rId3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7146" y="1183356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3" name="Rectangle: Rounded Corners 17">
              <a:hlinkClick r:id="rId4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7146" y="2553046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4" name="Rectangle: Rounded Corners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257146" y="39227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5" name="Rectangle: Rounded Corners 19">
              <a:hlinkClick r:id="rId6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7146" y="52825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6" name="Rectangle: Rounded Corners 20">
              <a:hlinkClick r:id="rId7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7146" y="66621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7" name="Rectangle: Rounded Corners 21">
              <a:hlinkClick r:id="rId8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7146" y="804170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8" name="Rectangle: Rounded Corners 22">
              <a:hlinkClick r:id="rId9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9" name="Rectangle: Rounded Corners 23">
              <a:hlinkClick r:id="rId10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0" name="Rectangle: Rounded Corners 24">
              <a:hlinkClick r:id="rId11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1" name="Rectangle: Rounded Corners 25">
              <a:hlinkClick r:id="rId12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2" name="Rectangle: Rounded Corners 26">
              <a:hlinkClick r:id="rId13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3" name="Rectangle: Rounded Corners 27">
              <a:hlinkClick r:id="rId14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sp>
        <p:nvSpPr>
          <p:cNvPr id="74" name="Rectangle: Top Corners Rounded 61">
            <a:hlinkClick r:id="rId2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600200" y="4191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08181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Rectangle: Rounded Corners 524">
            <a:extLst>
              <a:ext uri="{FF2B5EF4-FFF2-40B4-BE49-F238E27FC236}">
                <a16:creationId xmlns:a16="http://schemas.microsoft.com/office/drawing/2014/main" id="{22661A40-0095-4402-BD28-29A32DFFC778}"/>
              </a:ext>
            </a:extLst>
          </p:cNvPr>
          <p:cNvSpPr/>
          <p:nvPr/>
        </p:nvSpPr>
        <p:spPr>
          <a:xfrm>
            <a:off x="1193035" y="1386053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Monday</a:t>
            </a:r>
          </a:p>
        </p:txBody>
      </p:sp>
      <p:graphicFrame>
        <p:nvGraphicFramePr>
          <p:cNvPr id="526" name="Table 526">
            <a:extLst>
              <a:ext uri="{FF2B5EF4-FFF2-40B4-BE49-F238E27FC236}">
                <a16:creationId xmlns:a16="http://schemas.microsoft.com/office/drawing/2014/main" id="{EF55DA1B-51F7-4344-838D-CDDB98178A93}"/>
              </a:ext>
            </a:extLst>
          </p:cNvPr>
          <p:cNvGraphicFramePr>
            <a:graphicFrameLocks noGrp="1"/>
          </p:cNvGraphicFramePr>
          <p:nvPr/>
        </p:nvGraphicFramePr>
        <p:xfrm>
          <a:off x="1224952" y="2106125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27" name="Rectangle: Rounded Corners 526">
            <a:extLst>
              <a:ext uri="{FF2B5EF4-FFF2-40B4-BE49-F238E27FC236}">
                <a16:creationId xmlns:a16="http://schemas.microsoft.com/office/drawing/2014/main" id="{802E2183-6E26-45DC-AA78-441749E0C855}"/>
              </a:ext>
            </a:extLst>
          </p:cNvPr>
          <p:cNvSpPr/>
          <p:nvPr/>
        </p:nvSpPr>
        <p:spPr>
          <a:xfrm>
            <a:off x="1224952" y="533292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Tuesday</a:t>
            </a:r>
          </a:p>
        </p:txBody>
      </p:sp>
      <p:graphicFrame>
        <p:nvGraphicFramePr>
          <p:cNvPr id="528" name="Table 526">
            <a:extLst>
              <a:ext uri="{FF2B5EF4-FFF2-40B4-BE49-F238E27FC236}">
                <a16:creationId xmlns:a16="http://schemas.microsoft.com/office/drawing/2014/main" id="{F3E6595C-8942-44BC-8112-AE82E4B2E65B}"/>
              </a:ext>
            </a:extLst>
          </p:cNvPr>
          <p:cNvGraphicFramePr>
            <a:graphicFrameLocks noGrp="1"/>
          </p:cNvGraphicFramePr>
          <p:nvPr/>
        </p:nvGraphicFramePr>
        <p:xfrm>
          <a:off x="1256869" y="605299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29" name="Rectangle: Rounded Corners 528">
            <a:extLst>
              <a:ext uri="{FF2B5EF4-FFF2-40B4-BE49-F238E27FC236}">
                <a16:creationId xmlns:a16="http://schemas.microsoft.com/office/drawing/2014/main" id="{F554E60D-9173-4374-9DC7-AE52FD0068D8}"/>
              </a:ext>
            </a:extLst>
          </p:cNvPr>
          <p:cNvSpPr/>
          <p:nvPr/>
        </p:nvSpPr>
        <p:spPr>
          <a:xfrm>
            <a:off x="1193035" y="9263228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Wednesday</a:t>
            </a:r>
          </a:p>
        </p:txBody>
      </p:sp>
      <p:graphicFrame>
        <p:nvGraphicFramePr>
          <p:cNvPr id="530" name="Table 526">
            <a:extLst>
              <a:ext uri="{FF2B5EF4-FFF2-40B4-BE49-F238E27FC236}">
                <a16:creationId xmlns:a16="http://schemas.microsoft.com/office/drawing/2014/main" id="{FA60CCC5-059D-4492-AE4E-7A25D734EC17}"/>
              </a:ext>
            </a:extLst>
          </p:cNvPr>
          <p:cNvGraphicFramePr>
            <a:graphicFrameLocks noGrp="1"/>
          </p:cNvGraphicFramePr>
          <p:nvPr/>
        </p:nvGraphicFramePr>
        <p:xfrm>
          <a:off x="1224952" y="9983300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1" name="Rectangle: Rounded Corners 530">
            <a:extLst>
              <a:ext uri="{FF2B5EF4-FFF2-40B4-BE49-F238E27FC236}">
                <a16:creationId xmlns:a16="http://schemas.microsoft.com/office/drawing/2014/main" id="{8D6290B4-8446-4A1C-A310-9D1E54796ED3}"/>
              </a:ext>
            </a:extLst>
          </p:cNvPr>
          <p:cNvSpPr/>
          <p:nvPr/>
        </p:nvSpPr>
        <p:spPr>
          <a:xfrm>
            <a:off x="1192526" y="1312134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Thursday</a:t>
            </a:r>
          </a:p>
        </p:txBody>
      </p:sp>
      <p:graphicFrame>
        <p:nvGraphicFramePr>
          <p:cNvPr id="532" name="Table 526">
            <a:extLst>
              <a:ext uri="{FF2B5EF4-FFF2-40B4-BE49-F238E27FC236}">
                <a16:creationId xmlns:a16="http://schemas.microsoft.com/office/drawing/2014/main" id="{D8343F4D-8B28-46AB-91B8-CE0B7F8AD754}"/>
              </a:ext>
            </a:extLst>
          </p:cNvPr>
          <p:cNvGraphicFramePr>
            <a:graphicFrameLocks noGrp="1"/>
          </p:cNvGraphicFramePr>
          <p:nvPr/>
        </p:nvGraphicFramePr>
        <p:xfrm>
          <a:off x="1224443" y="1384141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3" name="Rectangle: Rounded Corners 532">
            <a:extLst>
              <a:ext uri="{FF2B5EF4-FFF2-40B4-BE49-F238E27FC236}">
                <a16:creationId xmlns:a16="http://schemas.microsoft.com/office/drawing/2014/main" id="{C7332ED9-D87D-4C94-BE3D-A80A2F26E6FA}"/>
              </a:ext>
            </a:extLst>
          </p:cNvPr>
          <p:cNvSpPr/>
          <p:nvPr/>
        </p:nvSpPr>
        <p:spPr>
          <a:xfrm>
            <a:off x="22439927" y="1386053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Friday</a:t>
            </a:r>
          </a:p>
        </p:txBody>
      </p:sp>
      <p:graphicFrame>
        <p:nvGraphicFramePr>
          <p:cNvPr id="534" name="Table 526">
            <a:extLst>
              <a:ext uri="{FF2B5EF4-FFF2-40B4-BE49-F238E27FC236}">
                <a16:creationId xmlns:a16="http://schemas.microsoft.com/office/drawing/2014/main" id="{A4651587-3301-4BE4-B08A-A93921872368}"/>
              </a:ext>
            </a:extLst>
          </p:cNvPr>
          <p:cNvGraphicFramePr>
            <a:graphicFrameLocks noGrp="1"/>
          </p:cNvGraphicFramePr>
          <p:nvPr/>
        </p:nvGraphicFramePr>
        <p:xfrm>
          <a:off x="14066931" y="2106125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5" name="Rectangle: Rounded Corners 534">
            <a:extLst>
              <a:ext uri="{FF2B5EF4-FFF2-40B4-BE49-F238E27FC236}">
                <a16:creationId xmlns:a16="http://schemas.microsoft.com/office/drawing/2014/main" id="{D18545CF-A784-48FF-941B-96749C04EBED}"/>
              </a:ext>
            </a:extLst>
          </p:cNvPr>
          <p:cNvSpPr/>
          <p:nvPr/>
        </p:nvSpPr>
        <p:spPr>
          <a:xfrm>
            <a:off x="22408010" y="533292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Saturday</a:t>
            </a:r>
          </a:p>
        </p:txBody>
      </p:sp>
      <p:graphicFrame>
        <p:nvGraphicFramePr>
          <p:cNvPr id="536" name="Table 526">
            <a:extLst>
              <a:ext uri="{FF2B5EF4-FFF2-40B4-BE49-F238E27FC236}">
                <a16:creationId xmlns:a16="http://schemas.microsoft.com/office/drawing/2014/main" id="{5EA92FD2-DA63-4D12-88F7-FD598D788CDD}"/>
              </a:ext>
            </a:extLst>
          </p:cNvPr>
          <p:cNvGraphicFramePr>
            <a:graphicFrameLocks noGrp="1"/>
          </p:cNvGraphicFramePr>
          <p:nvPr/>
        </p:nvGraphicFramePr>
        <p:xfrm>
          <a:off x="14098848" y="605299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7" name="Rectangle: Rounded Corners 536">
            <a:extLst>
              <a:ext uri="{FF2B5EF4-FFF2-40B4-BE49-F238E27FC236}">
                <a16:creationId xmlns:a16="http://schemas.microsoft.com/office/drawing/2014/main" id="{F1473FCC-D503-4775-9987-B9E2D6C190C0}"/>
              </a:ext>
            </a:extLst>
          </p:cNvPr>
          <p:cNvSpPr/>
          <p:nvPr/>
        </p:nvSpPr>
        <p:spPr>
          <a:xfrm>
            <a:off x="22439927" y="9263228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Sunday</a:t>
            </a:r>
          </a:p>
        </p:txBody>
      </p:sp>
      <p:graphicFrame>
        <p:nvGraphicFramePr>
          <p:cNvPr id="538" name="Table 526">
            <a:extLst>
              <a:ext uri="{FF2B5EF4-FFF2-40B4-BE49-F238E27FC236}">
                <a16:creationId xmlns:a16="http://schemas.microsoft.com/office/drawing/2014/main" id="{6C0EFDD8-6F57-4D70-A037-BAC961600F78}"/>
              </a:ext>
            </a:extLst>
          </p:cNvPr>
          <p:cNvGraphicFramePr>
            <a:graphicFrameLocks noGrp="1"/>
          </p:cNvGraphicFramePr>
          <p:nvPr/>
        </p:nvGraphicFramePr>
        <p:xfrm>
          <a:off x="14066931" y="9983300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grpSp>
        <p:nvGrpSpPr>
          <p:cNvPr id="16" name="Group 15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25459160" y="1068614"/>
            <a:ext cx="1144165" cy="16347327"/>
            <a:chOff x="25152525" y="1026274"/>
            <a:chExt cx="1144165" cy="16347327"/>
          </a:xfrm>
        </p:grpSpPr>
        <p:sp>
          <p:nvSpPr>
            <p:cNvPr id="17" name="Rectangle: Rounded Corners 16">
              <a:hlinkClick r:id="rId2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163660" y="1026274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18" name="Rectangle: Rounded Corners 17">
              <a:hlinkClick r:id="rId3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163660" y="243648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19" name="Rectangle: Rounded Corners 18">
              <a:hlinkClick r:id="rId4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 userDrawn="1"/>
          </p:nvSpPr>
          <p:spPr>
            <a:xfrm>
              <a:off x="25163660" y="380617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0" name="Rectangle: Rounded Corners 19">
              <a:hlinkClick r:id="rId5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1" name="Rectangle: Rounded Corners 20">
              <a:hlinkClick r:id="rId6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2" name="Rectangle: Rounded Corners 21">
              <a:hlinkClick r:id="rId7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3" name="Rectangle: Rounded Corners 22">
              <a:hlinkClick r:id="rId8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4" name="Rectangle: Rounded Corners 23">
              <a:hlinkClick r:id="rId9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5" name="Rectangle: Rounded Corners 24">
              <a:hlinkClick r:id="rId10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6" name="Rectangle: Rounded Corners 25">
              <a:hlinkClick r:id="rId11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7" name="Rectangle: Rounded Corners 26">
              <a:hlinkClick r:id="rId12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8" name="Rectangle: Rounded Corners 27">
              <a:hlinkClick r:id="rId13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322460" y="1200956"/>
            <a:ext cx="26039544" cy="16190245"/>
            <a:chOff x="257146" y="1183356"/>
            <a:chExt cx="26039544" cy="16190245"/>
          </a:xfrm>
        </p:grpSpPr>
        <p:sp>
          <p:nvSpPr>
            <p:cNvPr id="30" name="Rectangle: Rounded Corners 16">
              <a:hlinkClick r:id="rId2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7146" y="1183356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1" name="Rectangle: Rounded Corners 17">
              <a:hlinkClick r:id="rId3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7146" y="2553046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2" name="Rectangle: Rounded Corners 18">
              <a:hlinkClick r:id="rId4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257146" y="39227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3" name="Rectangle: Rounded Corners 19">
              <a:hlinkClick r:id="rId5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7146" y="52825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4" name="Rectangle: Rounded Corners 20">
              <a:hlinkClick r:id="rId6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7146" y="66621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5" name="Rectangle: Rounded Corners 21">
              <a:hlinkClick r:id="rId7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7146" y="804170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6" name="Rectangle: Rounded Corners 22">
              <a:hlinkClick r:id="rId8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7" name="Rectangle: Rounded Corners 23">
              <a:hlinkClick r:id="rId9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8" name="Rectangle: Rounded Corners 24">
              <a:hlinkClick r:id="rId10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9" name="Rectangle: Rounded Corners 25">
              <a:hlinkClick r:id="rId11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0" name="Rectangle: Rounded Corners 26">
              <a:hlinkClick r:id="rId12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1" name="Rectangle: Rounded Corners 27">
              <a:hlinkClick r:id="rId13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sp>
        <p:nvSpPr>
          <p:cNvPr id="42" name="Rectangle: Top Corners Rounded 61">
            <a:hlinkClick r:id="rId14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447800" y="2667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40325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ageCurlDouble"/>
      </p:transition>
    </mc:Choice>
    <mc:Fallback xmlns="">
      <p:transition spd="slow" advClick="0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Rounded Corners 9">
            <a:hlinkClick r:id="" action="ppaction://noaction"/>
            <a:extLst>
              <a:ext uri="{FF2B5EF4-FFF2-40B4-BE49-F238E27FC236}">
                <a16:creationId xmlns:a16="http://schemas.microsoft.com/office/drawing/2014/main" id="{446C6CE9-07F3-4FF5-93FF-C749C9E8A595}"/>
              </a:ext>
            </a:extLst>
          </p:cNvPr>
          <p:cNvSpPr/>
          <p:nvPr/>
        </p:nvSpPr>
        <p:spPr>
          <a:xfrm>
            <a:off x="25698450" y="10686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hlinkClick r:id="" action="ppaction://noaction"/>
            <a:extLst>
              <a:ext uri="{FF2B5EF4-FFF2-40B4-BE49-F238E27FC236}">
                <a16:creationId xmlns:a16="http://schemas.microsoft.com/office/drawing/2014/main" id="{8255F68B-2F1A-4CD9-A876-123357C575D6}"/>
              </a:ext>
            </a:extLst>
          </p:cNvPr>
          <p:cNvSpPr/>
          <p:nvPr/>
        </p:nvSpPr>
        <p:spPr>
          <a:xfrm>
            <a:off x="25698450" y="243408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hlinkClick r:id="" action="ppaction://noaction"/>
            <a:extLst>
              <a:ext uri="{FF2B5EF4-FFF2-40B4-BE49-F238E27FC236}">
                <a16:creationId xmlns:a16="http://schemas.microsoft.com/office/drawing/2014/main" id="{F7790886-A193-4B09-A3A6-0132E7DA88A9}"/>
              </a:ext>
            </a:extLst>
          </p:cNvPr>
          <p:cNvSpPr/>
          <p:nvPr/>
        </p:nvSpPr>
        <p:spPr>
          <a:xfrm>
            <a:off x="25698450" y="379955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hlinkClick r:id="" action="ppaction://noaction"/>
            <a:extLst>
              <a:ext uri="{FF2B5EF4-FFF2-40B4-BE49-F238E27FC236}">
                <a16:creationId xmlns:a16="http://schemas.microsoft.com/office/drawing/2014/main" id="{5AF01227-4BF8-4787-B84A-203E86E662C5}"/>
              </a:ext>
            </a:extLst>
          </p:cNvPr>
          <p:cNvSpPr/>
          <p:nvPr/>
        </p:nvSpPr>
        <p:spPr>
          <a:xfrm>
            <a:off x="25698450" y="516502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hlinkClick r:id="" action="ppaction://noaction"/>
            <a:extLst>
              <a:ext uri="{FF2B5EF4-FFF2-40B4-BE49-F238E27FC236}">
                <a16:creationId xmlns:a16="http://schemas.microsoft.com/office/drawing/2014/main" id="{7BFE6CA8-572E-4F3E-9539-BBE1CE79CCF5}"/>
              </a:ext>
            </a:extLst>
          </p:cNvPr>
          <p:cNvSpPr/>
          <p:nvPr/>
        </p:nvSpPr>
        <p:spPr>
          <a:xfrm>
            <a:off x="25698450" y="653049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hlinkClick r:id="" action="ppaction://noaction"/>
            <a:extLst>
              <a:ext uri="{FF2B5EF4-FFF2-40B4-BE49-F238E27FC236}">
                <a16:creationId xmlns:a16="http://schemas.microsoft.com/office/drawing/2014/main" id="{1BFD18DA-2C6D-4619-8ED1-4C04808E9755}"/>
              </a:ext>
            </a:extLst>
          </p:cNvPr>
          <p:cNvSpPr/>
          <p:nvPr/>
        </p:nvSpPr>
        <p:spPr>
          <a:xfrm>
            <a:off x="25698450" y="789596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hlinkClick r:id="" action="ppaction://noaction"/>
            <a:extLst>
              <a:ext uri="{FF2B5EF4-FFF2-40B4-BE49-F238E27FC236}">
                <a16:creationId xmlns:a16="http://schemas.microsoft.com/office/drawing/2014/main" id="{D45A448A-6A4F-40F2-8A70-2EAD84357E48}"/>
              </a:ext>
            </a:extLst>
          </p:cNvPr>
          <p:cNvSpPr/>
          <p:nvPr/>
        </p:nvSpPr>
        <p:spPr>
          <a:xfrm>
            <a:off x="25698450" y="926143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hlinkClick r:id="" action="ppaction://noaction"/>
            <a:extLst>
              <a:ext uri="{FF2B5EF4-FFF2-40B4-BE49-F238E27FC236}">
                <a16:creationId xmlns:a16="http://schemas.microsoft.com/office/drawing/2014/main" id="{2BE8278F-BB92-41BF-9083-BD8B17BD9AC2}"/>
              </a:ext>
            </a:extLst>
          </p:cNvPr>
          <p:cNvSpPr/>
          <p:nvPr/>
        </p:nvSpPr>
        <p:spPr>
          <a:xfrm>
            <a:off x="25698450" y="1062690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hlinkClick r:id="" action="ppaction://noaction"/>
            <a:extLst>
              <a:ext uri="{FF2B5EF4-FFF2-40B4-BE49-F238E27FC236}">
                <a16:creationId xmlns:a16="http://schemas.microsoft.com/office/drawing/2014/main" id="{5CB04BD4-E02D-4798-A26C-BEC145AB49DB}"/>
              </a:ext>
            </a:extLst>
          </p:cNvPr>
          <p:cNvSpPr/>
          <p:nvPr/>
        </p:nvSpPr>
        <p:spPr>
          <a:xfrm>
            <a:off x="25698450" y="1199237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hlinkClick r:id="" action="ppaction://noaction"/>
            <a:extLst>
              <a:ext uri="{FF2B5EF4-FFF2-40B4-BE49-F238E27FC236}">
                <a16:creationId xmlns:a16="http://schemas.microsoft.com/office/drawing/2014/main" id="{960EAC65-8800-4CAD-9FE7-2E32EA1A6592}"/>
              </a:ext>
            </a:extLst>
          </p:cNvPr>
          <p:cNvSpPr/>
          <p:nvPr/>
        </p:nvSpPr>
        <p:spPr>
          <a:xfrm>
            <a:off x="25698450" y="1335784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hlinkClick r:id="" action="ppaction://noaction"/>
            <a:extLst>
              <a:ext uri="{FF2B5EF4-FFF2-40B4-BE49-F238E27FC236}">
                <a16:creationId xmlns:a16="http://schemas.microsoft.com/office/drawing/2014/main" id="{DFA1BB0B-267B-4951-8EA3-AF3B56A46A59}"/>
              </a:ext>
            </a:extLst>
          </p:cNvPr>
          <p:cNvSpPr/>
          <p:nvPr/>
        </p:nvSpPr>
        <p:spPr>
          <a:xfrm>
            <a:off x="25698450" y="147233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hlinkClick r:id="" action="ppaction://noaction"/>
            <a:extLst>
              <a:ext uri="{FF2B5EF4-FFF2-40B4-BE49-F238E27FC236}">
                <a16:creationId xmlns:a16="http://schemas.microsoft.com/office/drawing/2014/main" id="{275EA8BE-60B0-4FF0-BA96-129F69F22E06}"/>
              </a:ext>
            </a:extLst>
          </p:cNvPr>
          <p:cNvSpPr/>
          <p:nvPr/>
        </p:nvSpPr>
        <p:spPr>
          <a:xfrm>
            <a:off x="25698450" y="16088788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22D3A13-EEE1-4B15-9C0B-5DC1A3E619F0}"/>
              </a:ext>
            </a:extLst>
          </p:cNvPr>
          <p:cNvSpPr/>
          <p:nvPr/>
        </p:nvSpPr>
        <p:spPr>
          <a:xfrm>
            <a:off x="23795500" y="16088788"/>
            <a:ext cx="1691586" cy="1456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 59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8F9B818D-929E-4ECD-A2BA-1263EA0889E7}"/>
              </a:ext>
            </a:extLst>
          </p:cNvPr>
          <p:cNvSpPr/>
          <p:nvPr/>
        </p:nvSpPr>
        <p:spPr>
          <a:xfrm>
            <a:off x="1116239" y="16270514"/>
            <a:ext cx="1248228" cy="12748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: Top Corners Rounded 61">
            <a:hlinkClick r:id="rId2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447800" y="2667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bject 2">
            <a:extLst>
              <a:ext uri="{FF2B5EF4-FFF2-40B4-BE49-F238E27FC236}">
                <a16:creationId xmlns:a16="http://schemas.microsoft.com/office/drawing/2014/main" id="{A7843B35-D7B0-42AB-9877-BA97342BDBE4}"/>
              </a:ext>
            </a:extLst>
          </p:cNvPr>
          <p:cNvSpPr txBox="1"/>
          <p:nvPr/>
        </p:nvSpPr>
        <p:spPr>
          <a:xfrm>
            <a:off x="3067050" y="1349288"/>
            <a:ext cx="6426393" cy="763029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25400" algn="ctr">
              <a:spcBef>
                <a:spcPts val="190"/>
              </a:spcBef>
            </a:pPr>
            <a:r>
              <a:rPr sz="4800" b="1" spc="-10" dirty="0">
                <a:latin typeface="Calibri"/>
                <a:cs typeface="Calibri"/>
              </a:rPr>
              <a:t>Goal</a:t>
            </a:r>
            <a:r>
              <a:rPr sz="4800" b="1" spc="-70" dirty="0">
                <a:latin typeface="Calibri"/>
                <a:cs typeface="Calibri"/>
              </a:rPr>
              <a:t> </a:t>
            </a:r>
            <a:r>
              <a:rPr sz="4800" b="1" spc="-10" dirty="0">
                <a:latin typeface="Calibri"/>
                <a:cs typeface="Calibri"/>
              </a:rPr>
              <a:t>Classification</a:t>
            </a:r>
            <a:endParaRPr sz="4800" dirty="0">
              <a:latin typeface="Calibri"/>
              <a:cs typeface="Calibri"/>
            </a:endParaRPr>
          </a:p>
        </p:txBody>
      </p:sp>
      <p:graphicFrame>
        <p:nvGraphicFramePr>
          <p:cNvPr id="33" name="object 5">
            <a:extLst>
              <a:ext uri="{FF2B5EF4-FFF2-40B4-BE49-F238E27FC236}">
                <a16:creationId xmlns:a16="http://schemas.microsoft.com/office/drawing/2014/main" id="{A02703A7-9334-429C-9DFA-A74E27BB1720}"/>
              </a:ext>
            </a:extLst>
          </p:cNvPr>
          <p:cNvGraphicFramePr>
            <a:graphicFrameLocks noGrp="1"/>
          </p:cNvGraphicFramePr>
          <p:nvPr/>
        </p:nvGraphicFramePr>
        <p:xfrm>
          <a:off x="1217932" y="2386786"/>
          <a:ext cx="11329025" cy="78405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245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6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55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17101">
                <a:tc>
                  <a:txBody>
                    <a:bodyPr/>
                    <a:lstStyle/>
                    <a:p>
                      <a:pPr algn="ctr">
                        <a:lnSpc>
                          <a:spcPts val="124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1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st 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Most</a:t>
                      </a:r>
                      <a:r>
                        <a:rPr sz="2400" spc="-9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Urgent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ts val="124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2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nd</a:t>
                      </a:r>
                      <a:r>
                        <a:rPr sz="2400" spc="127" baseline="27777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Urgent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 w="6350">
                      <a:noFill/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2319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  <a:lnT>
                      <a:noFill/>
                    </a:lnT>
                    <a:lnB w="635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  <a:lnT w="6350">
                      <a:noFill/>
                      <a:prstDash val="solid"/>
                    </a:lnT>
                    <a:lnB w="635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026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140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3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rd</a:t>
                      </a:r>
                      <a:r>
                        <a:rPr sz="2400" spc="127" baseline="27777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Important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T w="6350">
                      <a:noFill/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  <a:p>
                      <a:pPr marL="635" algn="ctr">
                        <a:lnSpc>
                          <a:spcPts val="140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4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th 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Not</a:t>
                      </a:r>
                      <a:r>
                        <a:rPr sz="2400" spc="-8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Important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T w="6350">
                      <a:noFill/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1" name="object 3">
            <a:extLst>
              <a:ext uri="{FF2B5EF4-FFF2-40B4-BE49-F238E27FC236}">
                <a16:creationId xmlns:a16="http://schemas.microsoft.com/office/drawing/2014/main" id="{B3BF3BDB-0074-43B2-B87B-F25407F3CCCC}"/>
              </a:ext>
            </a:extLst>
          </p:cNvPr>
          <p:cNvSpPr/>
          <p:nvPr/>
        </p:nvSpPr>
        <p:spPr>
          <a:xfrm>
            <a:off x="1128430" y="2597186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4" name="object 6">
            <a:extLst>
              <a:ext uri="{FF2B5EF4-FFF2-40B4-BE49-F238E27FC236}">
                <a16:creationId xmlns:a16="http://schemas.microsoft.com/office/drawing/2014/main" id="{21E2FD4A-C6E7-4B43-A044-B0A09935A1AD}"/>
              </a:ext>
            </a:extLst>
          </p:cNvPr>
          <p:cNvSpPr/>
          <p:nvPr/>
        </p:nvSpPr>
        <p:spPr>
          <a:xfrm>
            <a:off x="1174149" y="10358201"/>
            <a:ext cx="5434721" cy="6123022"/>
          </a:xfrm>
          <a:custGeom>
            <a:avLst/>
            <a:gdLst/>
            <a:ahLst/>
            <a:cxnLst/>
            <a:rect l="l" t="t" r="r" b="b"/>
            <a:pathLst>
              <a:path w="2962275" h="3431540">
                <a:moveTo>
                  <a:pt x="0" y="3431159"/>
                </a:moveTo>
                <a:lnTo>
                  <a:pt x="2961766" y="3431159"/>
                </a:lnTo>
                <a:lnTo>
                  <a:pt x="2961766" y="0"/>
                </a:lnTo>
                <a:lnTo>
                  <a:pt x="0" y="0"/>
                </a:lnTo>
                <a:lnTo>
                  <a:pt x="0" y="3431159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5" name="object 7">
            <a:extLst>
              <a:ext uri="{FF2B5EF4-FFF2-40B4-BE49-F238E27FC236}">
                <a16:creationId xmlns:a16="http://schemas.microsoft.com/office/drawing/2014/main" id="{1DA04D45-AB27-4535-801A-EBB6F25212E6}"/>
              </a:ext>
            </a:extLst>
          </p:cNvPr>
          <p:cNvSpPr/>
          <p:nvPr/>
        </p:nvSpPr>
        <p:spPr>
          <a:xfrm>
            <a:off x="1259497" y="10452544"/>
            <a:ext cx="5193566" cy="342900"/>
          </a:xfrm>
          <a:custGeom>
            <a:avLst/>
            <a:gdLst/>
            <a:ahLst/>
            <a:cxnLst/>
            <a:rect l="l" t="t" r="r" b="b"/>
            <a:pathLst>
              <a:path w="2830829" h="171450">
                <a:moveTo>
                  <a:pt x="0" y="170992"/>
                </a:moveTo>
                <a:lnTo>
                  <a:pt x="2830703" y="170992"/>
                </a:lnTo>
                <a:lnTo>
                  <a:pt x="2830703" y="0"/>
                </a:lnTo>
                <a:lnTo>
                  <a:pt x="0" y="0"/>
                </a:lnTo>
                <a:lnTo>
                  <a:pt x="0" y="170992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6" name="object 8">
            <a:extLst>
              <a:ext uri="{FF2B5EF4-FFF2-40B4-BE49-F238E27FC236}">
                <a16:creationId xmlns:a16="http://schemas.microsoft.com/office/drawing/2014/main" id="{263F33B8-7CE9-4385-82D8-ADE8AFAC5EB1}"/>
              </a:ext>
            </a:extLst>
          </p:cNvPr>
          <p:cNvSpPr/>
          <p:nvPr/>
        </p:nvSpPr>
        <p:spPr>
          <a:xfrm>
            <a:off x="6820235" y="10358201"/>
            <a:ext cx="5681004" cy="6123022"/>
          </a:xfrm>
          <a:custGeom>
            <a:avLst/>
            <a:gdLst/>
            <a:ahLst/>
            <a:cxnLst/>
            <a:rect l="l" t="t" r="r" b="b"/>
            <a:pathLst>
              <a:path w="3254375" h="3431540">
                <a:moveTo>
                  <a:pt x="0" y="3431159"/>
                </a:moveTo>
                <a:lnTo>
                  <a:pt x="3254375" y="3431159"/>
                </a:lnTo>
                <a:lnTo>
                  <a:pt x="3254375" y="0"/>
                </a:lnTo>
                <a:lnTo>
                  <a:pt x="0" y="0"/>
                </a:lnTo>
                <a:lnTo>
                  <a:pt x="0" y="3431159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8" name="object 10">
            <a:extLst>
              <a:ext uri="{FF2B5EF4-FFF2-40B4-BE49-F238E27FC236}">
                <a16:creationId xmlns:a16="http://schemas.microsoft.com/office/drawing/2014/main" id="{D74C18D9-9F6D-4E04-8FC5-58A05AFB1F12}"/>
              </a:ext>
            </a:extLst>
          </p:cNvPr>
          <p:cNvSpPr/>
          <p:nvPr/>
        </p:nvSpPr>
        <p:spPr>
          <a:xfrm>
            <a:off x="1128430" y="1044045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0" name="object 12">
            <a:extLst>
              <a:ext uri="{FF2B5EF4-FFF2-40B4-BE49-F238E27FC236}">
                <a16:creationId xmlns:a16="http://schemas.microsoft.com/office/drawing/2014/main" id="{E6BF1142-E064-4903-AE86-F24DC26A8991}"/>
              </a:ext>
            </a:extLst>
          </p:cNvPr>
          <p:cNvSpPr/>
          <p:nvPr/>
        </p:nvSpPr>
        <p:spPr>
          <a:xfrm>
            <a:off x="7423822" y="1044045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3" name="object 15">
            <a:extLst>
              <a:ext uri="{FF2B5EF4-FFF2-40B4-BE49-F238E27FC236}">
                <a16:creationId xmlns:a16="http://schemas.microsoft.com/office/drawing/2014/main" id="{F77D01BA-E477-42CE-85EB-7829C8ED25B8}"/>
              </a:ext>
            </a:extLst>
          </p:cNvPr>
          <p:cNvSpPr/>
          <p:nvPr/>
        </p:nvSpPr>
        <p:spPr>
          <a:xfrm>
            <a:off x="111623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4" name="object 16">
            <a:extLst>
              <a:ext uri="{FF2B5EF4-FFF2-40B4-BE49-F238E27FC236}">
                <a16:creationId xmlns:a16="http://schemas.microsoft.com/office/drawing/2014/main" id="{AFB6542E-FD74-4A5F-95CC-78FD45BE46E8}"/>
              </a:ext>
            </a:extLst>
          </p:cNvPr>
          <p:cNvSpPr/>
          <p:nvPr/>
        </p:nvSpPr>
        <p:spPr>
          <a:xfrm>
            <a:off x="111623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7" name="object 19">
            <a:extLst>
              <a:ext uri="{FF2B5EF4-FFF2-40B4-BE49-F238E27FC236}">
                <a16:creationId xmlns:a16="http://schemas.microsoft.com/office/drawing/2014/main" id="{4854EE60-2782-4E9C-9390-D4FF5F08A77E}"/>
              </a:ext>
            </a:extLst>
          </p:cNvPr>
          <p:cNvSpPr/>
          <p:nvPr/>
        </p:nvSpPr>
        <p:spPr>
          <a:xfrm>
            <a:off x="7051964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0" name="object 22">
            <a:extLst>
              <a:ext uri="{FF2B5EF4-FFF2-40B4-BE49-F238E27FC236}">
                <a16:creationId xmlns:a16="http://schemas.microsoft.com/office/drawing/2014/main" id="{C87A5974-E205-4B03-BC37-AEF7EA800BED}"/>
              </a:ext>
            </a:extLst>
          </p:cNvPr>
          <p:cNvSpPr/>
          <p:nvPr/>
        </p:nvSpPr>
        <p:spPr>
          <a:xfrm>
            <a:off x="741162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3" name="object 25">
            <a:extLst>
              <a:ext uri="{FF2B5EF4-FFF2-40B4-BE49-F238E27FC236}">
                <a16:creationId xmlns:a16="http://schemas.microsoft.com/office/drawing/2014/main" id="{4B47CB9A-3CF7-4B6F-ABCF-C72A09243204}"/>
              </a:ext>
            </a:extLst>
          </p:cNvPr>
          <p:cNvSpPr/>
          <p:nvPr/>
        </p:nvSpPr>
        <p:spPr>
          <a:xfrm>
            <a:off x="13935620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4" name="object 26">
            <a:extLst>
              <a:ext uri="{FF2B5EF4-FFF2-40B4-BE49-F238E27FC236}">
                <a16:creationId xmlns:a16="http://schemas.microsoft.com/office/drawing/2014/main" id="{739C951D-1F43-428D-AE98-1AF368E07A68}"/>
              </a:ext>
            </a:extLst>
          </p:cNvPr>
          <p:cNvSpPr/>
          <p:nvPr/>
        </p:nvSpPr>
        <p:spPr>
          <a:xfrm>
            <a:off x="13935620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graphicFrame>
        <p:nvGraphicFramePr>
          <p:cNvPr id="221" name="Table 3">
            <a:extLst>
              <a:ext uri="{FF2B5EF4-FFF2-40B4-BE49-F238E27FC236}">
                <a16:creationId xmlns:a16="http://schemas.microsoft.com/office/drawing/2014/main" id="{D47B43EA-9621-4B23-B48A-E337E935E4F0}"/>
              </a:ext>
            </a:extLst>
          </p:cNvPr>
          <p:cNvGraphicFramePr>
            <a:graphicFrameLocks noGrp="1"/>
          </p:cNvGraphicFramePr>
          <p:nvPr/>
        </p:nvGraphicFramePr>
        <p:xfrm>
          <a:off x="14774874" y="2597186"/>
          <a:ext cx="10062414" cy="135573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8111">
                  <a:extLst>
                    <a:ext uri="{9D8B030D-6E8A-4147-A177-3AD203B41FA5}">
                      <a16:colId xmlns:a16="http://schemas.microsoft.com/office/drawing/2014/main" val="329328549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858216296"/>
                    </a:ext>
                  </a:extLst>
                </a:gridCol>
                <a:gridCol w="3085341">
                  <a:extLst>
                    <a:ext uri="{9D8B030D-6E8A-4147-A177-3AD203B41FA5}">
                      <a16:colId xmlns:a16="http://schemas.microsoft.com/office/drawing/2014/main" val="2773723347"/>
                    </a:ext>
                  </a:extLst>
                </a:gridCol>
                <a:gridCol w="457847">
                  <a:extLst>
                    <a:ext uri="{9D8B030D-6E8A-4147-A177-3AD203B41FA5}">
                      <a16:colId xmlns:a16="http://schemas.microsoft.com/office/drawing/2014/main" val="3970924410"/>
                    </a:ext>
                  </a:extLst>
                </a:gridCol>
                <a:gridCol w="5712835">
                  <a:extLst>
                    <a:ext uri="{9D8B030D-6E8A-4147-A177-3AD203B41FA5}">
                      <a16:colId xmlns:a16="http://schemas.microsoft.com/office/drawing/2014/main" val="3653340704"/>
                    </a:ext>
                  </a:extLst>
                </a:gridCol>
              </a:tblGrid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10950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4194046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0321369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0016852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833699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7389317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85456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9126564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5621459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1653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009620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354245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112960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7287625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537558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566917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8250689"/>
                  </a:ext>
                </a:extLst>
              </a:tr>
            </a:tbl>
          </a:graphicData>
        </a:graphic>
      </p:graphicFrame>
      <p:sp>
        <p:nvSpPr>
          <p:cNvPr id="222" name="object 2">
            <a:extLst>
              <a:ext uri="{FF2B5EF4-FFF2-40B4-BE49-F238E27FC236}">
                <a16:creationId xmlns:a16="http://schemas.microsoft.com/office/drawing/2014/main" id="{76C1F3F8-23F1-4DE6-9536-DE5F080AFA19}"/>
              </a:ext>
            </a:extLst>
          </p:cNvPr>
          <p:cNvSpPr txBox="1"/>
          <p:nvPr/>
        </p:nvSpPr>
        <p:spPr>
          <a:xfrm>
            <a:off x="18086105" y="1447616"/>
            <a:ext cx="4163630" cy="763029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25400" algn="ctr">
              <a:spcBef>
                <a:spcPts val="190"/>
              </a:spcBef>
            </a:pPr>
            <a:r>
              <a:rPr lang="en-ZA" sz="4800" b="1" spc="-10" dirty="0">
                <a:latin typeface="Calibri"/>
                <a:cs typeface="Calibri"/>
              </a:rPr>
              <a:t>To Do</a:t>
            </a:r>
            <a:endParaRPr sz="4800" dirty="0">
              <a:latin typeface="Calibri"/>
              <a:cs typeface="Calibri"/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25459160" y="1068614"/>
            <a:ext cx="1144165" cy="16347327"/>
            <a:chOff x="25152525" y="1026274"/>
            <a:chExt cx="1144165" cy="16347327"/>
          </a:xfrm>
        </p:grpSpPr>
        <p:sp>
          <p:nvSpPr>
            <p:cNvPr id="39" name="Rectangle: Rounded Corners 16">
              <a:hlinkClick r:id="rId3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163660" y="1026274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1" name="Rectangle: Rounded Corners 17">
              <a:hlinkClick r:id="rId4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163660" y="243648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2" name="Rectangle: Rounded Corners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 userDrawn="1"/>
          </p:nvSpPr>
          <p:spPr>
            <a:xfrm>
              <a:off x="25163660" y="380617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5" name="Rectangle: Rounded Corners 19">
              <a:hlinkClick r:id="rId6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6" name="Rectangle: Rounded Corners 20">
              <a:hlinkClick r:id="rId7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8" name="Rectangle: Rounded Corners 21">
              <a:hlinkClick r:id="rId8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9" name="Rectangle: Rounded Corners 22">
              <a:hlinkClick r:id="rId9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1" name="Rectangle: Rounded Corners 23">
              <a:hlinkClick r:id="rId10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2" name="Rectangle: Rounded Corners 24">
              <a:hlinkClick r:id="rId11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5" name="Rectangle: Rounded Corners 25">
              <a:hlinkClick r:id="rId12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6" name="Rectangle: Rounded Corners 26">
              <a:hlinkClick r:id="rId13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7" name="Rectangle: Rounded Corners 27">
              <a:hlinkClick r:id="rId14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322460" y="1200956"/>
            <a:ext cx="26039544" cy="16190245"/>
            <a:chOff x="257146" y="1183356"/>
            <a:chExt cx="26039544" cy="16190245"/>
          </a:xfrm>
        </p:grpSpPr>
        <p:sp>
          <p:nvSpPr>
            <p:cNvPr id="61" name="Rectangle: Rounded Corners 16">
              <a:hlinkClick r:id="rId3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7146" y="1183356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3" name="Rectangle: Rounded Corners 17">
              <a:hlinkClick r:id="rId4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7146" y="2553046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4" name="Rectangle: Rounded Corners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257146" y="39227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5" name="Rectangle: Rounded Corners 19">
              <a:hlinkClick r:id="rId6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7146" y="52825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6" name="Rectangle: Rounded Corners 20">
              <a:hlinkClick r:id="rId7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7146" y="66621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7" name="Rectangle: Rounded Corners 21">
              <a:hlinkClick r:id="rId8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7146" y="804170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8" name="Rectangle: Rounded Corners 22">
              <a:hlinkClick r:id="rId9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9" name="Rectangle: Rounded Corners 23">
              <a:hlinkClick r:id="rId10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0" name="Rectangle: Rounded Corners 24">
              <a:hlinkClick r:id="rId11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1" name="Rectangle: Rounded Corners 25">
              <a:hlinkClick r:id="rId12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2" name="Rectangle: Rounded Corners 26">
              <a:hlinkClick r:id="rId13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3" name="Rectangle: Rounded Corners 27">
              <a:hlinkClick r:id="rId14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sp>
        <p:nvSpPr>
          <p:cNvPr id="74" name="Rectangle: Top Corners Rounded 61">
            <a:hlinkClick r:id="rId2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600200" y="4191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6654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Rectangle: Rounded Corners 524">
            <a:extLst>
              <a:ext uri="{FF2B5EF4-FFF2-40B4-BE49-F238E27FC236}">
                <a16:creationId xmlns:a16="http://schemas.microsoft.com/office/drawing/2014/main" id="{22661A40-0095-4402-BD28-29A32DFFC778}"/>
              </a:ext>
            </a:extLst>
          </p:cNvPr>
          <p:cNvSpPr/>
          <p:nvPr/>
        </p:nvSpPr>
        <p:spPr>
          <a:xfrm>
            <a:off x="1193035" y="1386053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Monday</a:t>
            </a:r>
          </a:p>
        </p:txBody>
      </p:sp>
      <p:graphicFrame>
        <p:nvGraphicFramePr>
          <p:cNvPr id="526" name="Table 526">
            <a:extLst>
              <a:ext uri="{FF2B5EF4-FFF2-40B4-BE49-F238E27FC236}">
                <a16:creationId xmlns:a16="http://schemas.microsoft.com/office/drawing/2014/main" id="{EF55DA1B-51F7-4344-838D-CDDB98178A93}"/>
              </a:ext>
            </a:extLst>
          </p:cNvPr>
          <p:cNvGraphicFramePr>
            <a:graphicFrameLocks noGrp="1"/>
          </p:cNvGraphicFramePr>
          <p:nvPr/>
        </p:nvGraphicFramePr>
        <p:xfrm>
          <a:off x="1224952" y="2106125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27" name="Rectangle: Rounded Corners 526">
            <a:extLst>
              <a:ext uri="{FF2B5EF4-FFF2-40B4-BE49-F238E27FC236}">
                <a16:creationId xmlns:a16="http://schemas.microsoft.com/office/drawing/2014/main" id="{802E2183-6E26-45DC-AA78-441749E0C855}"/>
              </a:ext>
            </a:extLst>
          </p:cNvPr>
          <p:cNvSpPr/>
          <p:nvPr/>
        </p:nvSpPr>
        <p:spPr>
          <a:xfrm>
            <a:off x="1224952" y="533292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Tuesday</a:t>
            </a:r>
          </a:p>
        </p:txBody>
      </p:sp>
      <p:graphicFrame>
        <p:nvGraphicFramePr>
          <p:cNvPr id="528" name="Table 526">
            <a:extLst>
              <a:ext uri="{FF2B5EF4-FFF2-40B4-BE49-F238E27FC236}">
                <a16:creationId xmlns:a16="http://schemas.microsoft.com/office/drawing/2014/main" id="{F3E6595C-8942-44BC-8112-AE82E4B2E65B}"/>
              </a:ext>
            </a:extLst>
          </p:cNvPr>
          <p:cNvGraphicFramePr>
            <a:graphicFrameLocks noGrp="1"/>
          </p:cNvGraphicFramePr>
          <p:nvPr/>
        </p:nvGraphicFramePr>
        <p:xfrm>
          <a:off x="1256869" y="605299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29" name="Rectangle: Rounded Corners 528">
            <a:extLst>
              <a:ext uri="{FF2B5EF4-FFF2-40B4-BE49-F238E27FC236}">
                <a16:creationId xmlns:a16="http://schemas.microsoft.com/office/drawing/2014/main" id="{F554E60D-9173-4374-9DC7-AE52FD0068D8}"/>
              </a:ext>
            </a:extLst>
          </p:cNvPr>
          <p:cNvSpPr/>
          <p:nvPr/>
        </p:nvSpPr>
        <p:spPr>
          <a:xfrm>
            <a:off x="1193035" y="9263228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Wednesday</a:t>
            </a:r>
          </a:p>
        </p:txBody>
      </p:sp>
      <p:graphicFrame>
        <p:nvGraphicFramePr>
          <p:cNvPr id="530" name="Table 526">
            <a:extLst>
              <a:ext uri="{FF2B5EF4-FFF2-40B4-BE49-F238E27FC236}">
                <a16:creationId xmlns:a16="http://schemas.microsoft.com/office/drawing/2014/main" id="{FA60CCC5-059D-4492-AE4E-7A25D734EC17}"/>
              </a:ext>
            </a:extLst>
          </p:cNvPr>
          <p:cNvGraphicFramePr>
            <a:graphicFrameLocks noGrp="1"/>
          </p:cNvGraphicFramePr>
          <p:nvPr/>
        </p:nvGraphicFramePr>
        <p:xfrm>
          <a:off x="1224952" y="9983300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1" name="Rectangle: Rounded Corners 530">
            <a:extLst>
              <a:ext uri="{FF2B5EF4-FFF2-40B4-BE49-F238E27FC236}">
                <a16:creationId xmlns:a16="http://schemas.microsoft.com/office/drawing/2014/main" id="{8D6290B4-8446-4A1C-A310-9D1E54796ED3}"/>
              </a:ext>
            </a:extLst>
          </p:cNvPr>
          <p:cNvSpPr/>
          <p:nvPr/>
        </p:nvSpPr>
        <p:spPr>
          <a:xfrm>
            <a:off x="1192526" y="1312134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Thursday</a:t>
            </a:r>
          </a:p>
        </p:txBody>
      </p:sp>
      <p:graphicFrame>
        <p:nvGraphicFramePr>
          <p:cNvPr id="532" name="Table 526">
            <a:extLst>
              <a:ext uri="{FF2B5EF4-FFF2-40B4-BE49-F238E27FC236}">
                <a16:creationId xmlns:a16="http://schemas.microsoft.com/office/drawing/2014/main" id="{D8343F4D-8B28-46AB-91B8-CE0B7F8AD754}"/>
              </a:ext>
            </a:extLst>
          </p:cNvPr>
          <p:cNvGraphicFramePr>
            <a:graphicFrameLocks noGrp="1"/>
          </p:cNvGraphicFramePr>
          <p:nvPr/>
        </p:nvGraphicFramePr>
        <p:xfrm>
          <a:off x="1224443" y="1384141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3" name="Rectangle: Rounded Corners 532">
            <a:extLst>
              <a:ext uri="{FF2B5EF4-FFF2-40B4-BE49-F238E27FC236}">
                <a16:creationId xmlns:a16="http://schemas.microsoft.com/office/drawing/2014/main" id="{C7332ED9-D87D-4C94-BE3D-A80A2F26E6FA}"/>
              </a:ext>
            </a:extLst>
          </p:cNvPr>
          <p:cNvSpPr/>
          <p:nvPr/>
        </p:nvSpPr>
        <p:spPr>
          <a:xfrm>
            <a:off x="22439927" y="1386053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Friday</a:t>
            </a:r>
          </a:p>
        </p:txBody>
      </p:sp>
      <p:graphicFrame>
        <p:nvGraphicFramePr>
          <p:cNvPr id="534" name="Table 526">
            <a:extLst>
              <a:ext uri="{FF2B5EF4-FFF2-40B4-BE49-F238E27FC236}">
                <a16:creationId xmlns:a16="http://schemas.microsoft.com/office/drawing/2014/main" id="{A4651587-3301-4BE4-B08A-A93921872368}"/>
              </a:ext>
            </a:extLst>
          </p:cNvPr>
          <p:cNvGraphicFramePr>
            <a:graphicFrameLocks noGrp="1"/>
          </p:cNvGraphicFramePr>
          <p:nvPr/>
        </p:nvGraphicFramePr>
        <p:xfrm>
          <a:off x="14066931" y="2106125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5" name="Rectangle: Rounded Corners 534">
            <a:extLst>
              <a:ext uri="{FF2B5EF4-FFF2-40B4-BE49-F238E27FC236}">
                <a16:creationId xmlns:a16="http://schemas.microsoft.com/office/drawing/2014/main" id="{D18545CF-A784-48FF-941B-96749C04EBED}"/>
              </a:ext>
            </a:extLst>
          </p:cNvPr>
          <p:cNvSpPr/>
          <p:nvPr/>
        </p:nvSpPr>
        <p:spPr>
          <a:xfrm>
            <a:off x="22408010" y="533292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Saturday</a:t>
            </a:r>
          </a:p>
        </p:txBody>
      </p:sp>
      <p:graphicFrame>
        <p:nvGraphicFramePr>
          <p:cNvPr id="536" name="Table 526">
            <a:extLst>
              <a:ext uri="{FF2B5EF4-FFF2-40B4-BE49-F238E27FC236}">
                <a16:creationId xmlns:a16="http://schemas.microsoft.com/office/drawing/2014/main" id="{5EA92FD2-DA63-4D12-88F7-FD598D788CDD}"/>
              </a:ext>
            </a:extLst>
          </p:cNvPr>
          <p:cNvGraphicFramePr>
            <a:graphicFrameLocks noGrp="1"/>
          </p:cNvGraphicFramePr>
          <p:nvPr/>
        </p:nvGraphicFramePr>
        <p:xfrm>
          <a:off x="14098848" y="605299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7" name="Rectangle: Rounded Corners 536">
            <a:extLst>
              <a:ext uri="{FF2B5EF4-FFF2-40B4-BE49-F238E27FC236}">
                <a16:creationId xmlns:a16="http://schemas.microsoft.com/office/drawing/2014/main" id="{F1473FCC-D503-4775-9987-B9E2D6C190C0}"/>
              </a:ext>
            </a:extLst>
          </p:cNvPr>
          <p:cNvSpPr/>
          <p:nvPr/>
        </p:nvSpPr>
        <p:spPr>
          <a:xfrm>
            <a:off x="22439927" y="9263228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Sunday</a:t>
            </a:r>
          </a:p>
        </p:txBody>
      </p:sp>
      <p:graphicFrame>
        <p:nvGraphicFramePr>
          <p:cNvPr id="538" name="Table 526">
            <a:extLst>
              <a:ext uri="{FF2B5EF4-FFF2-40B4-BE49-F238E27FC236}">
                <a16:creationId xmlns:a16="http://schemas.microsoft.com/office/drawing/2014/main" id="{6C0EFDD8-6F57-4D70-A037-BAC961600F78}"/>
              </a:ext>
            </a:extLst>
          </p:cNvPr>
          <p:cNvGraphicFramePr>
            <a:graphicFrameLocks noGrp="1"/>
          </p:cNvGraphicFramePr>
          <p:nvPr/>
        </p:nvGraphicFramePr>
        <p:xfrm>
          <a:off x="14066931" y="9983300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grpSp>
        <p:nvGrpSpPr>
          <p:cNvPr id="16" name="Group 15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25459160" y="1068614"/>
            <a:ext cx="1144165" cy="16347327"/>
            <a:chOff x="25152525" y="1026274"/>
            <a:chExt cx="1144165" cy="16347327"/>
          </a:xfrm>
        </p:grpSpPr>
        <p:sp>
          <p:nvSpPr>
            <p:cNvPr id="17" name="Rectangle: Rounded Corners 16">
              <a:hlinkClick r:id="rId2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163660" y="1026274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18" name="Rectangle: Rounded Corners 17">
              <a:hlinkClick r:id="rId3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163660" y="243648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19" name="Rectangle: Rounded Corners 18">
              <a:hlinkClick r:id="rId4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 userDrawn="1"/>
          </p:nvSpPr>
          <p:spPr>
            <a:xfrm>
              <a:off x="25163660" y="380617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0" name="Rectangle: Rounded Corners 19">
              <a:hlinkClick r:id="rId5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1" name="Rectangle: Rounded Corners 20">
              <a:hlinkClick r:id="rId6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2" name="Rectangle: Rounded Corners 21">
              <a:hlinkClick r:id="rId7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3" name="Rectangle: Rounded Corners 22">
              <a:hlinkClick r:id="rId8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4" name="Rectangle: Rounded Corners 23">
              <a:hlinkClick r:id="rId9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5" name="Rectangle: Rounded Corners 24">
              <a:hlinkClick r:id="rId10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6" name="Rectangle: Rounded Corners 25">
              <a:hlinkClick r:id="rId11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7" name="Rectangle: Rounded Corners 26">
              <a:hlinkClick r:id="rId12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8" name="Rectangle: Rounded Corners 27">
              <a:hlinkClick r:id="rId13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322460" y="1200956"/>
            <a:ext cx="26039544" cy="16190245"/>
            <a:chOff x="257146" y="1183356"/>
            <a:chExt cx="26039544" cy="16190245"/>
          </a:xfrm>
        </p:grpSpPr>
        <p:sp>
          <p:nvSpPr>
            <p:cNvPr id="30" name="Rectangle: Rounded Corners 16">
              <a:hlinkClick r:id="rId2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7146" y="1183356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1" name="Rectangle: Rounded Corners 17">
              <a:hlinkClick r:id="rId3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7146" y="2553046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2" name="Rectangle: Rounded Corners 18">
              <a:hlinkClick r:id="rId4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257146" y="39227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3" name="Rectangle: Rounded Corners 19">
              <a:hlinkClick r:id="rId5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7146" y="52825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4" name="Rectangle: Rounded Corners 20">
              <a:hlinkClick r:id="rId6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7146" y="66621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5" name="Rectangle: Rounded Corners 21">
              <a:hlinkClick r:id="rId7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7146" y="804170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6" name="Rectangle: Rounded Corners 22">
              <a:hlinkClick r:id="rId8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7" name="Rectangle: Rounded Corners 23">
              <a:hlinkClick r:id="rId9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8" name="Rectangle: Rounded Corners 24">
              <a:hlinkClick r:id="rId10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9" name="Rectangle: Rounded Corners 25">
              <a:hlinkClick r:id="rId11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0" name="Rectangle: Rounded Corners 26">
              <a:hlinkClick r:id="rId12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1" name="Rectangle: Rounded Corners 27">
              <a:hlinkClick r:id="rId13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sp>
        <p:nvSpPr>
          <p:cNvPr id="42" name="Rectangle: Top Corners Rounded 61">
            <a:hlinkClick r:id="rId14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447800" y="2667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79452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ageCurlDouble"/>
      </p:transition>
    </mc:Choice>
    <mc:Fallback xmlns="">
      <p:transition spd="slow" advClick="0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Rounded Corners 9">
            <a:hlinkClick r:id="" action="ppaction://noaction"/>
            <a:extLst>
              <a:ext uri="{FF2B5EF4-FFF2-40B4-BE49-F238E27FC236}">
                <a16:creationId xmlns:a16="http://schemas.microsoft.com/office/drawing/2014/main" id="{446C6CE9-07F3-4FF5-93FF-C749C9E8A595}"/>
              </a:ext>
            </a:extLst>
          </p:cNvPr>
          <p:cNvSpPr/>
          <p:nvPr/>
        </p:nvSpPr>
        <p:spPr>
          <a:xfrm>
            <a:off x="25698450" y="10686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hlinkClick r:id="" action="ppaction://noaction"/>
            <a:extLst>
              <a:ext uri="{FF2B5EF4-FFF2-40B4-BE49-F238E27FC236}">
                <a16:creationId xmlns:a16="http://schemas.microsoft.com/office/drawing/2014/main" id="{8255F68B-2F1A-4CD9-A876-123357C575D6}"/>
              </a:ext>
            </a:extLst>
          </p:cNvPr>
          <p:cNvSpPr/>
          <p:nvPr/>
        </p:nvSpPr>
        <p:spPr>
          <a:xfrm>
            <a:off x="25698450" y="243408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hlinkClick r:id="" action="ppaction://noaction"/>
            <a:extLst>
              <a:ext uri="{FF2B5EF4-FFF2-40B4-BE49-F238E27FC236}">
                <a16:creationId xmlns:a16="http://schemas.microsoft.com/office/drawing/2014/main" id="{F7790886-A193-4B09-A3A6-0132E7DA88A9}"/>
              </a:ext>
            </a:extLst>
          </p:cNvPr>
          <p:cNvSpPr/>
          <p:nvPr/>
        </p:nvSpPr>
        <p:spPr>
          <a:xfrm>
            <a:off x="25698450" y="379955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hlinkClick r:id="" action="ppaction://noaction"/>
            <a:extLst>
              <a:ext uri="{FF2B5EF4-FFF2-40B4-BE49-F238E27FC236}">
                <a16:creationId xmlns:a16="http://schemas.microsoft.com/office/drawing/2014/main" id="{5AF01227-4BF8-4787-B84A-203E86E662C5}"/>
              </a:ext>
            </a:extLst>
          </p:cNvPr>
          <p:cNvSpPr/>
          <p:nvPr/>
        </p:nvSpPr>
        <p:spPr>
          <a:xfrm>
            <a:off x="25698450" y="516502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hlinkClick r:id="" action="ppaction://noaction"/>
            <a:extLst>
              <a:ext uri="{FF2B5EF4-FFF2-40B4-BE49-F238E27FC236}">
                <a16:creationId xmlns:a16="http://schemas.microsoft.com/office/drawing/2014/main" id="{7BFE6CA8-572E-4F3E-9539-BBE1CE79CCF5}"/>
              </a:ext>
            </a:extLst>
          </p:cNvPr>
          <p:cNvSpPr/>
          <p:nvPr/>
        </p:nvSpPr>
        <p:spPr>
          <a:xfrm>
            <a:off x="25698450" y="653049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hlinkClick r:id="" action="ppaction://noaction"/>
            <a:extLst>
              <a:ext uri="{FF2B5EF4-FFF2-40B4-BE49-F238E27FC236}">
                <a16:creationId xmlns:a16="http://schemas.microsoft.com/office/drawing/2014/main" id="{1BFD18DA-2C6D-4619-8ED1-4C04808E9755}"/>
              </a:ext>
            </a:extLst>
          </p:cNvPr>
          <p:cNvSpPr/>
          <p:nvPr/>
        </p:nvSpPr>
        <p:spPr>
          <a:xfrm>
            <a:off x="25698450" y="789596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hlinkClick r:id="" action="ppaction://noaction"/>
            <a:extLst>
              <a:ext uri="{FF2B5EF4-FFF2-40B4-BE49-F238E27FC236}">
                <a16:creationId xmlns:a16="http://schemas.microsoft.com/office/drawing/2014/main" id="{D45A448A-6A4F-40F2-8A70-2EAD84357E48}"/>
              </a:ext>
            </a:extLst>
          </p:cNvPr>
          <p:cNvSpPr/>
          <p:nvPr/>
        </p:nvSpPr>
        <p:spPr>
          <a:xfrm>
            <a:off x="25698450" y="926143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hlinkClick r:id="" action="ppaction://noaction"/>
            <a:extLst>
              <a:ext uri="{FF2B5EF4-FFF2-40B4-BE49-F238E27FC236}">
                <a16:creationId xmlns:a16="http://schemas.microsoft.com/office/drawing/2014/main" id="{2BE8278F-BB92-41BF-9083-BD8B17BD9AC2}"/>
              </a:ext>
            </a:extLst>
          </p:cNvPr>
          <p:cNvSpPr/>
          <p:nvPr/>
        </p:nvSpPr>
        <p:spPr>
          <a:xfrm>
            <a:off x="25698450" y="1062690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hlinkClick r:id="" action="ppaction://noaction"/>
            <a:extLst>
              <a:ext uri="{FF2B5EF4-FFF2-40B4-BE49-F238E27FC236}">
                <a16:creationId xmlns:a16="http://schemas.microsoft.com/office/drawing/2014/main" id="{5CB04BD4-E02D-4798-A26C-BEC145AB49DB}"/>
              </a:ext>
            </a:extLst>
          </p:cNvPr>
          <p:cNvSpPr/>
          <p:nvPr/>
        </p:nvSpPr>
        <p:spPr>
          <a:xfrm>
            <a:off x="25698450" y="1199237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hlinkClick r:id="" action="ppaction://noaction"/>
            <a:extLst>
              <a:ext uri="{FF2B5EF4-FFF2-40B4-BE49-F238E27FC236}">
                <a16:creationId xmlns:a16="http://schemas.microsoft.com/office/drawing/2014/main" id="{960EAC65-8800-4CAD-9FE7-2E32EA1A6592}"/>
              </a:ext>
            </a:extLst>
          </p:cNvPr>
          <p:cNvSpPr/>
          <p:nvPr/>
        </p:nvSpPr>
        <p:spPr>
          <a:xfrm>
            <a:off x="25698450" y="1335784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hlinkClick r:id="" action="ppaction://noaction"/>
            <a:extLst>
              <a:ext uri="{FF2B5EF4-FFF2-40B4-BE49-F238E27FC236}">
                <a16:creationId xmlns:a16="http://schemas.microsoft.com/office/drawing/2014/main" id="{DFA1BB0B-267B-4951-8EA3-AF3B56A46A59}"/>
              </a:ext>
            </a:extLst>
          </p:cNvPr>
          <p:cNvSpPr/>
          <p:nvPr/>
        </p:nvSpPr>
        <p:spPr>
          <a:xfrm>
            <a:off x="25698450" y="147233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hlinkClick r:id="" action="ppaction://noaction"/>
            <a:extLst>
              <a:ext uri="{FF2B5EF4-FFF2-40B4-BE49-F238E27FC236}">
                <a16:creationId xmlns:a16="http://schemas.microsoft.com/office/drawing/2014/main" id="{275EA8BE-60B0-4FF0-BA96-129F69F22E06}"/>
              </a:ext>
            </a:extLst>
          </p:cNvPr>
          <p:cNvSpPr/>
          <p:nvPr/>
        </p:nvSpPr>
        <p:spPr>
          <a:xfrm>
            <a:off x="25698450" y="16088788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22D3A13-EEE1-4B15-9C0B-5DC1A3E619F0}"/>
              </a:ext>
            </a:extLst>
          </p:cNvPr>
          <p:cNvSpPr/>
          <p:nvPr/>
        </p:nvSpPr>
        <p:spPr>
          <a:xfrm>
            <a:off x="23795500" y="16088788"/>
            <a:ext cx="1691586" cy="1456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 59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8F9B818D-929E-4ECD-A2BA-1263EA0889E7}"/>
              </a:ext>
            </a:extLst>
          </p:cNvPr>
          <p:cNvSpPr/>
          <p:nvPr/>
        </p:nvSpPr>
        <p:spPr>
          <a:xfrm>
            <a:off x="1116239" y="16270514"/>
            <a:ext cx="1248228" cy="12748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: Top Corners Rounded 61">
            <a:hlinkClick r:id="rId2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447800" y="2667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bject 2">
            <a:extLst>
              <a:ext uri="{FF2B5EF4-FFF2-40B4-BE49-F238E27FC236}">
                <a16:creationId xmlns:a16="http://schemas.microsoft.com/office/drawing/2014/main" id="{A7843B35-D7B0-42AB-9877-BA97342BDBE4}"/>
              </a:ext>
            </a:extLst>
          </p:cNvPr>
          <p:cNvSpPr txBox="1"/>
          <p:nvPr/>
        </p:nvSpPr>
        <p:spPr>
          <a:xfrm>
            <a:off x="3067050" y="1349288"/>
            <a:ext cx="6426393" cy="763029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25400" algn="ctr">
              <a:spcBef>
                <a:spcPts val="190"/>
              </a:spcBef>
            </a:pPr>
            <a:r>
              <a:rPr sz="4800" b="1" spc="-10" dirty="0">
                <a:latin typeface="Calibri"/>
                <a:cs typeface="Calibri"/>
              </a:rPr>
              <a:t>Goal</a:t>
            </a:r>
            <a:r>
              <a:rPr sz="4800" b="1" spc="-70" dirty="0">
                <a:latin typeface="Calibri"/>
                <a:cs typeface="Calibri"/>
              </a:rPr>
              <a:t> </a:t>
            </a:r>
            <a:r>
              <a:rPr sz="4800" b="1" spc="-10" dirty="0">
                <a:latin typeface="Calibri"/>
                <a:cs typeface="Calibri"/>
              </a:rPr>
              <a:t>Classification</a:t>
            </a:r>
            <a:endParaRPr sz="4800" dirty="0">
              <a:latin typeface="Calibri"/>
              <a:cs typeface="Calibri"/>
            </a:endParaRPr>
          </a:p>
        </p:txBody>
      </p:sp>
      <p:graphicFrame>
        <p:nvGraphicFramePr>
          <p:cNvPr id="33" name="object 5">
            <a:extLst>
              <a:ext uri="{FF2B5EF4-FFF2-40B4-BE49-F238E27FC236}">
                <a16:creationId xmlns:a16="http://schemas.microsoft.com/office/drawing/2014/main" id="{A02703A7-9334-429C-9DFA-A74E27BB1720}"/>
              </a:ext>
            </a:extLst>
          </p:cNvPr>
          <p:cNvGraphicFramePr>
            <a:graphicFrameLocks noGrp="1"/>
          </p:cNvGraphicFramePr>
          <p:nvPr/>
        </p:nvGraphicFramePr>
        <p:xfrm>
          <a:off x="1217932" y="2386786"/>
          <a:ext cx="11329025" cy="78405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245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6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55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17101">
                <a:tc>
                  <a:txBody>
                    <a:bodyPr/>
                    <a:lstStyle/>
                    <a:p>
                      <a:pPr algn="ctr">
                        <a:lnSpc>
                          <a:spcPts val="124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1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st 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Most</a:t>
                      </a:r>
                      <a:r>
                        <a:rPr sz="2400" spc="-9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Urgent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ts val="124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2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nd</a:t>
                      </a:r>
                      <a:r>
                        <a:rPr sz="2400" spc="127" baseline="27777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Urgent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 w="6350">
                      <a:noFill/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2319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  <a:lnT>
                      <a:noFill/>
                    </a:lnT>
                    <a:lnB w="635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  <a:lnT w="6350">
                      <a:noFill/>
                      <a:prstDash val="solid"/>
                    </a:lnT>
                    <a:lnB w="635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026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140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3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rd</a:t>
                      </a:r>
                      <a:r>
                        <a:rPr sz="2400" spc="127" baseline="27777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Important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T w="6350">
                      <a:noFill/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  <a:p>
                      <a:pPr marL="635" algn="ctr">
                        <a:lnSpc>
                          <a:spcPts val="140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4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th 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Not</a:t>
                      </a:r>
                      <a:r>
                        <a:rPr sz="2400" spc="-8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Important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T w="6350">
                      <a:noFill/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1" name="object 3">
            <a:extLst>
              <a:ext uri="{FF2B5EF4-FFF2-40B4-BE49-F238E27FC236}">
                <a16:creationId xmlns:a16="http://schemas.microsoft.com/office/drawing/2014/main" id="{B3BF3BDB-0074-43B2-B87B-F25407F3CCCC}"/>
              </a:ext>
            </a:extLst>
          </p:cNvPr>
          <p:cNvSpPr/>
          <p:nvPr/>
        </p:nvSpPr>
        <p:spPr>
          <a:xfrm>
            <a:off x="1128430" y="2597186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4" name="object 6">
            <a:extLst>
              <a:ext uri="{FF2B5EF4-FFF2-40B4-BE49-F238E27FC236}">
                <a16:creationId xmlns:a16="http://schemas.microsoft.com/office/drawing/2014/main" id="{21E2FD4A-C6E7-4B43-A044-B0A09935A1AD}"/>
              </a:ext>
            </a:extLst>
          </p:cNvPr>
          <p:cNvSpPr/>
          <p:nvPr/>
        </p:nvSpPr>
        <p:spPr>
          <a:xfrm>
            <a:off x="1174149" y="10358201"/>
            <a:ext cx="5434721" cy="6123022"/>
          </a:xfrm>
          <a:custGeom>
            <a:avLst/>
            <a:gdLst/>
            <a:ahLst/>
            <a:cxnLst/>
            <a:rect l="l" t="t" r="r" b="b"/>
            <a:pathLst>
              <a:path w="2962275" h="3431540">
                <a:moveTo>
                  <a:pt x="0" y="3431159"/>
                </a:moveTo>
                <a:lnTo>
                  <a:pt x="2961766" y="3431159"/>
                </a:lnTo>
                <a:lnTo>
                  <a:pt x="2961766" y="0"/>
                </a:lnTo>
                <a:lnTo>
                  <a:pt x="0" y="0"/>
                </a:lnTo>
                <a:lnTo>
                  <a:pt x="0" y="3431159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5" name="object 7">
            <a:extLst>
              <a:ext uri="{FF2B5EF4-FFF2-40B4-BE49-F238E27FC236}">
                <a16:creationId xmlns:a16="http://schemas.microsoft.com/office/drawing/2014/main" id="{1DA04D45-AB27-4535-801A-EBB6F25212E6}"/>
              </a:ext>
            </a:extLst>
          </p:cNvPr>
          <p:cNvSpPr/>
          <p:nvPr/>
        </p:nvSpPr>
        <p:spPr>
          <a:xfrm>
            <a:off x="1259497" y="10452544"/>
            <a:ext cx="5193566" cy="342900"/>
          </a:xfrm>
          <a:custGeom>
            <a:avLst/>
            <a:gdLst/>
            <a:ahLst/>
            <a:cxnLst/>
            <a:rect l="l" t="t" r="r" b="b"/>
            <a:pathLst>
              <a:path w="2830829" h="171450">
                <a:moveTo>
                  <a:pt x="0" y="170992"/>
                </a:moveTo>
                <a:lnTo>
                  <a:pt x="2830703" y="170992"/>
                </a:lnTo>
                <a:lnTo>
                  <a:pt x="2830703" y="0"/>
                </a:lnTo>
                <a:lnTo>
                  <a:pt x="0" y="0"/>
                </a:lnTo>
                <a:lnTo>
                  <a:pt x="0" y="170992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6" name="object 8">
            <a:extLst>
              <a:ext uri="{FF2B5EF4-FFF2-40B4-BE49-F238E27FC236}">
                <a16:creationId xmlns:a16="http://schemas.microsoft.com/office/drawing/2014/main" id="{263F33B8-7CE9-4385-82D8-ADE8AFAC5EB1}"/>
              </a:ext>
            </a:extLst>
          </p:cNvPr>
          <p:cNvSpPr/>
          <p:nvPr/>
        </p:nvSpPr>
        <p:spPr>
          <a:xfrm>
            <a:off x="6820235" y="10358201"/>
            <a:ext cx="5681004" cy="6123022"/>
          </a:xfrm>
          <a:custGeom>
            <a:avLst/>
            <a:gdLst/>
            <a:ahLst/>
            <a:cxnLst/>
            <a:rect l="l" t="t" r="r" b="b"/>
            <a:pathLst>
              <a:path w="3254375" h="3431540">
                <a:moveTo>
                  <a:pt x="0" y="3431159"/>
                </a:moveTo>
                <a:lnTo>
                  <a:pt x="3254375" y="3431159"/>
                </a:lnTo>
                <a:lnTo>
                  <a:pt x="3254375" y="0"/>
                </a:lnTo>
                <a:lnTo>
                  <a:pt x="0" y="0"/>
                </a:lnTo>
                <a:lnTo>
                  <a:pt x="0" y="3431159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8" name="object 10">
            <a:extLst>
              <a:ext uri="{FF2B5EF4-FFF2-40B4-BE49-F238E27FC236}">
                <a16:creationId xmlns:a16="http://schemas.microsoft.com/office/drawing/2014/main" id="{D74C18D9-9F6D-4E04-8FC5-58A05AFB1F12}"/>
              </a:ext>
            </a:extLst>
          </p:cNvPr>
          <p:cNvSpPr/>
          <p:nvPr/>
        </p:nvSpPr>
        <p:spPr>
          <a:xfrm>
            <a:off x="1128430" y="1044045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0" name="object 12">
            <a:extLst>
              <a:ext uri="{FF2B5EF4-FFF2-40B4-BE49-F238E27FC236}">
                <a16:creationId xmlns:a16="http://schemas.microsoft.com/office/drawing/2014/main" id="{E6BF1142-E064-4903-AE86-F24DC26A8991}"/>
              </a:ext>
            </a:extLst>
          </p:cNvPr>
          <p:cNvSpPr/>
          <p:nvPr/>
        </p:nvSpPr>
        <p:spPr>
          <a:xfrm>
            <a:off x="7423822" y="1044045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3" name="object 15">
            <a:extLst>
              <a:ext uri="{FF2B5EF4-FFF2-40B4-BE49-F238E27FC236}">
                <a16:creationId xmlns:a16="http://schemas.microsoft.com/office/drawing/2014/main" id="{F77D01BA-E477-42CE-85EB-7829C8ED25B8}"/>
              </a:ext>
            </a:extLst>
          </p:cNvPr>
          <p:cNvSpPr/>
          <p:nvPr/>
        </p:nvSpPr>
        <p:spPr>
          <a:xfrm>
            <a:off x="111623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4" name="object 16">
            <a:extLst>
              <a:ext uri="{FF2B5EF4-FFF2-40B4-BE49-F238E27FC236}">
                <a16:creationId xmlns:a16="http://schemas.microsoft.com/office/drawing/2014/main" id="{AFB6542E-FD74-4A5F-95CC-78FD45BE46E8}"/>
              </a:ext>
            </a:extLst>
          </p:cNvPr>
          <p:cNvSpPr/>
          <p:nvPr/>
        </p:nvSpPr>
        <p:spPr>
          <a:xfrm>
            <a:off x="111623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7" name="object 19">
            <a:extLst>
              <a:ext uri="{FF2B5EF4-FFF2-40B4-BE49-F238E27FC236}">
                <a16:creationId xmlns:a16="http://schemas.microsoft.com/office/drawing/2014/main" id="{4854EE60-2782-4E9C-9390-D4FF5F08A77E}"/>
              </a:ext>
            </a:extLst>
          </p:cNvPr>
          <p:cNvSpPr/>
          <p:nvPr/>
        </p:nvSpPr>
        <p:spPr>
          <a:xfrm>
            <a:off x="7051964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0" name="object 22">
            <a:extLst>
              <a:ext uri="{FF2B5EF4-FFF2-40B4-BE49-F238E27FC236}">
                <a16:creationId xmlns:a16="http://schemas.microsoft.com/office/drawing/2014/main" id="{C87A5974-E205-4B03-BC37-AEF7EA800BED}"/>
              </a:ext>
            </a:extLst>
          </p:cNvPr>
          <p:cNvSpPr/>
          <p:nvPr/>
        </p:nvSpPr>
        <p:spPr>
          <a:xfrm>
            <a:off x="741162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3" name="object 25">
            <a:extLst>
              <a:ext uri="{FF2B5EF4-FFF2-40B4-BE49-F238E27FC236}">
                <a16:creationId xmlns:a16="http://schemas.microsoft.com/office/drawing/2014/main" id="{4B47CB9A-3CF7-4B6F-ABCF-C72A09243204}"/>
              </a:ext>
            </a:extLst>
          </p:cNvPr>
          <p:cNvSpPr/>
          <p:nvPr/>
        </p:nvSpPr>
        <p:spPr>
          <a:xfrm>
            <a:off x="13935620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4" name="object 26">
            <a:extLst>
              <a:ext uri="{FF2B5EF4-FFF2-40B4-BE49-F238E27FC236}">
                <a16:creationId xmlns:a16="http://schemas.microsoft.com/office/drawing/2014/main" id="{739C951D-1F43-428D-AE98-1AF368E07A68}"/>
              </a:ext>
            </a:extLst>
          </p:cNvPr>
          <p:cNvSpPr/>
          <p:nvPr/>
        </p:nvSpPr>
        <p:spPr>
          <a:xfrm>
            <a:off x="13935620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graphicFrame>
        <p:nvGraphicFramePr>
          <p:cNvPr id="221" name="Table 3">
            <a:extLst>
              <a:ext uri="{FF2B5EF4-FFF2-40B4-BE49-F238E27FC236}">
                <a16:creationId xmlns:a16="http://schemas.microsoft.com/office/drawing/2014/main" id="{D47B43EA-9621-4B23-B48A-E337E935E4F0}"/>
              </a:ext>
            </a:extLst>
          </p:cNvPr>
          <p:cNvGraphicFramePr>
            <a:graphicFrameLocks noGrp="1"/>
          </p:cNvGraphicFramePr>
          <p:nvPr/>
        </p:nvGraphicFramePr>
        <p:xfrm>
          <a:off x="14774874" y="2597186"/>
          <a:ext cx="10062414" cy="135573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8111">
                  <a:extLst>
                    <a:ext uri="{9D8B030D-6E8A-4147-A177-3AD203B41FA5}">
                      <a16:colId xmlns:a16="http://schemas.microsoft.com/office/drawing/2014/main" val="329328549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858216296"/>
                    </a:ext>
                  </a:extLst>
                </a:gridCol>
                <a:gridCol w="3085341">
                  <a:extLst>
                    <a:ext uri="{9D8B030D-6E8A-4147-A177-3AD203B41FA5}">
                      <a16:colId xmlns:a16="http://schemas.microsoft.com/office/drawing/2014/main" val="2773723347"/>
                    </a:ext>
                  </a:extLst>
                </a:gridCol>
                <a:gridCol w="457847">
                  <a:extLst>
                    <a:ext uri="{9D8B030D-6E8A-4147-A177-3AD203B41FA5}">
                      <a16:colId xmlns:a16="http://schemas.microsoft.com/office/drawing/2014/main" val="3970924410"/>
                    </a:ext>
                  </a:extLst>
                </a:gridCol>
                <a:gridCol w="5712835">
                  <a:extLst>
                    <a:ext uri="{9D8B030D-6E8A-4147-A177-3AD203B41FA5}">
                      <a16:colId xmlns:a16="http://schemas.microsoft.com/office/drawing/2014/main" val="3653340704"/>
                    </a:ext>
                  </a:extLst>
                </a:gridCol>
              </a:tblGrid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10950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4194046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0321369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0016852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833699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7389317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85456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9126564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5621459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1653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009620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354245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112960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7287625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537558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566917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8250689"/>
                  </a:ext>
                </a:extLst>
              </a:tr>
            </a:tbl>
          </a:graphicData>
        </a:graphic>
      </p:graphicFrame>
      <p:sp>
        <p:nvSpPr>
          <p:cNvPr id="222" name="object 2">
            <a:extLst>
              <a:ext uri="{FF2B5EF4-FFF2-40B4-BE49-F238E27FC236}">
                <a16:creationId xmlns:a16="http://schemas.microsoft.com/office/drawing/2014/main" id="{76C1F3F8-23F1-4DE6-9536-DE5F080AFA19}"/>
              </a:ext>
            </a:extLst>
          </p:cNvPr>
          <p:cNvSpPr txBox="1"/>
          <p:nvPr/>
        </p:nvSpPr>
        <p:spPr>
          <a:xfrm>
            <a:off x="18086105" y="1447616"/>
            <a:ext cx="4163630" cy="763029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25400" algn="ctr">
              <a:spcBef>
                <a:spcPts val="190"/>
              </a:spcBef>
            </a:pPr>
            <a:r>
              <a:rPr lang="en-ZA" sz="4800" b="1" spc="-10" dirty="0">
                <a:latin typeface="Calibri"/>
                <a:cs typeface="Calibri"/>
              </a:rPr>
              <a:t>To Do</a:t>
            </a:r>
            <a:endParaRPr sz="4800" dirty="0">
              <a:latin typeface="Calibri"/>
              <a:cs typeface="Calibri"/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25459160" y="1068614"/>
            <a:ext cx="1144165" cy="16347327"/>
            <a:chOff x="25152525" y="1026274"/>
            <a:chExt cx="1144165" cy="16347327"/>
          </a:xfrm>
        </p:grpSpPr>
        <p:sp>
          <p:nvSpPr>
            <p:cNvPr id="39" name="Rectangle: Rounded Corners 16">
              <a:hlinkClick r:id="rId3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163660" y="1026274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1" name="Rectangle: Rounded Corners 17">
              <a:hlinkClick r:id="rId4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163660" y="243648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2" name="Rectangle: Rounded Corners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 userDrawn="1"/>
          </p:nvSpPr>
          <p:spPr>
            <a:xfrm>
              <a:off x="25163660" y="380617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5" name="Rectangle: Rounded Corners 19">
              <a:hlinkClick r:id="rId6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6" name="Rectangle: Rounded Corners 20">
              <a:hlinkClick r:id="rId7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8" name="Rectangle: Rounded Corners 21">
              <a:hlinkClick r:id="rId8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9" name="Rectangle: Rounded Corners 22">
              <a:hlinkClick r:id="rId9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1" name="Rectangle: Rounded Corners 23">
              <a:hlinkClick r:id="rId10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2" name="Rectangle: Rounded Corners 24">
              <a:hlinkClick r:id="rId11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5" name="Rectangle: Rounded Corners 25">
              <a:hlinkClick r:id="rId12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6" name="Rectangle: Rounded Corners 26">
              <a:hlinkClick r:id="rId13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7" name="Rectangle: Rounded Corners 27">
              <a:hlinkClick r:id="rId14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322460" y="1200956"/>
            <a:ext cx="26039544" cy="16190245"/>
            <a:chOff x="257146" y="1183356"/>
            <a:chExt cx="26039544" cy="16190245"/>
          </a:xfrm>
        </p:grpSpPr>
        <p:sp>
          <p:nvSpPr>
            <p:cNvPr id="61" name="Rectangle: Rounded Corners 16">
              <a:hlinkClick r:id="rId3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7146" y="1183356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3" name="Rectangle: Rounded Corners 17">
              <a:hlinkClick r:id="rId4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7146" y="2553046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4" name="Rectangle: Rounded Corners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257146" y="39227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5" name="Rectangle: Rounded Corners 19">
              <a:hlinkClick r:id="rId6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7146" y="52825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6" name="Rectangle: Rounded Corners 20">
              <a:hlinkClick r:id="rId7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7146" y="66621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7" name="Rectangle: Rounded Corners 21">
              <a:hlinkClick r:id="rId8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7146" y="804170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8" name="Rectangle: Rounded Corners 22">
              <a:hlinkClick r:id="rId9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9" name="Rectangle: Rounded Corners 23">
              <a:hlinkClick r:id="rId10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0" name="Rectangle: Rounded Corners 24">
              <a:hlinkClick r:id="rId11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1" name="Rectangle: Rounded Corners 25">
              <a:hlinkClick r:id="rId12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2" name="Rectangle: Rounded Corners 26">
              <a:hlinkClick r:id="rId13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3" name="Rectangle: Rounded Corners 27">
              <a:hlinkClick r:id="rId14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sp>
        <p:nvSpPr>
          <p:cNvPr id="74" name="Rectangle: Top Corners Rounded 61">
            <a:hlinkClick r:id="rId2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600200" y="4191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60841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Rectangle: Rounded Corners 524">
            <a:extLst>
              <a:ext uri="{FF2B5EF4-FFF2-40B4-BE49-F238E27FC236}">
                <a16:creationId xmlns:a16="http://schemas.microsoft.com/office/drawing/2014/main" id="{22661A40-0095-4402-BD28-29A32DFFC778}"/>
              </a:ext>
            </a:extLst>
          </p:cNvPr>
          <p:cNvSpPr/>
          <p:nvPr/>
        </p:nvSpPr>
        <p:spPr>
          <a:xfrm>
            <a:off x="1193035" y="1386053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Monday</a:t>
            </a:r>
          </a:p>
        </p:txBody>
      </p:sp>
      <p:graphicFrame>
        <p:nvGraphicFramePr>
          <p:cNvPr id="526" name="Table 526">
            <a:extLst>
              <a:ext uri="{FF2B5EF4-FFF2-40B4-BE49-F238E27FC236}">
                <a16:creationId xmlns:a16="http://schemas.microsoft.com/office/drawing/2014/main" id="{EF55DA1B-51F7-4344-838D-CDDB98178A93}"/>
              </a:ext>
            </a:extLst>
          </p:cNvPr>
          <p:cNvGraphicFramePr>
            <a:graphicFrameLocks noGrp="1"/>
          </p:cNvGraphicFramePr>
          <p:nvPr/>
        </p:nvGraphicFramePr>
        <p:xfrm>
          <a:off x="1224952" y="2106125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27" name="Rectangle: Rounded Corners 526">
            <a:extLst>
              <a:ext uri="{FF2B5EF4-FFF2-40B4-BE49-F238E27FC236}">
                <a16:creationId xmlns:a16="http://schemas.microsoft.com/office/drawing/2014/main" id="{802E2183-6E26-45DC-AA78-441749E0C855}"/>
              </a:ext>
            </a:extLst>
          </p:cNvPr>
          <p:cNvSpPr/>
          <p:nvPr/>
        </p:nvSpPr>
        <p:spPr>
          <a:xfrm>
            <a:off x="1224952" y="533292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Tuesday</a:t>
            </a:r>
          </a:p>
        </p:txBody>
      </p:sp>
      <p:graphicFrame>
        <p:nvGraphicFramePr>
          <p:cNvPr id="528" name="Table 526">
            <a:extLst>
              <a:ext uri="{FF2B5EF4-FFF2-40B4-BE49-F238E27FC236}">
                <a16:creationId xmlns:a16="http://schemas.microsoft.com/office/drawing/2014/main" id="{F3E6595C-8942-44BC-8112-AE82E4B2E65B}"/>
              </a:ext>
            </a:extLst>
          </p:cNvPr>
          <p:cNvGraphicFramePr>
            <a:graphicFrameLocks noGrp="1"/>
          </p:cNvGraphicFramePr>
          <p:nvPr/>
        </p:nvGraphicFramePr>
        <p:xfrm>
          <a:off x="1256869" y="605299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29" name="Rectangle: Rounded Corners 528">
            <a:extLst>
              <a:ext uri="{FF2B5EF4-FFF2-40B4-BE49-F238E27FC236}">
                <a16:creationId xmlns:a16="http://schemas.microsoft.com/office/drawing/2014/main" id="{F554E60D-9173-4374-9DC7-AE52FD0068D8}"/>
              </a:ext>
            </a:extLst>
          </p:cNvPr>
          <p:cNvSpPr/>
          <p:nvPr/>
        </p:nvSpPr>
        <p:spPr>
          <a:xfrm>
            <a:off x="1193035" y="9263228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Wednesday</a:t>
            </a:r>
          </a:p>
        </p:txBody>
      </p:sp>
      <p:graphicFrame>
        <p:nvGraphicFramePr>
          <p:cNvPr id="530" name="Table 526">
            <a:extLst>
              <a:ext uri="{FF2B5EF4-FFF2-40B4-BE49-F238E27FC236}">
                <a16:creationId xmlns:a16="http://schemas.microsoft.com/office/drawing/2014/main" id="{FA60CCC5-059D-4492-AE4E-7A25D734EC17}"/>
              </a:ext>
            </a:extLst>
          </p:cNvPr>
          <p:cNvGraphicFramePr>
            <a:graphicFrameLocks noGrp="1"/>
          </p:cNvGraphicFramePr>
          <p:nvPr/>
        </p:nvGraphicFramePr>
        <p:xfrm>
          <a:off x="1224952" y="9983300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1" name="Rectangle: Rounded Corners 530">
            <a:extLst>
              <a:ext uri="{FF2B5EF4-FFF2-40B4-BE49-F238E27FC236}">
                <a16:creationId xmlns:a16="http://schemas.microsoft.com/office/drawing/2014/main" id="{8D6290B4-8446-4A1C-A310-9D1E54796ED3}"/>
              </a:ext>
            </a:extLst>
          </p:cNvPr>
          <p:cNvSpPr/>
          <p:nvPr/>
        </p:nvSpPr>
        <p:spPr>
          <a:xfrm>
            <a:off x="1192526" y="1312134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Thursday</a:t>
            </a:r>
          </a:p>
        </p:txBody>
      </p:sp>
      <p:graphicFrame>
        <p:nvGraphicFramePr>
          <p:cNvPr id="532" name="Table 526">
            <a:extLst>
              <a:ext uri="{FF2B5EF4-FFF2-40B4-BE49-F238E27FC236}">
                <a16:creationId xmlns:a16="http://schemas.microsoft.com/office/drawing/2014/main" id="{D8343F4D-8B28-46AB-91B8-CE0B7F8AD754}"/>
              </a:ext>
            </a:extLst>
          </p:cNvPr>
          <p:cNvGraphicFramePr>
            <a:graphicFrameLocks noGrp="1"/>
          </p:cNvGraphicFramePr>
          <p:nvPr/>
        </p:nvGraphicFramePr>
        <p:xfrm>
          <a:off x="1224443" y="1384141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3" name="Rectangle: Rounded Corners 532">
            <a:extLst>
              <a:ext uri="{FF2B5EF4-FFF2-40B4-BE49-F238E27FC236}">
                <a16:creationId xmlns:a16="http://schemas.microsoft.com/office/drawing/2014/main" id="{C7332ED9-D87D-4C94-BE3D-A80A2F26E6FA}"/>
              </a:ext>
            </a:extLst>
          </p:cNvPr>
          <p:cNvSpPr/>
          <p:nvPr/>
        </p:nvSpPr>
        <p:spPr>
          <a:xfrm>
            <a:off x="22439927" y="1386053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Friday</a:t>
            </a:r>
          </a:p>
        </p:txBody>
      </p:sp>
      <p:graphicFrame>
        <p:nvGraphicFramePr>
          <p:cNvPr id="534" name="Table 526">
            <a:extLst>
              <a:ext uri="{FF2B5EF4-FFF2-40B4-BE49-F238E27FC236}">
                <a16:creationId xmlns:a16="http://schemas.microsoft.com/office/drawing/2014/main" id="{A4651587-3301-4BE4-B08A-A93921872368}"/>
              </a:ext>
            </a:extLst>
          </p:cNvPr>
          <p:cNvGraphicFramePr>
            <a:graphicFrameLocks noGrp="1"/>
          </p:cNvGraphicFramePr>
          <p:nvPr/>
        </p:nvGraphicFramePr>
        <p:xfrm>
          <a:off x="14066931" y="2106125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5" name="Rectangle: Rounded Corners 534">
            <a:extLst>
              <a:ext uri="{FF2B5EF4-FFF2-40B4-BE49-F238E27FC236}">
                <a16:creationId xmlns:a16="http://schemas.microsoft.com/office/drawing/2014/main" id="{D18545CF-A784-48FF-941B-96749C04EBED}"/>
              </a:ext>
            </a:extLst>
          </p:cNvPr>
          <p:cNvSpPr/>
          <p:nvPr/>
        </p:nvSpPr>
        <p:spPr>
          <a:xfrm>
            <a:off x="22408010" y="533292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Saturday</a:t>
            </a:r>
          </a:p>
        </p:txBody>
      </p:sp>
      <p:graphicFrame>
        <p:nvGraphicFramePr>
          <p:cNvPr id="536" name="Table 526">
            <a:extLst>
              <a:ext uri="{FF2B5EF4-FFF2-40B4-BE49-F238E27FC236}">
                <a16:creationId xmlns:a16="http://schemas.microsoft.com/office/drawing/2014/main" id="{5EA92FD2-DA63-4D12-88F7-FD598D788CDD}"/>
              </a:ext>
            </a:extLst>
          </p:cNvPr>
          <p:cNvGraphicFramePr>
            <a:graphicFrameLocks noGrp="1"/>
          </p:cNvGraphicFramePr>
          <p:nvPr/>
        </p:nvGraphicFramePr>
        <p:xfrm>
          <a:off x="14098848" y="605299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7" name="Rectangle: Rounded Corners 536">
            <a:extLst>
              <a:ext uri="{FF2B5EF4-FFF2-40B4-BE49-F238E27FC236}">
                <a16:creationId xmlns:a16="http://schemas.microsoft.com/office/drawing/2014/main" id="{F1473FCC-D503-4775-9987-B9E2D6C190C0}"/>
              </a:ext>
            </a:extLst>
          </p:cNvPr>
          <p:cNvSpPr/>
          <p:nvPr/>
        </p:nvSpPr>
        <p:spPr>
          <a:xfrm>
            <a:off x="22439927" y="9263228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Sunday</a:t>
            </a:r>
          </a:p>
        </p:txBody>
      </p:sp>
      <p:graphicFrame>
        <p:nvGraphicFramePr>
          <p:cNvPr id="538" name="Table 526">
            <a:extLst>
              <a:ext uri="{FF2B5EF4-FFF2-40B4-BE49-F238E27FC236}">
                <a16:creationId xmlns:a16="http://schemas.microsoft.com/office/drawing/2014/main" id="{6C0EFDD8-6F57-4D70-A037-BAC961600F78}"/>
              </a:ext>
            </a:extLst>
          </p:cNvPr>
          <p:cNvGraphicFramePr>
            <a:graphicFrameLocks noGrp="1"/>
          </p:cNvGraphicFramePr>
          <p:nvPr/>
        </p:nvGraphicFramePr>
        <p:xfrm>
          <a:off x="14066931" y="9983300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grpSp>
        <p:nvGrpSpPr>
          <p:cNvPr id="16" name="Group 15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25459160" y="1068614"/>
            <a:ext cx="1144165" cy="16347327"/>
            <a:chOff x="25152525" y="1026274"/>
            <a:chExt cx="1144165" cy="16347327"/>
          </a:xfrm>
        </p:grpSpPr>
        <p:sp>
          <p:nvSpPr>
            <p:cNvPr id="17" name="Rectangle: Rounded Corners 16">
              <a:hlinkClick r:id="rId2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163660" y="1026274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18" name="Rectangle: Rounded Corners 17">
              <a:hlinkClick r:id="rId3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163660" y="243648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19" name="Rectangle: Rounded Corners 18">
              <a:hlinkClick r:id="rId4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 userDrawn="1"/>
          </p:nvSpPr>
          <p:spPr>
            <a:xfrm>
              <a:off x="25163660" y="380617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0" name="Rectangle: Rounded Corners 19">
              <a:hlinkClick r:id="rId5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1" name="Rectangle: Rounded Corners 20">
              <a:hlinkClick r:id="rId6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2" name="Rectangle: Rounded Corners 21">
              <a:hlinkClick r:id="rId7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3" name="Rectangle: Rounded Corners 22">
              <a:hlinkClick r:id="rId8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4" name="Rectangle: Rounded Corners 23">
              <a:hlinkClick r:id="rId9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5" name="Rectangle: Rounded Corners 24">
              <a:hlinkClick r:id="rId10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6" name="Rectangle: Rounded Corners 25">
              <a:hlinkClick r:id="rId11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7" name="Rectangle: Rounded Corners 26">
              <a:hlinkClick r:id="rId12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8" name="Rectangle: Rounded Corners 27">
              <a:hlinkClick r:id="rId13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322460" y="1200956"/>
            <a:ext cx="26039544" cy="16190245"/>
            <a:chOff x="257146" y="1183356"/>
            <a:chExt cx="26039544" cy="16190245"/>
          </a:xfrm>
        </p:grpSpPr>
        <p:sp>
          <p:nvSpPr>
            <p:cNvPr id="30" name="Rectangle: Rounded Corners 16">
              <a:hlinkClick r:id="rId2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7146" y="1183356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1" name="Rectangle: Rounded Corners 17">
              <a:hlinkClick r:id="rId3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7146" y="2553046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2" name="Rectangle: Rounded Corners 18">
              <a:hlinkClick r:id="rId4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257146" y="39227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3" name="Rectangle: Rounded Corners 19">
              <a:hlinkClick r:id="rId5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7146" y="52825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4" name="Rectangle: Rounded Corners 20">
              <a:hlinkClick r:id="rId6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7146" y="66621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5" name="Rectangle: Rounded Corners 21">
              <a:hlinkClick r:id="rId7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7146" y="804170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6" name="Rectangle: Rounded Corners 22">
              <a:hlinkClick r:id="rId8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7" name="Rectangle: Rounded Corners 23">
              <a:hlinkClick r:id="rId9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8" name="Rectangle: Rounded Corners 24">
              <a:hlinkClick r:id="rId10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9" name="Rectangle: Rounded Corners 25">
              <a:hlinkClick r:id="rId11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0" name="Rectangle: Rounded Corners 26">
              <a:hlinkClick r:id="rId12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1" name="Rectangle: Rounded Corners 27">
              <a:hlinkClick r:id="rId13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sp>
        <p:nvSpPr>
          <p:cNvPr id="42" name="Rectangle: Top Corners Rounded 61">
            <a:hlinkClick r:id="rId14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447800" y="2667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62714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ageCurlDouble"/>
      </p:transition>
    </mc:Choice>
    <mc:Fallback xmlns="">
      <p:transition spd="slow" advClick="0">
        <p:fade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Rounded Corners 9">
            <a:hlinkClick r:id="" action="ppaction://noaction"/>
            <a:extLst>
              <a:ext uri="{FF2B5EF4-FFF2-40B4-BE49-F238E27FC236}">
                <a16:creationId xmlns:a16="http://schemas.microsoft.com/office/drawing/2014/main" id="{446C6CE9-07F3-4FF5-93FF-C749C9E8A595}"/>
              </a:ext>
            </a:extLst>
          </p:cNvPr>
          <p:cNvSpPr/>
          <p:nvPr/>
        </p:nvSpPr>
        <p:spPr>
          <a:xfrm>
            <a:off x="25698450" y="10686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hlinkClick r:id="" action="ppaction://noaction"/>
            <a:extLst>
              <a:ext uri="{FF2B5EF4-FFF2-40B4-BE49-F238E27FC236}">
                <a16:creationId xmlns:a16="http://schemas.microsoft.com/office/drawing/2014/main" id="{8255F68B-2F1A-4CD9-A876-123357C575D6}"/>
              </a:ext>
            </a:extLst>
          </p:cNvPr>
          <p:cNvSpPr/>
          <p:nvPr/>
        </p:nvSpPr>
        <p:spPr>
          <a:xfrm>
            <a:off x="25698450" y="243408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hlinkClick r:id="" action="ppaction://noaction"/>
            <a:extLst>
              <a:ext uri="{FF2B5EF4-FFF2-40B4-BE49-F238E27FC236}">
                <a16:creationId xmlns:a16="http://schemas.microsoft.com/office/drawing/2014/main" id="{F7790886-A193-4B09-A3A6-0132E7DA88A9}"/>
              </a:ext>
            </a:extLst>
          </p:cNvPr>
          <p:cNvSpPr/>
          <p:nvPr/>
        </p:nvSpPr>
        <p:spPr>
          <a:xfrm>
            <a:off x="25698450" y="379955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hlinkClick r:id="" action="ppaction://noaction"/>
            <a:extLst>
              <a:ext uri="{FF2B5EF4-FFF2-40B4-BE49-F238E27FC236}">
                <a16:creationId xmlns:a16="http://schemas.microsoft.com/office/drawing/2014/main" id="{5AF01227-4BF8-4787-B84A-203E86E662C5}"/>
              </a:ext>
            </a:extLst>
          </p:cNvPr>
          <p:cNvSpPr/>
          <p:nvPr/>
        </p:nvSpPr>
        <p:spPr>
          <a:xfrm>
            <a:off x="25698450" y="516502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hlinkClick r:id="" action="ppaction://noaction"/>
            <a:extLst>
              <a:ext uri="{FF2B5EF4-FFF2-40B4-BE49-F238E27FC236}">
                <a16:creationId xmlns:a16="http://schemas.microsoft.com/office/drawing/2014/main" id="{7BFE6CA8-572E-4F3E-9539-BBE1CE79CCF5}"/>
              </a:ext>
            </a:extLst>
          </p:cNvPr>
          <p:cNvSpPr/>
          <p:nvPr/>
        </p:nvSpPr>
        <p:spPr>
          <a:xfrm>
            <a:off x="25698450" y="653049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hlinkClick r:id="" action="ppaction://noaction"/>
            <a:extLst>
              <a:ext uri="{FF2B5EF4-FFF2-40B4-BE49-F238E27FC236}">
                <a16:creationId xmlns:a16="http://schemas.microsoft.com/office/drawing/2014/main" id="{1BFD18DA-2C6D-4619-8ED1-4C04808E9755}"/>
              </a:ext>
            </a:extLst>
          </p:cNvPr>
          <p:cNvSpPr/>
          <p:nvPr/>
        </p:nvSpPr>
        <p:spPr>
          <a:xfrm>
            <a:off x="25698450" y="789596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hlinkClick r:id="" action="ppaction://noaction"/>
            <a:extLst>
              <a:ext uri="{FF2B5EF4-FFF2-40B4-BE49-F238E27FC236}">
                <a16:creationId xmlns:a16="http://schemas.microsoft.com/office/drawing/2014/main" id="{D45A448A-6A4F-40F2-8A70-2EAD84357E48}"/>
              </a:ext>
            </a:extLst>
          </p:cNvPr>
          <p:cNvSpPr/>
          <p:nvPr/>
        </p:nvSpPr>
        <p:spPr>
          <a:xfrm>
            <a:off x="25698450" y="926143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hlinkClick r:id="" action="ppaction://noaction"/>
            <a:extLst>
              <a:ext uri="{FF2B5EF4-FFF2-40B4-BE49-F238E27FC236}">
                <a16:creationId xmlns:a16="http://schemas.microsoft.com/office/drawing/2014/main" id="{2BE8278F-BB92-41BF-9083-BD8B17BD9AC2}"/>
              </a:ext>
            </a:extLst>
          </p:cNvPr>
          <p:cNvSpPr/>
          <p:nvPr/>
        </p:nvSpPr>
        <p:spPr>
          <a:xfrm>
            <a:off x="25698450" y="1062690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hlinkClick r:id="" action="ppaction://noaction"/>
            <a:extLst>
              <a:ext uri="{FF2B5EF4-FFF2-40B4-BE49-F238E27FC236}">
                <a16:creationId xmlns:a16="http://schemas.microsoft.com/office/drawing/2014/main" id="{5CB04BD4-E02D-4798-A26C-BEC145AB49DB}"/>
              </a:ext>
            </a:extLst>
          </p:cNvPr>
          <p:cNvSpPr/>
          <p:nvPr/>
        </p:nvSpPr>
        <p:spPr>
          <a:xfrm>
            <a:off x="25698450" y="1199237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hlinkClick r:id="" action="ppaction://noaction"/>
            <a:extLst>
              <a:ext uri="{FF2B5EF4-FFF2-40B4-BE49-F238E27FC236}">
                <a16:creationId xmlns:a16="http://schemas.microsoft.com/office/drawing/2014/main" id="{960EAC65-8800-4CAD-9FE7-2E32EA1A6592}"/>
              </a:ext>
            </a:extLst>
          </p:cNvPr>
          <p:cNvSpPr/>
          <p:nvPr/>
        </p:nvSpPr>
        <p:spPr>
          <a:xfrm>
            <a:off x="25698450" y="1335784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hlinkClick r:id="" action="ppaction://noaction"/>
            <a:extLst>
              <a:ext uri="{FF2B5EF4-FFF2-40B4-BE49-F238E27FC236}">
                <a16:creationId xmlns:a16="http://schemas.microsoft.com/office/drawing/2014/main" id="{DFA1BB0B-267B-4951-8EA3-AF3B56A46A59}"/>
              </a:ext>
            </a:extLst>
          </p:cNvPr>
          <p:cNvSpPr/>
          <p:nvPr/>
        </p:nvSpPr>
        <p:spPr>
          <a:xfrm>
            <a:off x="25698450" y="147233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hlinkClick r:id="" action="ppaction://noaction"/>
            <a:extLst>
              <a:ext uri="{FF2B5EF4-FFF2-40B4-BE49-F238E27FC236}">
                <a16:creationId xmlns:a16="http://schemas.microsoft.com/office/drawing/2014/main" id="{275EA8BE-60B0-4FF0-BA96-129F69F22E06}"/>
              </a:ext>
            </a:extLst>
          </p:cNvPr>
          <p:cNvSpPr/>
          <p:nvPr/>
        </p:nvSpPr>
        <p:spPr>
          <a:xfrm>
            <a:off x="25698450" y="16088788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22D3A13-EEE1-4B15-9C0B-5DC1A3E619F0}"/>
              </a:ext>
            </a:extLst>
          </p:cNvPr>
          <p:cNvSpPr/>
          <p:nvPr/>
        </p:nvSpPr>
        <p:spPr>
          <a:xfrm>
            <a:off x="23795500" y="16088788"/>
            <a:ext cx="1691586" cy="1456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 59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8F9B818D-929E-4ECD-A2BA-1263EA0889E7}"/>
              </a:ext>
            </a:extLst>
          </p:cNvPr>
          <p:cNvSpPr/>
          <p:nvPr/>
        </p:nvSpPr>
        <p:spPr>
          <a:xfrm>
            <a:off x="1116239" y="16270514"/>
            <a:ext cx="1248228" cy="12748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: Top Corners Rounded 61">
            <a:hlinkClick r:id="rId2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447800" y="2667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bject 2">
            <a:extLst>
              <a:ext uri="{FF2B5EF4-FFF2-40B4-BE49-F238E27FC236}">
                <a16:creationId xmlns:a16="http://schemas.microsoft.com/office/drawing/2014/main" id="{A7843B35-D7B0-42AB-9877-BA97342BDBE4}"/>
              </a:ext>
            </a:extLst>
          </p:cNvPr>
          <p:cNvSpPr txBox="1"/>
          <p:nvPr/>
        </p:nvSpPr>
        <p:spPr>
          <a:xfrm>
            <a:off x="3067050" y="1349288"/>
            <a:ext cx="6426393" cy="763029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25400" algn="ctr">
              <a:spcBef>
                <a:spcPts val="190"/>
              </a:spcBef>
            </a:pPr>
            <a:r>
              <a:rPr sz="4800" b="1" spc="-10" dirty="0">
                <a:latin typeface="Calibri"/>
                <a:cs typeface="Calibri"/>
              </a:rPr>
              <a:t>Goal</a:t>
            </a:r>
            <a:r>
              <a:rPr sz="4800" b="1" spc="-70" dirty="0">
                <a:latin typeface="Calibri"/>
                <a:cs typeface="Calibri"/>
              </a:rPr>
              <a:t> </a:t>
            </a:r>
            <a:r>
              <a:rPr sz="4800" b="1" spc="-10" dirty="0">
                <a:latin typeface="Calibri"/>
                <a:cs typeface="Calibri"/>
              </a:rPr>
              <a:t>Classification</a:t>
            </a:r>
            <a:endParaRPr sz="4800" dirty="0">
              <a:latin typeface="Calibri"/>
              <a:cs typeface="Calibri"/>
            </a:endParaRPr>
          </a:p>
        </p:txBody>
      </p:sp>
      <p:graphicFrame>
        <p:nvGraphicFramePr>
          <p:cNvPr id="33" name="object 5">
            <a:extLst>
              <a:ext uri="{FF2B5EF4-FFF2-40B4-BE49-F238E27FC236}">
                <a16:creationId xmlns:a16="http://schemas.microsoft.com/office/drawing/2014/main" id="{A02703A7-9334-429C-9DFA-A74E27BB1720}"/>
              </a:ext>
            </a:extLst>
          </p:cNvPr>
          <p:cNvGraphicFramePr>
            <a:graphicFrameLocks noGrp="1"/>
          </p:cNvGraphicFramePr>
          <p:nvPr/>
        </p:nvGraphicFramePr>
        <p:xfrm>
          <a:off x="1217932" y="2386786"/>
          <a:ext cx="11329025" cy="78405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245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6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55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17101">
                <a:tc>
                  <a:txBody>
                    <a:bodyPr/>
                    <a:lstStyle/>
                    <a:p>
                      <a:pPr algn="ctr">
                        <a:lnSpc>
                          <a:spcPts val="124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1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st 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Most</a:t>
                      </a:r>
                      <a:r>
                        <a:rPr sz="2400" spc="-9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Urgent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ts val="124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2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nd</a:t>
                      </a:r>
                      <a:r>
                        <a:rPr sz="2400" spc="127" baseline="27777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Urgent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 w="6350">
                      <a:noFill/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2319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  <a:lnT>
                      <a:noFill/>
                    </a:lnT>
                    <a:lnB w="635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  <a:lnT w="6350">
                      <a:noFill/>
                      <a:prstDash val="solid"/>
                    </a:lnT>
                    <a:lnB w="635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026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140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3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rd</a:t>
                      </a:r>
                      <a:r>
                        <a:rPr sz="2400" spc="127" baseline="27777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Important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T w="6350">
                      <a:noFill/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  <a:p>
                      <a:pPr marL="635" algn="ctr">
                        <a:lnSpc>
                          <a:spcPts val="140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4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th 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Not</a:t>
                      </a:r>
                      <a:r>
                        <a:rPr sz="2400" spc="-8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Important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T w="6350">
                      <a:noFill/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1" name="object 3">
            <a:extLst>
              <a:ext uri="{FF2B5EF4-FFF2-40B4-BE49-F238E27FC236}">
                <a16:creationId xmlns:a16="http://schemas.microsoft.com/office/drawing/2014/main" id="{B3BF3BDB-0074-43B2-B87B-F25407F3CCCC}"/>
              </a:ext>
            </a:extLst>
          </p:cNvPr>
          <p:cNvSpPr/>
          <p:nvPr/>
        </p:nvSpPr>
        <p:spPr>
          <a:xfrm>
            <a:off x="1128430" y="2597186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4" name="object 6">
            <a:extLst>
              <a:ext uri="{FF2B5EF4-FFF2-40B4-BE49-F238E27FC236}">
                <a16:creationId xmlns:a16="http://schemas.microsoft.com/office/drawing/2014/main" id="{21E2FD4A-C6E7-4B43-A044-B0A09935A1AD}"/>
              </a:ext>
            </a:extLst>
          </p:cNvPr>
          <p:cNvSpPr/>
          <p:nvPr/>
        </p:nvSpPr>
        <p:spPr>
          <a:xfrm>
            <a:off x="1174149" y="10358201"/>
            <a:ext cx="5434721" cy="6123022"/>
          </a:xfrm>
          <a:custGeom>
            <a:avLst/>
            <a:gdLst/>
            <a:ahLst/>
            <a:cxnLst/>
            <a:rect l="l" t="t" r="r" b="b"/>
            <a:pathLst>
              <a:path w="2962275" h="3431540">
                <a:moveTo>
                  <a:pt x="0" y="3431159"/>
                </a:moveTo>
                <a:lnTo>
                  <a:pt x="2961766" y="3431159"/>
                </a:lnTo>
                <a:lnTo>
                  <a:pt x="2961766" y="0"/>
                </a:lnTo>
                <a:lnTo>
                  <a:pt x="0" y="0"/>
                </a:lnTo>
                <a:lnTo>
                  <a:pt x="0" y="3431159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5" name="object 7">
            <a:extLst>
              <a:ext uri="{FF2B5EF4-FFF2-40B4-BE49-F238E27FC236}">
                <a16:creationId xmlns:a16="http://schemas.microsoft.com/office/drawing/2014/main" id="{1DA04D45-AB27-4535-801A-EBB6F25212E6}"/>
              </a:ext>
            </a:extLst>
          </p:cNvPr>
          <p:cNvSpPr/>
          <p:nvPr/>
        </p:nvSpPr>
        <p:spPr>
          <a:xfrm>
            <a:off x="1259497" y="10452544"/>
            <a:ext cx="5193566" cy="342900"/>
          </a:xfrm>
          <a:custGeom>
            <a:avLst/>
            <a:gdLst/>
            <a:ahLst/>
            <a:cxnLst/>
            <a:rect l="l" t="t" r="r" b="b"/>
            <a:pathLst>
              <a:path w="2830829" h="171450">
                <a:moveTo>
                  <a:pt x="0" y="170992"/>
                </a:moveTo>
                <a:lnTo>
                  <a:pt x="2830703" y="170992"/>
                </a:lnTo>
                <a:lnTo>
                  <a:pt x="2830703" y="0"/>
                </a:lnTo>
                <a:lnTo>
                  <a:pt x="0" y="0"/>
                </a:lnTo>
                <a:lnTo>
                  <a:pt x="0" y="170992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6" name="object 8">
            <a:extLst>
              <a:ext uri="{FF2B5EF4-FFF2-40B4-BE49-F238E27FC236}">
                <a16:creationId xmlns:a16="http://schemas.microsoft.com/office/drawing/2014/main" id="{263F33B8-7CE9-4385-82D8-ADE8AFAC5EB1}"/>
              </a:ext>
            </a:extLst>
          </p:cNvPr>
          <p:cNvSpPr/>
          <p:nvPr/>
        </p:nvSpPr>
        <p:spPr>
          <a:xfrm>
            <a:off x="6820235" y="10358201"/>
            <a:ext cx="5681004" cy="6123022"/>
          </a:xfrm>
          <a:custGeom>
            <a:avLst/>
            <a:gdLst/>
            <a:ahLst/>
            <a:cxnLst/>
            <a:rect l="l" t="t" r="r" b="b"/>
            <a:pathLst>
              <a:path w="3254375" h="3431540">
                <a:moveTo>
                  <a:pt x="0" y="3431159"/>
                </a:moveTo>
                <a:lnTo>
                  <a:pt x="3254375" y="3431159"/>
                </a:lnTo>
                <a:lnTo>
                  <a:pt x="3254375" y="0"/>
                </a:lnTo>
                <a:lnTo>
                  <a:pt x="0" y="0"/>
                </a:lnTo>
                <a:lnTo>
                  <a:pt x="0" y="3431159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8" name="object 10">
            <a:extLst>
              <a:ext uri="{FF2B5EF4-FFF2-40B4-BE49-F238E27FC236}">
                <a16:creationId xmlns:a16="http://schemas.microsoft.com/office/drawing/2014/main" id="{D74C18D9-9F6D-4E04-8FC5-58A05AFB1F12}"/>
              </a:ext>
            </a:extLst>
          </p:cNvPr>
          <p:cNvSpPr/>
          <p:nvPr/>
        </p:nvSpPr>
        <p:spPr>
          <a:xfrm>
            <a:off x="1128430" y="1044045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0" name="object 12">
            <a:extLst>
              <a:ext uri="{FF2B5EF4-FFF2-40B4-BE49-F238E27FC236}">
                <a16:creationId xmlns:a16="http://schemas.microsoft.com/office/drawing/2014/main" id="{E6BF1142-E064-4903-AE86-F24DC26A8991}"/>
              </a:ext>
            </a:extLst>
          </p:cNvPr>
          <p:cNvSpPr/>
          <p:nvPr/>
        </p:nvSpPr>
        <p:spPr>
          <a:xfrm>
            <a:off x="7423822" y="1044045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3" name="object 15">
            <a:extLst>
              <a:ext uri="{FF2B5EF4-FFF2-40B4-BE49-F238E27FC236}">
                <a16:creationId xmlns:a16="http://schemas.microsoft.com/office/drawing/2014/main" id="{F77D01BA-E477-42CE-85EB-7829C8ED25B8}"/>
              </a:ext>
            </a:extLst>
          </p:cNvPr>
          <p:cNvSpPr/>
          <p:nvPr/>
        </p:nvSpPr>
        <p:spPr>
          <a:xfrm>
            <a:off x="111623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4" name="object 16">
            <a:extLst>
              <a:ext uri="{FF2B5EF4-FFF2-40B4-BE49-F238E27FC236}">
                <a16:creationId xmlns:a16="http://schemas.microsoft.com/office/drawing/2014/main" id="{AFB6542E-FD74-4A5F-95CC-78FD45BE46E8}"/>
              </a:ext>
            </a:extLst>
          </p:cNvPr>
          <p:cNvSpPr/>
          <p:nvPr/>
        </p:nvSpPr>
        <p:spPr>
          <a:xfrm>
            <a:off x="111623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7" name="object 19">
            <a:extLst>
              <a:ext uri="{FF2B5EF4-FFF2-40B4-BE49-F238E27FC236}">
                <a16:creationId xmlns:a16="http://schemas.microsoft.com/office/drawing/2014/main" id="{4854EE60-2782-4E9C-9390-D4FF5F08A77E}"/>
              </a:ext>
            </a:extLst>
          </p:cNvPr>
          <p:cNvSpPr/>
          <p:nvPr/>
        </p:nvSpPr>
        <p:spPr>
          <a:xfrm>
            <a:off x="7051964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0" name="object 22">
            <a:extLst>
              <a:ext uri="{FF2B5EF4-FFF2-40B4-BE49-F238E27FC236}">
                <a16:creationId xmlns:a16="http://schemas.microsoft.com/office/drawing/2014/main" id="{C87A5974-E205-4B03-BC37-AEF7EA800BED}"/>
              </a:ext>
            </a:extLst>
          </p:cNvPr>
          <p:cNvSpPr/>
          <p:nvPr/>
        </p:nvSpPr>
        <p:spPr>
          <a:xfrm>
            <a:off x="741162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3" name="object 25">
            <a:extLst>
              <a:ext uri="{FF2B5EF4-FFF2-40B4-BE49-F238E27FC236}">
                <a16:creationId xmlns:a16="http://schemas.microsoft.com/office/drawing/2014/main" id="{4B47CB9A-3CF7-4B6F-ABCF-C72A09243204}"/>
              </a:ext>
            </a:extLst>
          </p:cNvPr>
          <p:cNvSpPr/>
          <p:nvPr/>
        </p:nvSpPr>
        <p:spPr>
          <a:xfrm>
            <a:off x="13935620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4" name="object 26">
            <a:extLst>
              <a:ext uri="{FF2B5EF4-FFF2-40B4-BE49-F238E27FC236}">
                <a16:creationId xmlns:a16="http://schemas.microsoft.com/office/drawing/2014/main" id="{739C951D-1F43-428D-AE98-1AF368E07A68}"/>
              </a:ext>
            </a:extLst>
          </p:cNvPr>
          <p:cNvSpPr/>
          <p:nvPr/>
        </p:nvSpPr>
        <p:spPr>
          <a:xfrm>
            <a:off x="13935620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graphicFrame>
        <p:nvGraphicFramePr>
          <p:cNvPr id="221" name="Table 3">
            <a:extLst>
              <a:ext uri="{FF2B5EF4-FFF2-40B4-BE49-F238E27FC236}">
                <a16:creationId xmlns:a16="http://schemas.microsoft.com/office/drawing/2014/main" id="{D47B43EA-9621-4B23-B48A-E337E935E4F0}"/>
              </a:ext>
            </a:extLst>
          </p:cNvPr>
          <p:cNvGraphicFramePr>
            <a:graphicFrameLocks noGrp="1"/>
          </p:cNvGraphicFramePr>
          <p:nvPr/>
        </p:nvGraphicFramePr>
        <p:xfrm>
          <a:off x="14774874" y="2597186"/>
          <a:ext cx="10062414" cy="135573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8111">
                  <a:extLst>
                    <a:ext uri="{9D8B030D-6E8A-4147-A177-3AD203B41FA5}">
                      <a16:colId xmlns:a16="http://schemas.microsoft.com/office/drawing/2014/main" val="329328549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858216296"/>
                    </a:ext>
                  </a:extLst>
                </a:gridCol>
                <a:gridCol w="3085341">
                  <a:extLst>
                    <a:ext uri="{9D8B030D-6E8A-4147-A177-3AD203B41FA5}">
                      <a16:colId xmlns:a16="http://schemas.microsoft.com/office/drawing/2014/main" val="2773723347"/>
                    </a:ext>
                  </a:extLst>
                </a:gridCol>
                <a:gridCol w="457847">
                  <a:extLst>
                    <a:ext uri="{9D8B030D-6E8A-4147-A177-3AD203B41FA5}">
                      <a16:colId xmlns:a16="http://schemas.microsoft.com/office/drawing/2014/main" val="3970924410"/>
                    </a:ext>
                  </a:extLst>
                </a:gridCol>
                <a:gridCol w="5712835">
                  <a:extLst>
                    <a:ext uri="{9D8B030D-6E8A-4147-A177-3AD203B41FA5}">
                      <a16:colId xmlns:a16="http://schemas.microsoft.com/office/drawing/2014/main" val="3653340704"/>
                    </a:ext>
                  </a:extLst>
                </a:gridCol>
              </a:tblGrid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10950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4194046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0321369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0016852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833699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7389317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85456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9126564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5621459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1653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009620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354245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112960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7287625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537558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566917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8250689"/>
                  </a:ext>
                </a:extLst>
              </a:tr>
            </a:tbl>
          </a:graphicData>
        </a:graphic>
      </p:graphicFrame>
      <p:sp>
        <p:nvSpPr>
          <p:cNvPr id="222" name="object 2">
            <a:extLst>
              <a:ext uri="{FF2B5EF4-FFF2-40B4-BE49-F238E27FC236}">
                <a16:creationId xmlns:a16="http://schemas.microsoft.com/office/drawing/2014/main" id="{76C1F3F8-23F1-4DE6-9536-DE5F080AFA19}"/>
              </a:ext>
            </a:extLst>
          </p:cNvPr>
          <p:cNvSpPr txBox="1"/>
          <p:nvPr/>
        </p:nvSpPr>
        <p:spPr>
          <a:xfrm>
            <a:off x="18086105" y="1447616"/>
            <a:ext cx="4163630" cy="763029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25400" algn="ctr">
              <a:spcBef>
                <a:spcPts val="190"/>
              </a:spcBef>
            </a:pPr>
            <a:r>
              <a:rPr lang="en-ZA" sz="4800" b="1" spc="-10" dirty="0">
                <a:latin typeface="Calibri"/>
                <a:cs typeface="Calibri"/>
              </a:rPr>
              <a:t>To Do</a:t>
            </a:r>
            <a:endParaRPr sz="4800" dirty="0">
              <a:latin typeface="Calibri"/>
              <a:cs typeface="Calibri"/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25459160" y="1068614"/>
            <a:ext cx="1144165" cy="16347327"/>
            <a:chOff x="25152525" y="1026274"/>
            <a:chExt cx="1144165" cy="16347327"/>
          </a:xfrm>
        </p:grpSpPr>
        <p:sp>
          <p:nvSpPr>
            <p:cNvPr id="39" name="Rectangle: Rounded Corners 16">
              <a:hlinkClick r:id="rId3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163660" y="1026274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1" name="Rectangle: Rounded Corners 17">
              <a:hlinkClick r:id="rId4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163660" y="243648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2" name="Rectangle: Rounded Corners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 userDrawn="1"/>
          </p:nvSpPr>
          <p:spPr>
            <a:xfrm>
              <a:off x="25163660" y="380617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5" name="Rectangle: Rounded Corners 19">
              <a:hlinkClick r:id="rId6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6" name="Rectangle: Rounded Corners 20">
              <a:hlinkClick r:id="rId7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8" name="Rectangle: Rounded Corners 21">
              <a:hlinkClick r:id="rId8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9" name="Rectangle: Rounded Corners 22">
              <a:hlinkClick r:id="rId9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1" name="Rectangle: Rounded Corners 23">
              <a:hlinkClick r:id="rId10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2" name="Rectangle: Rounded Corners 24">
              <a:hlinkClick r:id="rId11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5" name="Rectangle: Rounded Corners 25">
              <a:hlinkClick r:id="rId12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6" name="Rectangle: Rounded Corners 26">
              <a:hlinkClick r:id="rId13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7" name="Rectangle: Rounded Corners 27">
              <a:hlinkClick r:id="rId14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322460" y="1200956"/>
            <a:ext cx="26039544" cy="16190245"/>
            <a:chOff x="257146" y="1183356"/>
            <a:chExt cx="26039544" cy="16190245"/>
          </a:xfrm>
        </p:grpSpPr>
        <p:sp>
          <p:nvSpPr>
            <p:cNvPr id="61" name="Rectangle: Rounded Corners 16">
              <a:hlinkClick r:id="rId3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7146" y="1183356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3" name="Rectangle: Rounded Corners 17">
              <a:hlinkClick r:id="rId4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7146" y="2553046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4" name="Rectangle: Rounded Corners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257146" y="39227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5" name="Rectangle: Rounded Corners 19">
              <a:hlinkClick r:id="rId6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7146" y="52825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6" name="Rectangle: Rounded Corners 20">
              <a:hlinkClick r:id="rId7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7146" y="66621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7" name="Rectangle: Rounded Corners 21">
              <a:hlinkClick r:id="rId8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7146" y="804170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8" name="Rectangle: Rounded Corners 22">
              <a:hlinkClick r:id="rId9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9" name="Rectangle: Rounded Corners 23">
              <a:hlinkClick r:id="rId10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0" name="Rectangle: Rounded Corners 24">
              <a:hlinkClick r:id="rId11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1" name="Rectangle: Rounded Corners 25">
              <a:hlinkClick r:id="rId12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2" name="Rectangle: Rounded Corners 26">
              <a:hlinkClick r:id="rId13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3" name="Rectangle: Rounded Corners 27">
              <a:hlinkClick r:id="rId14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sp>
        <p:nvSpPr>
          <p:cNvPr id="74" name="Rectangle: Top Corners Rounded 61">
            <a:hlinkClick r:id="rId2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600200" y="4191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43923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Rectangle: Rounded Corners 524">
            <a:extLst>
              <a:ext uri="{FF2B5EF4-FFF2-40B4-BE49-F238E27FC236}">
                <a16:creationId xmlns:a16="http://schemas.microsoft.com/office/drawing/2014/main" id="{22661A40-0095-4402-BD28-29A32DFFC778}"/>
              </a:ext>
            </a:extLst>
          </p:cNvPr>
          <p:cNvSpPr/>
          <p:nvPr/>
        </p:nvSpPr>
        <p:spPr>
          <a:xfrm>
            <a:off x="1193035" y="1386053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Monday</a:t>
            </a:r>
          </a:p>
        </p:txBody>
      </p:sp>
      <p:graphicFrame>
        <p:nvGraphicFramePr>
          <p:cNvPr id="526" name="Table 526">
            <a:extLst>
              <a:ext uri="{FF2B5EF4-FFF2-40B4-BE49-F238E27FC236}">
                <a16:creationId xmlns:a16="http://schemas.microsoft.com/office/drawing/2014/main" id="{EF55DA1B-51F7-4344-838D-CDDB98178A93}"/>
              </a:ext>
            </a:extLst>
          </p:cNvPr>
          <p:cNvGraphicFramePr>
            <a:graphicFrameLocks noGrp="1"/>
          </p:cNvGraphicFramePr>
          <p:nvPr/>
        </p:nvGraphicFramePr>
        <p:xfrm>
          <a:off x="1224952" y="2106125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27" name="Rectangle: Rounded Corners 526">
            <a:extLst>
              <a:ext uri="{FF2B5EF4-FFF2-40B4-BE49-F238E27FC236}">
                <a16:creationId xmlns:a16="http://schemas.microsoft.com/office/drawing/2014/main" id="{802E2183-6E26-45DC-AA78-441749E0C855}"/>
              </a:ext>
            </a:extLst>
          </p:cNvPr>
          <p:cNvSpPr/>
          <p:nvPr/>
        </p:nvSpPr>
        <p:spPr>
          <a:xfrm>
            <a:off x="1224952" y="533292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Tuesday</a:t>
            </a:r>
          </a:p>
        </p:txBody>
      </p:sp>
      <p:graphicFrame>
        <p:nvGraphicFramePr>
          <p:cNvPr id="528" name="Table 526">
            <a:extLst>
              <a:ext uri="{FF2B5EF4-FFF2-40B4-BE49-F238E27FC236}">
                <a16:creationId xmlns:a16="http://schemas.microsoft.com/office/drawing/2014/main" id="{F3E6595C-8942-44BC-8112-AE82E4B2E65B}"/>
              </a:ext>
            </a:extLst>
          </p:cNvPr>
          <p:cNvGraphicFramePr>
            <a:graphicFrameLocks noGrp="1"/>
          </p:cNvGraphicFramePr>
          <p:nvPr/>
        </p:nvGraphicFramePr>
        <p:xfrm>
          <a:off x="1256869" y="605299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29" name="Rectangle: Rounded Corners 528">
            <a:extLst>
              <a:ext uri="{FF2B5EF4-FFF2-40B4-BE49-F238E27FC236}">
                <a16:creationId xmlns:a16="http://schemas.microsoft.com/office/drawing/2014/main" id="{F554E60D-9173-4374-9DC7-AE52FD0068D8}"/>
              </a:ext>
            </a:extLst>
          </p:cNvPr>
          <p:cNvSpPr/>
          <p:nvPr/>
        </p:nvSpPr>
        <p:spPr>
          <a:xfrm>
            <a:off x="1193035" y="9263228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Wednesday</a:t>
            </a:r>
          </a:p>
        </p:txBody>
      </p:sp>
      <p:graphicFrame>
        <p:nvGraphicFramePr>
          <p:cNvPr id="530" name="Table 526">
            <a:extLst>
              <a:ext uri="{FF2B5EF4-FFF2-40B4-BE49-F238E27FC236}">
                <a16:creationId xmlns:a16="http://schemas.microsoft.com/office/drawing/2014/main" id="{FA60CCC5-059D-4492-AE4E-7A25D734EC17}"/>
              </a:ext>
            </a:extLst>
          </p:cNvPr>
          <p:cNvGraphicFramePr>
            <a:graphicFrameLocks noGrp="1"/>
          </p:cNvGraphicFramePr>
          <p:nvPr/>
        </p:nvGraphicFramePr>
        <p:xfrm>
          <a:off x="1224952" y="9983300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1" name="Rectangle: Rounded Corners 530">
            <a:extLst>
              <a:ext uri="{FF2B5EF4-FFF2-40B4-BE49-F238E27FC236}">
                <a16:creationId xmlns:a16="http://schemas.microsoft.com/office/drawing/2014/main" id="{8D6290B4-8446-4A1C-A310-9D1E54796ED3}"/>
              </a:ext>
            </a:extLst>
          </p:cNvPr>
          <p:cNvSpPr/>
          <p:nvPr/>
        </p:nvSpPr>
        <p:spPr>
          <a:xfrm>
            <a:off x="1192526" y="1312134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Thursday</a:t>
            </a:r>
          </a:p>
        </p:txBody>
      </p:sp>
      <p:graphicFrame>
        <p:nvGraphicFramePr>
          <p:cNvPr id="532" name="Table 526">
            <a:extLst>
              <a:ext uri="{FF2B5EF4-FFF2-40B4-BE49-F238E27FC236}">
                <a16:creationId xmlns:a16="http://schemas.microsoft.com/office/drawing/2014/main" id="{D8343F4D-8B28-46AB-91B8-CE0B7F8AD754}"/>
              </a:ext>
            </a:extLst>
          </p:cNvPr>
          <p:cNvGraphicFramePr>
            <a:graphicFrameLocks noGrp="1"/>
          </p:cNvGraphicFramePr>
          <p:nvPr/>
        </p:nvGraphicFramePr>
        <p:xfrm>
          <a:off x="1224443" y="1384141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3" name="Rectangle: Rounded Corners 532">
            <a:extLst>
              <a:ext uri="{FF2B5EF4-FFF2-40B4-BE49-F238E27FC236}">
                <a16:creationId xmlns:a16="http://schemas.microsoft.com/office/drawing/2014/main" id="{C7332ED9-D87D-4C94-BE3D-A80A2F26E6FA}"/>
              </a:ext>
            </a:extLst>
          </p:cNvPr>
          <p:cNvSpPr/>
          <p:nvPr/>
        </p:nvSpPr>
        <p:spPr>
          <a:xfrm>
            <a:off x="22439927" y="1386053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Friday</a:t>
            </a:r>
          </a:p>
        </p:txBody>
      </p:sp>
      <p:graphicFrame>
        <p:nvGraphicFramePr>
          <p:cNvPr id="534" name="Table 526">
            <a:extLst>
              <a:ext uri="{FF2B5EF4-FFF2-40B4-BE49-F238E27FC236}">
                <a16:creationId xmlns:a16="http://schemas.microsoft.com/office/drawing/2014/main" id="{A4651587-3301-4BE4-B08A-A93921872368}"/>
              </a:ext>
            </a:extLst>
          </p:cNvPr>
          <p:cNvGraphicFramePr>
            <a:graphicFrameLocks noGrp="1"/>
          </p:cNvGraphicFramePr>
          <p:nvPr/>
        </p:nvGraphicFramePr>
        <p:xfrm>
          <a:off x="14066931" y="2106125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5" name="Rectangle: Rounded Corners 534">
            <a:extLst>
              <a:ext uri="{FF2B5EF4-FFF2-40B4-BE49-F238E27FC236}">
                <a16:creationId xmlns:a16="http://schemas.microsoft.com/office/drawing/2014/main" id="{D18545CF-A784-48FF-941B-96749C04EBED}"/>
              </a:ext>
            </a:extLst>
          </p:cNvPr>
          <p:cNvSpPr/>
          <p:nvPr/>
        </p:nvSpPr>
        <p:spPr>
          <a:xfrm>
            <a:off x="22408010" y="533292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Saturday</a:t>
            </a:r>
          </a:p>
        </p:txBody>
      </p:sp>
      <p:graphicFrame>
        <p:nvGraphicFramePr>
          <p:cNvPr id="536" name="Table 526">
            <a:extLst>
              <a:ext uri="{FF2B5EF4-FFF2-40B4-BE49-F238E27FC236}">
                <a16:creationId xmlns:a16="http://schemas.microsoft.com/office/drawing/2014/main" id="{5EA92FD2-DA63-4D12-88F7-FD598D788CDD}"/>
              </a:ext>
            </a:extLst>
          </p:cNvPr>
          <p:cNvGraphicFramePr>
            <a:graphicFrameLocks noGrp="1"/>
          </p:cNvGraphicFramePr>
          <p:nvPr/>
        </p:nvGraphicFramePr>
        <p:xfrm>
          <a:off x="14098848" y="605299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7" name="Rectangle: Rounded Corners 536">
            <a:extLst>
              <a:ext uri="{FF2B5EF4-FFF2-40B4-BE49-F238E27FC236}">
                <a16:creationId xmlns:a16="http://schemas.microsoft.com/office/drawing/2014/main" id="{F1473FCC-D503-4775-9987-B9E2D6C190C0}"/>
              </a:ext>
            </a:extLst>
          </p:cNvPr>
          <p:cNvSpPr/>
          <p:nvPr/>
        </p:nvSpPr>
        <p:spPr>
          <a:xfrm>
            <a:off x="22439927" y="9263228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Sunday</a:t>
            </a:r>
          </a:p>
        </p:txBody>
      </p:sp>
      <p:graphicFrame>
        <p:nvGraphicFramePr>
          <p:cNvPr id="538" name="Table 526">
            <a:extLst>
              <a:ext uri="{FF2B5EF4-FFF2-40B4-BE49-F238E27FC236}">
                <a16:creationId xmlns:a16="http://schemas.microsoft.com/office/drawing/2014/main" id="{6C0EFDD8-6F57-4D70-A037-BAC961600F78}"/>
              </a:ext>
            </a:extLst>
          </p:cNvPr>
          <p:cNvGraphicFramePr>
            <a:graphicFrameLocks noGrp="1"/>
          </p:cNvGraphicFramePr>
          <p:nvPr/>
        </p:nvGraphicFramePr>
        <p:xfrm>
          <a:off x="14066931" y="9983300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grpSp>
        <p:nvGrpSpPr>
          <p:cNvPr id="16" name="Group 15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25459160" y="1068614"/>
            <a:ext cx="1144165" cy="16347327"/>
            <a:chOff x="25152525" y="1026274"/>
            <a:chExt cx="1144165" cy="16347327"/>
          </a:xfrm>
        </p:grpSpPr>
        <p:sp>
          <p:nvSpPr>
            <p:cNvPr id="17" name="Rectangle: Rounded Corners 16">
              <a:hlinkClick r:id="rId2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163660" y="1026274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18" name="Rectangle: Rounded Corners 17">
              <a:hlinkClick r:id="rId3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163660" y="243648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19" name="Rectangle: Rounded Corners 18">
              <a:hlinkClick r:id="rId4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 userDrawn="1"/>
          </p:nvSpPr>
          <p:spPr>
            <a:xfrm>
              <a:off x="25163660" y="380617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0" name="Rectangle: Rounded Corners 19">
              <a:hlinkClick r:id="rId5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1" name="Rectangle: Rounded Corners 20">
              <a:hlinkClick r:id="rId6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2" name="Rectangle: Rounded Corners 21">
              <a:hlinkClick r:id="rId7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3" name="Rectangle: Rounded Corners 22">
              <a:hlinkClick r:id="rId8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4" name="Rectangle: Rounded Corners 23">
              <a:hlinkClick r:id="rId9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5" name="Rectangle: Rounded Corners 24">
              <a:hlinkClick r:id="rId10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6" name="Rectangle: Rounded Corners 25">
              <a:hlinkClick r:id="rId11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7" name="Rectangle: Rounded Corners 26">
              <a:hlinkClick r:id="rId12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8" name="Rectangle: Rounded Corners 27">
              <a:hlinkClick r:id="rId13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322460" y="1200956"/>
            <a:ext cx="26039544" cy="16190245"/>
            <a:chOff x="257146" y="1183356"/>
            <a:chExt cx="26039544" cy="16190245"/>
          </a:xfrm>
        </p:grpSpPr>
        <p:sp>
          <p:nvSpPr>
            <p:cNvPr id="30" name="Rectangle: Rounded Corners 16">
              <a:hlinkClick r:id="rId2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7146" y="1183356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1" name="Rectangle: Rounded Corners 17">
              <a:hlinkClick r:id="rId3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7146" y="2553046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2" name="Rectangle: Rounded Corners 18">
              <a:hlinkClick r:id="rId4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257146" y="39227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3" name="Rectangle: Rounded Corners 19">
              <a:hlinkClick r:id="rId5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7146" y="52825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4" name="Rectangle: Rounded Corners 20">
              <a:hlinkClick r:id="rId6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7146" y="66621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5" name="Rectangle: Rounded Corners 21">
              <a:hlinkClick r:id="rId7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7146" y="804170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6" name="Rectangle: Rounded Corners 22">
              <a:hlinkClick r:id="rId8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7" name="Rectangle: Rounded Corners 23">
              <a:hlinkClick r:id="rId9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8" name="Rectangle: Rounded Corners 24">
              <a:hlinkClick r:id="rId10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9" name="Rectangle: Rounded Corners 25">
              <a:hlinkClick r:id="rId11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0" name="Rectangle: Rounded Corners 26">
              <a:hlinkClick r:id="rId12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1" name="Rectangle: Rounded Corners 27">
              <a:hlinkClick r:id="rId13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sp>
        <p:nvSpPr>
          <p:cNvPr id="42" name="Rectangle: Top Corners Rounded 61">
            <a:hlinkClick r:id="rId14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447800" y="2667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0468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ageCurlDouble"/>
      </p:transition>
    </mc:Choice>
    <mc:Fallback xmlns="">
      <p:transition spd="slow" advClick="0">
        <p:fade/>
      </p:transition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Rounded Corners 9">
            <a:hlinkClick r:id="" action="ppaction://noaction"/>
            <a:extLst>
              <a:ext uri="{FF2B5EF4-FFF2-40B4-BE49-F238E27FC236}">
                <a16:creationId xmlns:a16="http://schemas.microsoft.com/office/drawing/2014/main" id="{446C6CE9-07F3-4FF5-93FF-C749C9E8A595}"/>
              </a:ext>
            </a:extLst>
          </p:cNvPr>
          <p:cNvSpPr/>
          <p:nvPr/>
        </p:nvSpPr>
        <p:spPr>
          <a:xfrm>
            <a:off x="25698450" y="10686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hlinkClick r:id="" action="ppaction://noaction"/>
            <a:extLst>
              <a:ext uri="{FF2B5EF4-FFF2-40B4-BE49-F238E27FC236}">
                <a16:creationId xmlns:a16="http://schemas.microsoft.com/office/drawing/2014/main" id="{8255F68B-2F1A-4CD9-A876-123357C575D6}"/>
              </a:ext>
            </a:extLst>
          </p:cNvPr>
          <p:cNvSpPr/>
          <p:nvPr/>
        </p:nvSpPr>
        <p:spPr>
          <a:xfrm>
            <a:off x="25698450" y="243408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hlinkClick r:id="" action="ppaction://noaction"/>
            <a:extLst>
              <a:ext uri="{FF2B5EF4-FFF2-40B4-BE49-F238E27FC236}">
                <a16:creationId xmlns:a16="http://schemas.microsoft.com/office/drawing/2014/main" id="{F7790886-A193-4B09-A3A6-0132E7DA88A9}"/>
              </a:ext>
            </a:extLst>
          </p:cNvPr>
          <p:cNvSpPr/>
          <p:nvPr/>
        </p:nvSpPr>
        <p:spPr>
          <a:xfrm>
            <a:off x="25698450" y="379955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hlinkClick r:id="" action="ppaction://noaction"/>
            <a:extLst>
              <a:ext uri="{FF2B5EF4-FFF2-40B4-BE49-F238E27FC236}">
                <a16:creationId xmlns:a16="http://schemas.microsoft.com/office/drawing/2014/main" id="{5AF01227-4BF8-4787-B84A-203E86E662C5}"/>
              </a:ext>
            </a:extLst>
          </p:cNvPr>
          <p:cNvSpPr/>
          <p:nvPr/>
        </p:nvSpPr>
        <p:spPr>
          <a:xfrm>
            <a:off x="25698450" y="516502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hlinkClick r:id="" action="ppaction://noaction"/>
            <a:extLst>
              <a:ext uri="{FF2B5EF4-FFF2-40B4-BE49-F238E27FC236}">
                <a16:creationId xmlns:a16="http://schemas.microsoft.com/office/drawing/2014/main" id="{7BFE6CA8-572E-4F3E-9539-BBE1CE79CCF5}"/>
              </a:ext>
            </a:extLst>
          </p:cNvPr>
          <p:cNvSpPr/>
          <p:nvPr/>
        </p:nvSpPr>
        <p:spPr>
          <a:xfrm>
            <a:off x="25698450" y="653049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hlinkClick r:id="" action="ppaction://noaction"/>
            <a:extLst>
              <a:ext uri="{FF2B5EF4-FFF2-40B4-BE49-F238E27FC236}">
                <a16:creationId xmlns:a16="http://schemas.microsoft.com/office/drawing/2014/main" id="{1BFD18DA-2C6D-4619-8ED1-4C04808E9755}"/>
              </a:ext>
            </a:extLst>
          </p:cNvPr>
          <p:cNvSpPr/>
          <p:nvPr/>
        </p:nvSpPr>
        <p:spPr>
          <a:xfrm>
            <a:off x="25698450" y="789596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hlinkClick r:id="" action="ppaction://noaction"/>
            <a:extLst>
              <a:ext uri="{FF2B5EF4-FFF2-40B4-BE49-F238E27FC236}">
                <a16:creationId xmlns:a16="http://schemas.microsoft.com/office/drawing/2014/main" id="{D45A448A-6A4F-40F2-8A70-2EAD84357E48}"/>
              </a:ext>
            </a:extLst>
          </p:cNvPr>
          <p:cNvSpPr/>
          <p:nvPr/>
        </p:nvSpPr>
        <p:spPr>
          <a:xfrm>
            <a:off x="25698450" y="926143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hlinkClick r:id="" action="ppaction://noaction"/>
            <a:extLst>
              <a:ext uri="{FF2B5EF4-FFF2-40B4-BE49-F238E27FC236}">
                <a16:creationId xmlns:a16="http://schemas.microsoft.com/office/drawing/2014/main" id="{2BE8278F-BB92-41BF-9083-BD8B17BD9AC2}"/>
              </a:ext>
            </a:extLst>
          </p:cNvPr>
          <p:cNvSpPr/>
          <p:nvPr/>
        </p:nvSpPr>
        <p:spPr>
          <a:xfrm>
            <a:off x="25698450" y="1062690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hlinkClick r:id="" action="ppaction://noaction"/>
            <a:extLst>
              <a:ext uri="{FF2B5EF4-FFF2-40B4-BE49-F238E27FC236}">
                <a16:creationId xmlns:a16="http://schemas.microsoft.com/office/drawing/2014/main" id="{5CB04BD4-E02D-4798-A26C-BEC145AB49DB}"/>
              </a:ext>
            </a:extLst>
          </p:cNvPr>
          <p:cNvSpPr/>
          <p:nvPr/>
        </p:nvSpPr>
        <p:spPr>
          <a:xfrm>
            <a:off x="25698450" y="1199237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hlinkClick r:id="" action="ppaction://noaction"/>
            <a:extLst>
              <a:ext uri="{FF2B5EF4-FFF2-40B4-BE49-F238E27FC236}">
                <a16:creationId xmlns:a16="http://schemas.microsoft.com/office/drawing/2014/main" id="{960EAC65-8800-4CAD-9FE7-2E32EA1A6592}"/>
              </a:ext>
            </a:extLst>
          </p:cNvPr>
          <p:cNvSpPr/>
          <p:nvPr/>
        </p:nvSpPr>
        <p:spPr>
          <a:xfrm>
            <a:off x="25698450" y="1335784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hlinkClick r:id="" action="ppaction://noaction"/>
            <a:extLst>
              <a:ext uri="{FF2B5EF4-FFF2-40B4-BE49-F238E27FC236}">
                <a16:creationId xmlns:a16="http://schemas.microsoft.com/office/drawing/2014/main" id="{DFA1BB0B-267B-4951-8EA3-AF3B56A46A59}"/>
              </a:ext>
            </a:extLst>
          </p:cNvPr>
          <p:cNvSpPr/>
          <p:nvPr/>
        </p:nvSpPr>
        <p:spPr>
          <a:xfrm>
            <a:off x="25698450" y="147233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hlinkClick r:id="" action="ppaction://noaction"/>
            <a:extLst>
              <a:ext uri="{FF2B5EF4-FFF2-40B4-BE49-F238E27FC236}">
                <a16:creationId xmlns:a16="http://schemas.microsoft.com/office/drawing/2014/main" id="{275EA8BE-60B0-4FF0-BA96-129F69F22E06}"/>
              </a:ext>
            </a:extLst>
          </p:cNvPr>
          <p:cNvSpPr/>
          <p:nvPr/>
        </p:nvSpPr>
        <p:spPr>
          <a:xfrm>
            <a:off x="25698450" y="16088788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22D3A13-EEE1-4B15-9C0B-5DC1A3E619F0}"/>
              </a:ext>
            </a:extLst>
          </p:cNvPr>
          <p:cNvSpPr/>
          <p:nvPr/>
        </p:nvSpPr>
        <p:spPr>
          <a:xfrm>
            <a:off x="23795500" y="16088788"/>
            <a:ext cx="1691586" cy="1456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 59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8F9B818D-929E-4ECD-A2BA-1263EA0889E7}"/>
              </a:ext>
            </a:extLst>
          </p:cNvPr>
          <p:cNvSpPr/>
          <p:nvPr/>
        </p:nvSpPr>
        <p:spPr>
          <a:xfrm>
            <a:off x="1116239" y="16270514"/>
            <a:ext cx="1248228" cy="12748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: Top Corners Rounded 61">
            <a:hlinkClick r:id="rId2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447800" y="2667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bject 2">
            <a:extLst>
              <a:ext uri="{FF2B5EF4-FFF2-40B4-BE49-F238E27FC236}">
                <a16:creationId xmlns:a16="http://schemas.microsoft.com/office/drawing/2014/main" id="{A7843B35-D7B0-42AB-9877-BA97342BDBE4}"/>
              </a:ext>
            </a:extLst>
          </p:cNvPr>
          <p:cNvSpPr txBox="1"/>
          <p:nvPr/>
        </p:nvSpPr>
        <p:spPr>
          <a:xfrm>
            <a:off x="3067050" y="1349288"/>
            <a:ext cx="6426393" cy="763029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25400" algn="ctr">
              <a:spcBef>
                <a:spcPts val="190"/>
              </a:spcBef>
            </a:pPr>
            <a:r>
              <a:rPr sz="4800" b="1" spc="-10" dirty="0">
                <a:latin typeface="Calibri"/>
                <a:cs typeface="Calibri"/>
              </a:rPr>
              <a:t>Goal</a:t>
            </a:r>
            <a:r>
              <a:rPr sz="4800" b="1" spc="-70" dirty="0">
                <a:latin typeface="Calibri"/>
                <a:cs typeface="Calibri"/>
              </a:rPr>
              <a:t> </a:t>
            </a:r>
            <a:r>
              <a:rPr sz="4800" b="1" spc="-10" dirty="0">
                <a:latin typeface="Calibri"/>
                <a:cs typeface="Calibri"/>
              </a:rPr>
              <a:t>Classification</a:t>
            </a:r>
            <a:endParaRPr sz="4800" dirty="0">
              <a:latin typeface="Calibri"/>
              <a:cs typeface="Calibri"/>
            </a:endParaRPr>
          </a:p>
        </p:txBody>
      </p:sp>
      <p:graphicFrame>
        <p:nvGraphicFramePr>
          <p:cNvPr id="33" name="object 5">
            <a:extLst>
              <a:ext uri="{FF2B5EF4-FFF2-40B4-BE49-F238E27FC236}">
                <a16:creationId xmlns:a16="http://schemas.microsoft.com/office/drawing/2014/main" id="{A02703A7-9334-429C-9DFA-A74E27BB1720}"/>
              </a:ext>
            </a:extLst>
          </p:cNvPr>
          <p:cNvGraphicFramePr>
            <a:graphicFrameLocks noGrp="1"/>
          </p:cNvGraphicFramePr>
          <p:nvPr/>
        </p:nvGraphicFramePr>
        <p:xfrm>
          <a:off x="1217932" y="2386786"/>
          <a:ext cx="11329025" cy="78405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245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6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55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17101">
                <a:tc>
                  <a:txBody>
                    <a:bodyPr/>
                    <a:lstStyle/>
                    <a:p>
                      <a:pPr algn="ctr">
                        <a:lnSpc>
                          <a:spcPts val="124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1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st 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Most</a:t>
                      </a:r>
                      <a:r>
                        <a:rPr sz="2400" spc="-9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Urgent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ts val="124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2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nd</a:t>
                      </a:r>
                      <a:r>
                        <a:rPr sz="2400" spc="127" baseline="27777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Urgent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 w="6350">
                      <a:noFill/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2319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  <a:lnT>
                      <a:noFill/>
                    </a:lnT>
                    <a:lnB w="635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  <a:lnT w="6350">
                      <a:noFill/>
                      <a:prstDash val="solid"/>
                    </a:lnT>
                    <a:lnB w="635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026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140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3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rd</a:t>
                      </a:r>
                      <a:r>
                        <a:rPr sz="2400" spc="127" baseline="27777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Important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T w="6350">
                      <a:noFill/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  <a:p>
                      <a:pPr marL="635" algn="ctr">
                        <a:lnSpc>
                          <a:spcPts val="140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4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th 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Not</a:t>
                      </a:r>
                      <a:r>
                        <a:rPr sz="2400" spc="-8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Important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T w="6350">
                      <a:noFill/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1" name="object 3">
            <a:extLst>
              <a:ext uri="{FF2B5EF4-FFF2-40B4-BE49-F238E27FC236}">
                <a16:creationId xmlns:a16="http://schemas.microsoft.com/office/drawing/2014/main" id="{B3BF3BDB-0074-43B2-B87B-F25407F3CCCC}"/>
              </a:ext>
            </a:extLst>
          </p:cNvPr>
          <p:cNvSpPr/>
          <p:nvPr/>
        </p:nvSpPr>
        <p:spPr>
          <a:xfrm>
            <a:off x="1128430" y="2597186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4" name="object 6">
            <a:extLst>
              <a:ext uri="{FF2B5EF4-FFF2-40B4-BE49-F238E27FC236}">
                <a16:creationId xmlns:a16="http://schemas.microsoft.com/office/drawing/2014/main" id="{21E2FD4A-C6E7-4B43-A044-B0A09935A1AD}"/>
              </a:ext>
            </a:extLst>
          </p:cNvPr>
          <p:cNvSpPr/>
          <p:nvPr/>
        </p:nvSpPr>
        <p:spPr>
          <a:xfrm>
            <a:off x="1174149" y="10358201"/>
            <a:ext cx="5434721" cy="6123022"/>
          </a:xfrm>
          <a:custGeom>
            <a:avLst/>
            <a:gdLst/>
            <a:ahLst/>
            <a:cxnLst/>
            <a:rect l="l" t="t" r="r" b="b"/>
            <a:pathLst>
              <a:path w="2962275" h="3431540">
                <a:moveTo>
                  <a:pt x="0" y="3431159"/>
                </a:moveTo>
                <a:lnTo>
                  <a:pt x="2961766" y="3431159"/>
                </a:lnTo>
                <a:lnTo>
                  <a:pt x="2961766" y="0"/>
                </a:lnTo>
                <a:lnTo>
                  <a:pt x="0" y="0"/>
                </a:lnTo>
                <a:lnTo>
                  <a:pt x="0" y="3431159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5" name="object 7">
            <a:extLst>
              <a:ext uri="{FF2B5EF4-FFF2-40B4-BE49-F238E27FC236}">
                <a16:creationId xmlns:a16="http://schemas.microsoft.com/office/drawing/2014/main" id="{1DA04D45-AB27-4535-801A-EBB6F25212E6}"/>
              </a:ext>
            </a:extLst>
          </p:cNvPr>
          <p:cNvSpPr/>
          <p:nvPr/>
        </p:nvSpPr>
        <p:spPr>
          <a:xfrm>
            <a:off x="1259497" y="10452544"/>
            <a:ext cx="5193566" cy="342900"/>
          </a:xfrm>
          <a:custGeom>
            <a:avLst/>
            <a:gdLst/>
            <a:ahLst/>
            <a:cxnLst/>
            <a:rect l="l" t="t" r="r" b="b"/>
            <a:pathLst>
              <a:path w="2830829" h="171450">
                <a:moveTo>
                  <a:pt x="0" y="170992"/>
                </a:moveTo>
                <a:lnTo>
                  <a:pt x="2830703" y="170992"/>
                </a:lnTo>
                <a:lnTo>
                  <a:pt x="2830703" y="0"/>
                </a:lnTo>
                <a:lnTo>
                  <a:pt x="0" y="0"/>
                </a:lnTo>
                <a:lnTo>
                  <a:pt x="0" y="170992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6" name="object 8">
            <a:extLst>
              <a:ext uri="{FF2B5EF4-FFF2-40B4-BE49-F238E27FC236}">
                <a16:creationId xmlns:a16="http://schemas.microsoft.com/office/drawing/2014/main" id="{263F33B8-7CE9-4385-82D8-ADE8AFAC5EB1}"/>
              </a:ext>
            </a:extLst>
          </p:cNvPr>
          <p:cNvSpPr/>
          <p:nvPr/>
        </p:nvSpPr>
        <p:spPr>
          <a:xfrm>
            <a:off x="6820235" y="10358201"/>
            <a:ext cx="5681004" cy="6123022"/>
          </a:xfrm>
          <a:custGeom>
            <a:avLst/>
            <a:gdLst/>
            <a:ahLst/>
            <a:cxnLst/>
            <a:rect l="l" t="t" r="r" b="b"/>
            <a:pathLst>
              <a:path w="3254375" h="3431540">
                <a:moveTo>
                  <a:pt x="0" y="3431159"/>
                </a:moveTo>
                <a:lnTo>
                  <a:pt x="3254375" y="3431159"/>
                </a:lnTo>
                <a:lnTo>
                  <a:pt x="3254375" y="0"/>
                </a:lnTo>
                <a:lnTo>
                  <a:pt x="0" y="0"/>
                </a:lnTo>
                <a:lnTo>
                  <a:pt x="0" y="3431159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8" name="object 10">
            <a:extLst>
              <a:ext uri="{FF2B5EF4-FFF2-40B4-BE49-F238E27FC236}">
                <a16:creationId xmlns:a16="http://schemas.microsoft.com/office/drawing/2014/main" id="{D74C18D9-9F6D-4E04-8FC5-58A05AFB1F12}"/>
              </a:ext>
            </a:extLst>
          </p:cNvPr>
          <p:cNvSpPr/>
          <p:nvPr/>
        </p:nvSpPr>
        <p:spPr>
          <a:xfrm>
            <a:off x="1128430" y="1044045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0" name="object 12">
            <a:extLst>
              <a:ext uri="{FF2B5EF4-FFF2-40B4-BE49-F238E27FC236}">
                <a16:creationId xmlns:a16="http://schemas.microsoft.com/office/drawing/2014/main" id="{E6BF1142-E064-4903-AE86-F24DC26A8991}"/>
              </a:ext>
            </a:extLst>
          </p:cNvPr>
          <p:cNvSpPr/>
          <p:nvPr/>
        </p:nvSpPr>
        <p:spPr>
          <a:xfrm>
            <a:off x="7423822" y="1044045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3" name="object 15">
            <a:extLst>
              <a:ext uri="{FF2B5EF4-FFF2-40B4-BE49-F238E27FC236}">
                <a16:creationId xmlns:a16="http://schemas.microsoft.com/office/drawing/2014/main" id="{F77D01BA-E477-42CE-85EB-7829C8ED25B8}"/>
              </a:ext>
            </a:extLst>
          </p:cNvPr>
          <p:cNvSpPr/>
          <p:nvPr/>
        </p:nvSpPr>
        <p:spPr>
          <a:xfrm>
            <a:off x="111623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4" name="object 16">
            <a:extLst>
              <a:ext uri="{FF2B5EF4-FFF2-40B4-BE49-F238E27FC236}">
                <a16:creationId xmlns:a16="http://schemas.microsoft.com/office/drawing/2014/main" id="{AFB6542E-FD74-4A5F-95CC-78FD45BE46E8}"/>
              </a:ext>
            </a:extLst>
          </p:cNvPr>
          <p:cNvSpPr/>
          <p:nvPr/>
        </p:nvSpPr>
        <p:spPr>
          <a:xfrm>
            <a:off x="111623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7" name="object 19">
            <a:extLst>
              <a:ext uri="{FF2B5EF4-FFF2-40B4-BE49-F238E27FC236}">
                <a16:creationId xmlns:a16="http://schemas.microsoft.com/office/drawing/2014/main" id="{4854EE60-2782-4E9C-9390-D4FF5F08A77E}"/>
              </a:ext>
            </a:extLst>
          </p:cNvPr>
          <p:cNvSpPr/>
          <p:nvPr/>
        </p:nvSpPr>
        <p:spPr>
          <a:xfrm>
            <a:off x="7051964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0" name="object 22">
            <a:extLst>
              <a:ext uri="{FF2B5EF4-FFF2-40B4-BE49-F238E27FC236}">
                <a16:creationId xmlns:a16="http://schemas.microsoft.com/office/drawing/2014/main" id="{C87A5974-E205-4B03-BC37-AEF7EA800BED}"/>
              </a:ext>
            </a:extLst>
          </p:cNvPr>
          <p:cNvSpPr/>
          <p:nvPr/>
        </p:nvSpPr>
        <p:spPr>
          <a:xfrm>
            <a:off x="741162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3" name="object 25">
            <a:extLst>
              <a:ext uri="{FF2B5EF4-FFF2-40B4-BE49-F238E27FC236}">
                <a16:creationId xmlns:a16="http://schemas.microsoft.com/office/drawing/2014/main" id="{4B47CB9A-3CF7-4B6F-ABCF-C72A09243204}"/>
              </a:ext>
            </a:extLst>
          </p:cNvPr>
          <p:cNvSpPr/>
          <p:nvPr/>
        </p:nvSpPr>
        <p:spPr>
          <a:xfrm>
            <a:off x="13935620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4" name="object 26">
            <a:extLst>
              <a:ext uri="{FF2B5EF4-FFF2-40B4-BE49-F238E27FC236}">
                <a16:creationId xmlns:a16="http://schemas.microsoft.com/office/drawing/2014/main" id="{739C951D-1F43-428D-AE98-1AF368E07A68}"/>
              </a:ext>
            </a:extLst>
          </p:cNvPr>
          <p:cNvSpPr/>
          <p:nvPr/>
        </p:nvSpPr>
        <p:spPr>
          <a:xfrm>
            <a:off x="13935620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graphicFrame>
        <p:nvGraphicFramePr>
          <p:cNvPr id="221" name="Table 3">
            <a:extLst>
              <a:ext uri="{FF2B5EF4-FFF2-40B4-BE49-F238E27FC236}">
                <a16:creationId xmlns:a16="http://schemas.microsoft.com/office/drawing/2014/main" id="{D47B43EA-9621-4B23-B48A-E337E935E4F0}"/>
              </a:ext>
            </a:extLst>
          </p:cNvPr>
          <p:cNvGraphicFramePr>
            <a:graphicFrameLocks noGrp="1"/>
          </p:cNvGraphicFramePr>
          <p:nvPr/>
        </p:nvGraphicFramePr>
        <p:xfrm>
          <a:off x="14774874" y="2597186"/>
          <a:ext cx="10062414" cy="135573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8111">
                  <a:extLst>
                    <a:ext uri="{9D8B030D-6E8A-4147-A177-3AD203B41FA5}">
                      <a16:colId xmlns:a16="http://schemas.microsoft.com/office/drawing/2014/main" val="329328549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858216296"/>
                    </a:ext>
                  </a:extLst>
                </a:gridCol>
                <a:gridCol w="3085341">
                  <a:extLst>
                    <a:ext uri="{9D8B030D-6E8A-4147-A177-3AD203B41FA5}">
                      <a16:colId xmlns:a16="http://schemas.microsoft.com/office/drawing/2014/main" val="2773723347"/>
                    </a:ext>
                  </a:extLst>
                </a:gridCol>
                <a:gridCol w="457847">
                  <a:extLst>
                    <a:ext uri="{9D8B030D-6E8A-4147-A177-3AD203B41FA5}">
                      <a16:colId xmlns:a16="http://schemas.microsoft.com/office/drawing/2014/main" val="3970924410"/>
                    </a:ext>
                  </a:extLst>
                </a:gridCol>
                <a:gridCol w="5712835">
                  <a:extLst>
                    <a:ext uri="{9D8B030D-6E8A-4147-A177-3AD203B41FA5}">
                      <a16:colId xmlns:a16="http://schemas.microsoft.com/office/drawing/2014/main" val="3653340704"/>
                    </a:ext>
                  </a:extLst>
                </a:gridCol>
              </a:tblGrid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10950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4194046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0321369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0016852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833699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7389317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85456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9126564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5621459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1653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009620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354245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112960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7287625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537558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566917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8250689"/>
                  </a:ext>
                </a:extLst>
              </a:tr>
            </a:tbl>
          </a:graphicData>
        </a:graphic>
      </p:graphicFrame>
      <p:sp>
        <p:nvSpPr>
          <p:cNvPr id="222" name="object 2">
            <a:extLst>
              <a:ext uri="{FF2B5EF4-FFF2-40B4-BE49-F238E27FC236}">
                <a16:creationId xmlns:a16="http://schemas.microsoft.com/office/drawing/2014/main" id="{76C1F3F8-23F1-4DE6-9536-DE5F080AFA19}"/>
              </a:ext>
            </a:extLst>
          </p:cNvPr>
          <p:cNvSpPr txBox="1"/>
          <p:nvPr/>
        </p:nvSpPr>
        <p:spPr>
          <a:xfrm>
            <a:off x="18086105" y="1447616"/>
            <a:ext cx="4163630" cy="763029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25400" algn="ctr">
              <a:spcBef>
                <a:spcPts val="190"/>
              </a:spcBef>
            </a:pPr>
            <a:r>
              <a:rPr lang="en-ZA" sz="4800" b="1" spc="-10" dirty="0">
                <a:latin typeface="Calibri"/>
                <a:cs typeface="Calibri"/>
              </a:rPr>
              <a:t>To Do</a:t>
            </a:r>
            <a:endParaRPr sz="4800" dirty="0">
              <a:latin typeface="Calibri"/>
              <a:cs typeface="Calibri"/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25459160" y="1068614"/>
            <a:ext cx="1144165" cy="16347327"/>
            <a:chOff x="25152525" y="1026274"/>
            <a:chExt cx="1144165" cy="16347327"/>
          </a:xfrm>
        </p:grpSpPr>
        <p:sp>
          <p:nvSpPr>
            <p:cNvPr id="39" name="Rectangle: Rounded Corners 16">
              <a:hlinkClick r:id="rId3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163660" y="1026274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1" name="Rectangle: Rounded Corners 17">
              <a:hlinkClick r:id="rId4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163660" y="243648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2" name="Rectangle: Rounded Corners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 userDrawn="1"/>
          </p:nvSpPr>
          <p:spPr>
            <a:xfrm>
              <a:off x="25163660" y="380617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5" name="Rectangle: Rounded Corners 19">
              <a:hlinkClick r:id="rId6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6" name="Rectangle: Rounded Corners 20">
              <a:hlinkClick r:id="rId7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8" name="Rectangle: Rounded Corners 21">
              <a:hlinkClick r:id="rId8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9" name="Rectangle: Rounded Corners 22">
              <a:hlinkClick r:id="rId9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1" name="Rectangle: Rounded Corners 23">
              <a:hlinkClick r:id="rId10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2" name="Rectangle: Rounded Corners 24">
              <a:hlinkClick r:id="rId11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5" name="Rectangle: Rounded Corners 25">
              <a:hlinkClick r:id="rId12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6" name="Rectangle: Rounded Corners 26">
              <a:hlinkClick r:id="rId13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7" name="Rectangle: Rounded Corners 27">
              <a:hlinkClick r:id="rId14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322460" y="1200956"/>
            <a:ext cx="26039544" cy="16190245"/>
            <a:chOff x="257146" y="1183356"/>
            <a:chExt cx="26039544" cy="16190245"/>
          </a:xfrm>
        </p:grpSpPr>
        <p:sp>
          <p:nvSpPr>
            <p:cNvPr id="61" name="Rectangle: Rounded Corners 16">
              <a:hlinkClick r:id="rId3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7146" y="1183356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3" name="Rectangle: Rounded Corners 17">
              <a:hlinkClick r:id="rId4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7146" y="2553046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4" name="Rectangle: Rounded Corners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257146" y="39227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5" name="Rectangle: Rounded Corners 19">
              <a:hlinkClick r:id="rId6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7146" y="52825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6" name="Rectangle: Rounded Corners 20">
              <a:hlinkClick r:id="rId7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7146" y="66621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7" name="Rectangle: Rounded Corners 21">
              <a:hlinkClick r:id="rId8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7146" y="804170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8" name="Rectangle: Rounded Corners 22">
              <a:hlinkClick r:id="rId9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9" name="Rectangle: Rounded Corners 23">
              <a:hlinkClick r:id="rId10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0" name="Rectangle: Rounded Corners 24">
              <a:hlinkClick r:id="rId11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1" name="Rectangle: Rounded Corners 25">
              <a:hlinkClick r:id="rId12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2" name="Rectangle: Rounded Corners 26">
              <a:hlinkClick r:id="rId13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3" name="Rectangle: Rounded Corners 27">
              <a:hlinkClick r:id="rId14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sp>
        <p:nvSpPr>
          <p:cNvPr id="87" name="Rectangle: Top Corners Rounded 61">
            <a:hlinkClick r:id="rId2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600200" y="4191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20952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Rectangle: Rounded Corners 524">
            <a:extLst>
              <a:ext uri="{FF2B5EF4-FFF2-40B4-BE49-F238E27FC236}">
                <a16:creationId xmlns:a16="http://schemas.microsoft.com/office/drawing/2014/main" id="{22661A40-0095-4402-BD28-29A32DFFC778}"/>
              </a:ext>
            </a:extLst>
          </p:cNvPr>
          <p:cNvSpPr/>
          <p:nvPr/>
        </p:nvSpPr>
        <p:spPr>
          <a:xfrm>
            <a:off x="1193035" y="1386053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Monday</a:t>
            </a:r>
          </a:p>
        </p:txBody>
      </p:sp>
      <p:graphicFrame>
        <p:nvGraphicFramePr>
          <p:cNvPr id="526" name="Table 526">
            <a:extLst>
              <a:ext uri="{FF2B5EF4-FFF2-40B4-BE49-F238E27FC236}">
                <a16:creationId xmlns:a16="http://schemas.microsoft.com/office/drawing/2014/main" id="{EF55DA1B-51F7-4344-838D-CDDB98178A93}"/>
              </a:ext>
            </a:extLst>
          </p:cNvPr>
          <p:cNvGraphicFramePr>
            <a:graphicFrameLocks noGrp="1"/>
          </p:cNvGraphicFramePr>
          <p:nvPr/>
        </p:nvGraphicFramePr>
        <p:xfrm>
          <a:off x="1224952" y="2106125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27" name="Rectangle: Rounded Corners 526">
            <a:extLst>
              <a:ext uri="{FF2B5EF4-FFF2-40B4-BE49-F238E27FC236}">
                <a16:creationId xmlns:a16="http://schemas.microsoft.com/office/drawing/2014/main" id="{802E2183-6E26-45DC-AA78-441749E0C855}"/>
              </a:ext>
            </a:extLst>
          </p:cNvPr>
          <p:cNvSpPr/>
          <p:nvPr/>
        </p:nvSpPr>
        <p:spPr>
          <a:xfrm>
            <a:off x="1224952" y="533292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Tuesday</a:t>
            </a:r>
          </a:p>
        </p:txBody>
      </p:sp>
      <p:graphicFrame>
        <p:nvGraphicFramePr>
          <p:cNvPr id="528" name="Table 526">
            <a:extLst>
              <a:ext uri="{FF2B5EF4-FFF2-40B4-BE49-F238E27FC236}">
                <a16:creationId xmlns:a16="http://schemas.microsoft.com/office/drawing/2014/main" id="{F3E6595C-8942-44BC-8112-AE82E4B2E65B}"/>
              </a:ext>
            </a:extLst>
          </p:cNvPr>
          <p:cNvGraphicFramePr>
            <a:graphicFrameLocks noGrp="1"/>
          </p:cNvGraphicFramePr>
          <p:nvPr/>
        </p:nvGraphicFramePr>
        <p:xfrm>
          <a:off x="1256869" y="605299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29" name="Rectangle: Rounded Corners 528">
            <a:extLst>
              <a:ext uri="{FF2B5EF4-FFF2-40B4-BE49-F238E27FC236}">
                <a16:creationId xmlns:a16="http://schemas.microsoft.com/office/drawing/2014/main" id="{F554E60D-9173-4374-9DC7-AE52FD0068D8}"/>
              </a:ext>
            </a:extLst>
          </p:cNvPr>
          <p:cNvSpPr/>
          <p:nvPr/>
        </p:nvSpPr>
        <p:spPr>
          <a:xfrm>
            <a:off x="1193035" y="9263228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Wednesday</a:t>
            </a:r>
          </a:p>
        </p:txBody>
      </p:sp>
      <p:graphicFrame>
        <p:nvGraphicFramePr>
          <p:cNvPr id="530" name="Table 526">
            <a:extLst>
              <a:ext uri="{FF2B5EF4-FFF2-40B4-BE49-F238E27FC236}">
                <a16:creationId xmlns:a16="http://schemas.microsoft.com/office/drawing/2014/main" id="{FA60CCC5-059D-4492-AE4E-7A25D734EC17}"/>
              </a:ext>
            </a:extLst>
          </p:cNvPr>
          <p:cNvGraphicFramePr>
            <a:graphicFrameLocks noGrp="1"/>
          </p:cNvGraphicFramePr>
          <p:nvPr/>
        </p:nvGraphicFramePr>
        <p:xfrm>
          <a:off x="1224952" y="9983300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1" name="Rectangle: Rounded Corners 530">
            <a:extLst>
              <a:ext uri="{FF2B5EF4-FFF2-40B4-BE49-F238E27FC236}">
                <a16:creationId xmlns:a16="http://schemas.microsoft.com/office/drawing/2014/main" id="{8D6290B4-8446-4A1C-A310-9D1E54796ED3}"/>
              </a:ext>
            </a:extLst>
          </p:cNvPr>
          <p:cNvSpPr/>
          <p:nvPr/>
        </p:nvSpPr>
        <p:spPr>
          <a:xfrm>
            <a:off x="1192526" y="1312134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Thursday</a:t>
            </a:r>
          </a:p>
        </p:txBody>
      </p:sp>
      <p:graphicFrame>
        <p:nvGraphicFramePr>
          <p:cNvPr id="532" name="Table 526">
            <a:extLst>
              <a:ext uri="{FF2B5EF4-FFF2-40B4-BE49-F238E27FC236}">
                <a16:creationId xmlns:a16="http://schemas.microsoft.com/office/drawing/2014/main" id="{D8343F4D-8B28-46AB-91B8-CE0B7F8AD754}"/>
              </a:ext>
            </a:extLst>
          </p:cNvPr>
          <p:cNvGraphicFramePr>
            <a:graphicFrameLocks noGrp="1"/>
          </p:cNvGraphicFramePr>
          <p:nvPr/>
        </p:nvGraphicFramePr>
        <p:xfrm>
          <a:off x="1224443" y="1384141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3" name="Rectangle: Rounded Corners 532">
            <a:extLst>
              <a:ext uri="{FF2B5EF4-FFF2-40B4-BE49-F238E27FC236}">
                <a16:creationId xmlns:a16="http://schemas.microsoft.com/office/drawing/2014/main" id="{C7332ED9-D87D-4C94-BE3D-A80A2F26E6FA}"/>
              </a:ext>
            </a:extLst>
          </p:cNvPr>
          <p:cNvSpPr/>
          <p:nvPr/>
        </p:nvSpPr>
        <p:spPr>
          <a:xfrm>
            <a:off x="22439927" y="1386053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Friday</a:t>
            </a:r>
          </a:p>
        </p:txBody>
      </p:sp>
      <p:graphicFrame>
        <p:nvGraphicFramePr>
          <p:cNvPr id="534" name="Table 526">
            <a:extLst>
              <a:ext uri="{FF2B5EF4-FFF2-40B4-BE49-F238E27FC236}">
                <a16:creationId xmlns:a16="http://schemas.microsoft.com/office/drawing/2014/main" id="{A4651587-3301-4BE4-B08A-A93921872368}"/>
              </a:ext>
            </a:extLst>
          </p:cNvPr>
          <p:cNvGraphicFramePr>
            <a:graphicFrameLocks noGrp="1"/>
          </p:cNvGraphicFramePr>
          <p:nvPr/>
        </p:nvGraphicFramePr>
        <p:xfrm>
          <a:off x="14066931" y="2106125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5" name="Rectangle: Rounded Corners 534">
            <a:extLst>
              <a:ext uri="{FF2B5EF4-FFF2-40B4-BE49-F238E27FC236}">
                <a16:creationId xmlns:a16="http://schemas.microsoft.com/office/drawing/2014/main" id="{D18545CF-A784-48FF-941B-96749C04EBED}"/>
              </a:ext>
            </a:extLst>
          </p:cNvPr>
          <p:cNvSpPr/>
          <p:nvPr/>
        </p:nvSpPr>
        <p:spPr>
          <a:xfrm>
            <a:off x="22408010" y="533292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Saturday</a:t>
            </a:r>
          </a:p>
        </p:txBody>
      </p:sp>
      <p:graphicFrame>
        <p:nvGraphicFramePr>
          <p:cNvPr id="536" name="Table 526">
            <a:extLst>
              <a:ext uri="{FF2B5EF4-FFF2-40B4-BE49-F238E27FC236}">
                <a16:creationId xmlns:a16="http://schemas.microsoft.com/office/drawing/2014/main" id="{5EA92FD2-DA63-4D12-88F7-FD598D788CDD}"/>
              </a:ext>
            </a:extLst>
          </p:cNvPr>
          <p:cNvGraphicFramePr>
            <a:graphicFrameLocks noGrp="1"/>
          </p:cNvGraphicFramePr>
          <p:nvPr/>
        </p:nvGraphicFramePr>
        <p:xfrm>
          <a:off x="14098848" y="605299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7" name="Rectangle: Rounded Corners 536">
            <a:extLst>
              <a:ext uri="{FF2B5EF4-FFF2-40B4-BE49-F238E27FC236}">
                <a16:creationId xmlns:a16="http://schemas.microsoft.com/office/drawing/2014/main" id="{F1473FCC-D503-4775-9987-B9E2D6C190C0}"/>
              </a:ext>
            </a:extLst>
          </p:cNvPr>
          <p:cNvSpPr/>
          <p:nvPr/>
        </p:nvSpPr>
        <p:spPr>
          <a:xfrm>
            <a:off x="22439927" y="9263228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Sunday</a:t>
            </a:r>
          </a:p>
        </p:txBody>
      </p:sp>
      <p:graphicFrame>
        <p:nvGraphicFramePr>
          <p:cNvPr id="538" name="Table 526">
            <a:extLst>
              <a:ext uri="{FF2B5EF4-FFF2-40B4-BE49-F238E27FC236}">
                <a16:creationId xmlns:a16="http://schemas.microsoft.com/office/drawing/2014/main" id="{6C0EFDD8-6F57-4D70-A037-BAC961600F78}"/>
              </a:ext>
            </a:extLst>
          </p:cNvPr>
          <p:cNvGraphicFramePr>
            <a:graphicFrameLocks noGrp="1"/>
          </p:cNvGraphicFramePr>
          <p:nvPr/>
        </p:nvGraphicFramePr>
        <p:xfrm>
          <a:off x="14066931" y="9983300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grpSp>
        <p:nvGrpSpPr>
          <p:cNvPr id="16" name="Group 15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25459160" y="1068614"/>
            <a:ext cx="1144165" cy="16347327"/>
            <a:chOff x="25152525" y="1026274"/>
            <a:chExt cx="1144165" cy="16347327"/>
          </a:xfrm>
        </p:grpSpPr>
        <p:sp>
          <p:nvSpPr>
            <p:cNvPr id="17" name="Rectangle: Rounded Corners 16">
              <a:hlinkClick r:id="rId2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163660" y="1026274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18" name="Rectangle: Rounded Corners 17">
              <a:hlinkClick r:id="rId3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163660" y="243648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19" name="Rectangle: Rounded Corners 18">
              <a:hlinkClick r:id="rId4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 userDrawn="1"/>
          </p:nvSpPr>
          <p:spPr>
            <a:xfrm>
              <a:off x="25163660" y="380617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0" name="Rectangle: Rounded Corners 19">
              <a:hlinkClick r:id="rId5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1" name="Rectangle: Rounded Corners 20">
              <a:hlinkClick r:id="rId6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2" name="Rectangle: Rounded Corners 21">
              <a:hlinkClick r:id="rId7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3" name="Rectangle: Rounded Corners 22">
              <a:hlinkClick r:id="rId8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4" name="Rectangle: Rounded Corners 23">
              <a:hlinkClick r:id="rId9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5" name="Rectangle: Rounded Corners 24">
              <a:hlinkClick r:id="rId10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6" name="Rectangle: Rounded Corners 25">
              <a:hlinkClick r:id="rId11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7" name="Rectangle: Rounded Corners 26">
              <a:hlinkClick r:id="rId12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8" name="Rectangle: Rounded Corners 27">
              <a:hlinkClick r:id="rId13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322460" y="1200956"/>
            <a:ext cx="26039544" cy="16190245"/>
            <a:chOff x="257146" y="1183356"/>
            <a:chExt cx="26039544" cy="16190245"/>
          </a:xfrm>
        </p:grpSpPr>
        <p:sp>
          <p:nvSpPr>
            <p:cNvPr id="30" name="Rectangle: Rounded Corners 16">
              <a:hlinkClick r:id="rId2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7146" y="1183356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1" name="Rectangle: Rounded Corners 17">
              <a:hlinkClick r:id="rId3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7146" y="2553046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2" name="Rectangle: Rounded Corners 18">
              <a:hlinkClick r:id="rId4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257146" y="39227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3" name="Rectangle: Rounded Corners 19">
              <a:hlinkClick r:id="rId5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7146" y="52825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4" name="Rectangle: Rounded Corners 20">
              <a:hlinkClick r:id="rId6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7146" y="66621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5" name="Rectangle: Rounded Corners 21">
              <a:hlinkClick r:id="rId7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7146" y="804170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6" name="Rectangle: Rounded Corners 22">
              <a:hlinkClick r:id="rId8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7" name="Rectangle: Rounded Corners 23">
              <a:hlinkClick r:id="rId9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8" name="Rectangle: Rounded Corners 24">
              <a:hlinkClick r:id="rId10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9" name="Rectangle: Rounded Corners 25">
              <a:hlinkClick r:id="rId11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0" name="Rectangle: Rounded Corners 26">
              <a:hlinkClick r:id="rId12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1" name="Rectangle: Rounded Corners 27">
              <a:hlinkClick r:id="rId13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sp>
        <p:nvSpPr>
          <p:cNvPr id="42" name="Rectangle: Top Corners Rounded 61">
            <a:hlinkClick r:id="rId14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447800" y="2667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05081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ageCurlDouble"/>
      </p:transition>
    </mc:Choice>
    <mc:Fallback xmlns="">
      <p:transition spd="slow" advClick="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Rounded Corners 9">
            <a:hlinkClick r:id="" action="ppaction://noaction"/>
            <a:extLst>
              <a:ext uri="{FF2B5EF4-FFF2-40B4-BE49-F238E27FC236}">
                <a16:creationId xmlns:a16="http://schemas.microsoft.com/office/drawing/2014/main" id="{446C6CE9-07F3-4FF5-93FF-C749C9E8A595}"/>
              </a:ext>
            </a:extLst>
          </p:cNvPr>
          <p:cNvSpPr/>
          <p:nvPr/>
        </p:nvSpPr>
        <p:spPr>
          <a:xfrm>
            <a:off x="25698450" y="10686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hlinkClick r:id="" action="ppaction://noaction"/>
            <a:extLst>
              <a:ext uri="{FF2B5EF4-FFF2-40B4-BE49-F238E27FC236}">
                <a16:creationId xmlns:a16="http://schemas.microsoft.com/office/drawing/2014/main" id="{8255F68B-2F1A-4CD9-A876-123357C575D6}"/>
              </a:ext>
            </a:extLst>
          </p:cNvPr>
          <p:cNvSpPr/>
          <p:nvPr/>
        </p:nvSpPr>
        <p:spPr>
          <a:xfrm>
            <a:off x="25698450" y="243408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hlinkClick r:id="" action="ppaction://noaction"/>
            <a:extLst>
              <a:ext uri="{FF2B5EF4-FFF2-40B4-BE49-F238E27FC236}">
                <a16:creationId xmlns:a16="http://schemas.microsoft.com/office/drawing/2014/main" id="{F7790886-A193-4B09-A3A6-0132E7DA88A9}"/>
              </a:ext>
            </a:extLst>
          </p:cNvPr>
          <p:cNvSpPr/>
          <p:nvPr/>
        </p:nvSpPr>
        <p:spPr>
          <a:xfrm>
            <a:off x="25698450" y="379955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hlinkClick r:id="" action="ppaction://noaction"/>
            <a:extLst>
              <a:ext uri="{FF2B5EF4-FFF2-40B4-BE49-F238E27FC236}">
                <a16:creationId xmlns:a16="http://schemas.microsoft.com/office/drawing/2014/main" id="{5AF01227-4BF8-4787-B84A-203E86E662C5}"/>
              </a:ext>
            </a:extLst>
          </p:cNvPr>
          <p:cNvSpPr/>
          <p:nvPr/>
        </p:nvSpPr>
        <p:spPr>
          <a:xfrm>
            <a:off x="25698450" y="516502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hlinkClick r:id="" action="ppaction://noaction"/>
            <a:extLst>
              <a:ext uri="{FF2B5EF4-FFF2-40B4-BE49-F238E27FC236}">
                <a16:creationId xmlns:a16="http://schemas.microsoft.com/office/drawing/2014/main" id="{7BFE6CA8-572E-4F3E-9539-BBE1CE79CCF5}"/>
              </a:ext>
            </a:extLst>
          </p:cNvPr>
          <p:cNvSpPr/>
          <p:nvPr/>
        </p:nvSpPr>
        <p:spPr>
          <a:xfrm>
            <a:off x="25698450" y="653049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hlinkClick r:id="" action="ppaction://noaction"/>
            <a:extLst>
              <a:ext uri="{FF2B5EF4-FFF2-40B4-BE49-F238E27FC236}">
                <a16:creationId xmlns:a16="http://schemas.microsoft.com/office/drawing/2014/main" id="{1BFD18DA-2C6D-4619-8ED1-4C04808E9755}"/>
              </a:ext>
            </a:extLst>
          </p:cNvPr>
          <p:cNvSpPr/>
          <p:nvPr/>
        </p:nvSpPr>
        <p:spPr>
          <a:xfrm>
            <a:off x="25698450" y="789596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hlinkClick r:id="" action="ppaction://noaction"/>
            <a:extLst>
              <a:ext uri="{FF2B5EF4-FFF2-40B4-BE49-F238E27FC236}">
                <a16:creationId xmlns:a16="http://schemas.microsoft.com/office/drawing/2014/main" id="{D45A448A-6A4F-40F2-8A70-2EAD84357E48}"/>
              </a:ext>
            </a:extLst>
          </p:cNvPr>
          <p:cNvSpPr/>
          <p:nvPr/>
        </p:nvSpPr>
        <p:spPr>
          <a:xfrm>
            <a:off x="25698450" y="926143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hlinkClick r:id="" action="ppaction://noaction"/>
            <a:extLst>
              <a:ext uri="{FF2B5EF4-FFF2-40B4-BE49-F238E27FC236}">
                <a16:creationId xmlns:a16="http://schemas.microsoft.com/office/drawing/2014/main" id="{2BE8278F-BB92-41BF-9083-BD8B17BD9AC2}"/>
              </a:ext>
            </a:extLst>
          </p:cNvPr>
          <p:cNvSpPr/>
          <p:nvPr/>
        </p:nvSpPr>
        <p:spPr>
          <a:xfrm>
            <a:off x="25698450" y="1062690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hlinkClick r:id="" action="ppaction://noaction"/>
            <a:extLst>
              <a:ext uri="{FF2B5EF4-FFF2-40B4-BE49-F238E27FC236}">
                <a16:creationId xmlns:a16="http://schemas.microsoft.com/office/drawing/2014/main" id="{5CB04BD4-E02D-4798-A26C-BEC145AB49DB}"/>
              </a:ext>
            </a:extLst>
          </p:cNvPr>
          <p:cNvSpPr/>
          <p:nvPr/>
        </p:nvSpPr>
        <p:spPr>
          <a:xfrm>
            <a:off x="25698450" y="1199237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hlinkClick r:id="" action="ppaction://noaction"/>
            <a:extLst>
              <a:ext uri="{FF2B5EF4-FFF2-40B4-BE49-F238E27FC236}">
                <a16:creationId xmlns:a16="http://schemas.microsoft.com/office/drawing/2014/main" id="{960EAC65-8800-4CAD-9FE7-2E32EA1A6592}"/>
              </a:ext>
            </a:extLst>
          </p:cNvPr>
          <p:cNvSpPr/>
          <p:nvPr/>
        </p:nvSpPr>
        <p:spPr>
          <a:xfrm>
            <a:off x="25698450" y="1335784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hlinkClick r:id="" action="ppaction://noaction"/>
            <a:extLst>
              <a:ext uri="{FF2B5EF4-FFF2-40B4-BE49-F238E27FC236}">
                <a16:creationId xmlns:a16="http://schemas.microsoft.com/office/drawing/2014/main" id="{DFA1BB0B-267B-4951-8EA3-AF3B56A46A59}"/>
              </a:ext>
            </a:extLst>
          </p:cNvPr>
          <p:cNvSpPr/>
          <p:nvPr/>
        </p:nvSpPr>
        <p:spPr>
          <a:xfrm>
            <a:off x="25698450" y="147233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hlinkClick r:id="" action="ppaction://noaction"/>
            <a:extLst>
              <a:ext uri="{FF2B5EF4-FFF2-40B4-BE49-F238E27FC236}">
                <a16:creationId xmlns:a16="http://schemas.microsoft.com/office/drawing/2014/main" id="{275EA8BE-60B0-4FF0-BA96-129F69F22E06}"/>
              </a:ext>
            </a:extLst>
          </p:cNvPr>
          <p:cNvSpPr/>
          <p:nvPr/>
        </p:nvSpPr>
        <p:spPr>
          <a:xfrm>
            <a:off x="25698450" y="16088788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22D3A13-EEE1-4B15-9C0B-5DC1A3E619F0}"/>
              </a:ext>
            </a:extLst>
          </p:cNvPr>
          <p:cNvSpPr/>
          <p:nvPr/>
        </p:nvSpPr>
        <p:spPr>
          <a:xfrm>
            <a:off x="23795500" y="16088788"/>
            <a:ext cx="1691586" cy="1456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 59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8F9B818D-929E-4ECD-A2BA-1263EA0889E7}"/>
              </a:ext>
            </a:extLst>
          </p:cNvPr>
          <p:cNvSpPr/>
          <p:nvPr/>
        </p:nvSpPr>
        <p:spPr>
          <a:xfrm>
            <a:off x="1116239" y="16270514"/>
            <a:ext cx="1248228" cy="12748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: Top Corners Rounded 61">
            <a:hlinkClick r:id="rId2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447800" y="2667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bject 2">
            <a:extLst>
              <a:ext uri="{FF2B5EF4-FFF2-40B4-BE49-F238E27FC236}">
                <a16:creationId xmlns:a16="http://schemas.microsoft.com/office/drawing/2014/main" id="{A7843B35-D7B0-42AB-9877-BA97342BDBE4}"/>
              </a:ext>
            </a:extLst>
          </p:cNvPr>
          <p:cNvSpPr txBox="1"/>
          <p:nvPr/>
        </p:nvSpPr>
        <p:spPr>
          <a:xfrm>
            <a:off x="3067050" y="1349288"/>
            <a:ext cx="6426393" cy="763029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25400" algn="ctr">
              <a:spcBef>
                <a:spcPts val="190"/>
              </a:spcBef>
            </a:pPr>
            <a:r>
              <a:rPr sz="4800" b="1" spc="-10" dirty="0">
                <a:latin typeface="Calibri"/>
                <a:cs typeface="Calibri"/>
              </a:rPr>
              <a:t>Goal</a:t>
            </a:r>
            <a:r>
              <a:rPr sz="4800" b="1" spc="-70" dirty="0">
                <a:latin typeface="Calibri"/>
                <a:cs typeface="Calibri"/>
              </a:rPr>
              <a:t> </a:t>
            </a:r>
            <a:r>
              <a:rPr sz="4800" b="1" spc="-10" dirty="0">
                <a:latin typeface="Calibri"/>
                <a:cs typeface="Calibri"/>
              </a:rPr>
              <a:t>Classification</a:t>
            </a:r>
            <a:endParaRPr sz="4800" dirty="0">
              <a:latin typeface="Calibri"/>
              <a:cs typeface="Calibri"/>
            </a:endParaRPr>
          </a:p>
        </p:txBody>
      </p:sp>
      <p:graphicFrame>
        <p:nvGraphicFramePr>
          <p:cNvPr id="33" name="object 5">
            <a:extLst>
              <a:ext uri="{FF2B5EF4-FFF2-40B4-BE49-F238E27FC236}">
                <a16:creationId xmlns:a16="http://schemas.microsoft.com/office/drawing/2014/main" id="{A02703A7-9334-429C-9DFA-A74E27BB1720}"/>
              </a:ext>
            </a:extLst>
          </p:cNvPr>
          <p:cNvGraphicFramePr>
            <a:graphicFrameLocks noGrp="1"/>
          </p:cNvGraphicFramePr>
          <p:nvPr/>
        </p:nvGraphicFramePr>
        <p:xfrm>
          <a:off x="1217932" y="2386786"/>
          <a:ext cx="11329025" cy="78405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245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6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55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17101">
                <a:tc>
                  <a:txBody>
                    <a:bodyPr/>
                    <a:lstStyle/>
                    <a:p>
                      <a:pPr algn="ctr">
                        <a:lnSpc>
                          <a:spcPts val="124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1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st 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Most</a:t>
                      </a:r>
                      <a:r>
                        <a:rPr sz="2400" spc="-9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Urgent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ts val="124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2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nd</a:t>
                      </a:r>
                      <a:r>
                        <a:rPr sz="2400" spc="127" baseline="27777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Urgent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 w="6350">
                      <a:noFill/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2319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  <a:lnT>
                      <a:noFill/>
                    </a:lnT>
                    <a:lnB w="635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  <a:lnT w="6350">
                      <a:noFill/>
                      <a:prstDash val="solid"/>
                    </a:lnT>
                    <a:lnB w="635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026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140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3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rd</a:t>
                      </a:r>
                      <a:r>
                        <a:rPr sz="2400" spc="127" baseline="27777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Important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T w="6350">
                      <a:noFill/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  <a:p>
                      <a:pPr marL="635" algn="ctr">
                        <a:lnSpc>
                          <a:spcPts val="140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4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th 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Not</a:t>
                      </a:r>
                      <a:r>
                        <a:rPr sz="2400" spc="-8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Important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T w="6350">
                      <a:noFill/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1" name="object 3">
            <a:extLst>
              <a:ext uri="{FF2B5EF4-FFF2-40B4-BE49-F238E27FC236}">
                <a16:creationId xmlns:a16="http://schemas.microsoft.com/office/drawing/2014/main" id="{B3BF3BDB-0074-43B2-B87B-F25407F3CCCC}"/>
              </a:ext>
            </a:extLst>
          </p:cNvPr>
          <p:cNvSpPr/>
          <p:nvPr/>
        </p:nvSpPr>
        <p:spPr>
          <a:xfrm>
            <a:off x="1128430" y="2597186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4" name="object 6">
            <a:extLst>
              <a:ext uri="{FF2B5EF4-FFF2-40B4-BE49-F238E27FC236}">
                <a16:creationId xmlns:a16="http://schemas.microsoft.com/office/drawing/2014/main" id="{21E2FD4A-C6E7-4B43-A044-B0A09935A1AD}"/>
              </a:ext>
            </a:extLst>
          </p:cNvPr>
          <p:cNvSpPr/>
          <p:nvPr/>
        </p:nvSpPr>
        <p:spPr>
          <a:xfrm>
            <a:off x="1174149" y="10358201"/>
            <a:ext cx="5434721" cy="6123022"/>
          </a:xfrm>
          <a:custGeom>
            <a:avLst/>
            <a:gdLst/>
            <a:ahLst/>
            <a:cxnLst/>
            <a:rect l="l" t="t" r="r" b="b"/>
            <a:pathLst>
              <a:path w="2962275" h="3431540">
                <a:moveTo>
                  <a:pt x="0" y="3431159"/>
                </a:moveTo>
                <a:lnTo>
                  <a:pt x="2961766" y="3431159"/>
                </a:lnTo>
                <a:lnTo>
                  <a:pt x="2961766" y="0"/>
                </a:lnTo>
                <a:lnTo>
                  <a:pt x="0" y="0"/>
                </a:lnTo>
                <a:lnTo>
                  <a:pt x="0" y="3431159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5" name="object 7">
            <a:extLst>
              <a:ext uri="{FF2B5EF4-FFF2-40B4-BE49-F238E27FC236}">
                <a16:creationId xmlns:a16="http://schemas.microsoft.com/office/drawing/2014/main" id="{1DA04D45-AB27-4535-801A-EBB6F25212E6}"/>
              </a:ext>
            </a:extLst>
          </p:cNvPr>
          <p:cNvSpPr/>
          <p:nvPr/>
        </p:nvSpPr>
        <p:spPr>
          <a:xfrm>
            <a:off x="1259497" y="10452544"/>
            <a:ext cx="5193566" cy="342900"/>
          </a:xfrm>
          <a:custGeom>
            <a:avLst/>
            <a:gdLst/>
            <a:ahLst/>
            <a:cxnLst/>
            <a:rect l="l" t="t" r="r" b="b"/>
            <a:pathLst>
              <a:path w="2830829" h="171450">
                <a:moveTo>
                  <a:pt x="0" y="170992"/>
                </a:moveTo>
                <a:lnTo>
                  <a:pt x="2830703" y="170992"/>
                </a:lnTo>
                <a:lnTo>
                  <a:pt x="2830703" y="0"/>
                </a:lnTo>
                <a:lnTo>
                  <a:pt x="0" y="0"/>
                </a:lnTo>
                <a:lnTo>
                  <a:pt x="0" y="170992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6" name="object 8">
            <a:extLst>
              <a:ext uri="{FF2B5EF4-FFF2-40B4-BE49-F238E27FC236}">
                <a16:creationId xmlns:a16="http://schemas.microsoft.com/office/drawing/2014/main" id="{263F33B8-7CE9-4385-82D8-ADE8AFAC5EB1}"/>
              </a:ext>
            </a:extLst>
          </p:cNvPr>
          <p:cNvSpPr/>
          <p:nvPr/>
        </p:nvSpPr>
        <p:spPr>
          <a:xfrm>
            <a:off x="6820235" y="10358201"/>
            <a:ext cx="5681004" cy="6123022"/>
          </a:xfrm>
          <a:custGeom>
            <a:avLst/>
            <a:gdLst/>
            <a:ahLst/>
            <a:cxnLst/>
            <a:rect l="l" t="t" r="r" b="b"/>
            <a:pathLst>
              <a:path w="3254375" h="3431540">
                <a:moveTo>
                  <a:pt x="0" y="3431159"/>
                </a:moveTo>
                <a:lnTo>
                  <a:pt x="3254375" y="3431159"/>
                </a:lnTo>
                <a:lnTo>
                  <a:pt x="3254375" y="0"/>
                </a:lnTo>
                <a:lnTo>
                  <a:pt x="0" y="0"/>
                </a:lnTo>
                <a:lnTo>
                  <a:pt x="0" y="3431159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8" name="object 10">
            <a:extLst>
              <a:ext uri="{FF2B5EF4-FFF2-40B4-BE49-F238E27FC236}">
                <a16:creationId xmlns:a16="http://schemas.microsoft.com/office/drawing/2014/main" id="{D74C18D9-9F6D-4E04-8FC5-58A05AFB1F12}"/>
              </a:ext>
            </a:extLst>
          </p:cNvPr>
          <p:cNvSpPr/>
          <p:nvPr/>
        </p:nvSpPr>
        <p:spPr>
          <a:xfrm>
            <a:off x="1128430" y="1044045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0" name="object 12">
            <a:extLst>
              <a:ext uri="{FF2B5EF4-FFF2-40B4-BE49-F238E27FC236}">
                <a16:creationId xmlns:a16="http://schemas.microsoft.com/office/drawing/2014/main" id="{E6BF1142-E064-4903-AE86-F24DC26A8991}"/>
              </a:ext>
            </a:extLst>
          </p:cNvPr>
          <p:cNvSpPr/>
          <p:nvPr/>
        </p:nvSpPr>
        <p:spPr>
          <a:xfrm>
            <a:off x="7423822" y="1044045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3" name="object 15">
            <a:extLst>
              <a:ext uri="{FF2B5EF4-FFF2-40B4-BE49-F238E27FC236}">
                <a16:creationId xmlns:a16="http://schemas.microsoft.com/office/drawing/2014/main" id="{F77D01BA-E477-42CE-85EB-7829C8ED25B8}"/>
              </a:ext>
            </a:extLst>
          </p:cNvPr>
          <p:cNvSpPr/>
          <p:nvPr/>
        </p:nvSpPr>
        <p:spPr>
          <a:xfrm>
            <a:off x="111623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4" name="object 16">
            <a:extLst>
              <a:ext uri="{FF2B5EF4-FFF2-40B4-BE49-F238E27FC236}">
                <a16:creationId xmlns:a16="http://schemas.microsoft.com/office/drawing/2014/main" id="{AFB6542E-FD74-4A5F-95CC-78FD45BE46E8}"/>
              </a:ext>
            </a:extLst>
          </p:cNvPr>
          <p:cNvSpPr/>
          <p:nvPr/>
        </p:nvSpPr>
        <p:spPr>
          <a:xfrm>
            <a:off x="111623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7" name="object 19">
            <a:extLst>
              <a:ext uri="{FF2B5EF4-FFF2-40B4-BE49-F238E27FC236}">
                <a16:creationId xmlns:a16="http://schemas.microsoft.com/office/drawing/2014/main" id="{4854EE60-2782-4E9C-9390-D4FF5F08A77E}"/>
              </a:ext>
            </a:extLst>
          </p:cNvPr>
          <p:cNvSpPr/>
          <p:nvPr/>
        </p:nvSpPr>
        <p:spPr>
          <a:xfrm>
            <a:off x="7051964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0" name="object 22">
            <a:extLst>
              <a:ext uri="{FF2B5EF4-FFF2-40B4-BE49-F238E27FC236}">
                <a16:creationId xmlns:a16="http://schemas.microsoft.com/office/drawing/2014/main" id="{C87A5974-E205-4B03-BC37-AEF7EA800BED}"/>
              </a:ext>
            </a:extLst>
          </p:cNvPr>
          <p:cNvSpPr/>
          <p:nvPr/>
        </p:nvSpPr>
        <p:spPr>
          <a:xfrm>
            <a:off x="741162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3" name="object 25">
            <a:extLst>
              <a:ext uri="{FF2B5EF4-FFF2-40B4-BE49-F238E27FC236}">
                <a16:creationId xmlns:a16="http://schemas.microsoft.com/office/drawing/2014/main" id="{4B47CB9A-3CF7-4B6F-ABCF-C72A09243204}"/>
              </a:ext>
            </a:extLst>
          </p:cNvPr>
          <p:cNvSpPr/>
          <p:nvPr/>
        </p:nvSpPr>
        <p:spPr>
          <a:xfrm>
            <a:off x="13935620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4" name="object 26">
            <a:extLst>
              <a:ext uri="{FF2B5EF4-FFF2-40B4-BE49-F238E27FC236}">
                <a16:creationId xmlns:a16="http://schemas.microsoft.com/office/drawing/2014/main" id="{739C951D-1F43-428D-AE98-1AF368E07A68}"/>
              </a:ext>
            </a:extLst>
          </p:cNvPr>
          <p:cNvSpPr/>
          <p:nvPr/>
        </p:nvSpPr>
        <p:spPr>
          <a:xfrm>
            <a:off x="13935620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graphicFrame>
        <p:nvGraphicFramePr>
          <p:cNvPr id="221" name="Table 3">
            <a:extLst>
              <a:ext uri="{FF2B5EF4-FFF2-40B4-BE49-F238E27FC236}">
                <a16:creationId xmlns:a16="http://schemas.microsoft.com/office/drawing/2014/main" id="{D47B43EA-9621-4B23-B48A-E337E935E4F0}"/>
              </a:ext>
            </a:extLst>
          </p:cNvPr>
          <p:cNvGraphicFramePr>
            <a:graphicFrameLocks noGrp="1"/>
          </p:cNvGraphicFramePr>
          <p:nvPr/>
        </p:nvGraphicFramePr>
        <p:xfrm>
          <a:off x="14774874" y="2597186"/>
          <a:ext cx="10062414" cy="135573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8111">
                  <a:extLst>
                    <a:ext uri="{9D8B030D-6E8A-4147-A177-3AD203B41FA5}">
                      <a16:colId xmlns:a16="http://schemas.microsoft.com/office/drawing/2014/main" val="329328549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858216296"/>
                    </a:ext>
                  </a:extLst>
                </a:gridCol>
                <a:gridCol w="3085341">
                  <a:extLst>
                    <a:ext uri="{9D8B030D-6E8A-4147-A177-3AD203B41FA5}">
                      <a16:colId xmlns:a16="http://schemas.microsoft.com/office/drawing/2014/main" val="2773723347"/>
                    </a:ext>
                  </a:extLst>
                </a:gridCol>
                <a:gridCol w="457847">
                  <a:extLst>
                    <a:ext uri="{9D8B030D-6E8A-4147-A177-3AD203B41FA5}">
                      <a16:colId xmlns:a16="http://schemas.microsoft.com/office/drawing/2014/main" val="3970924410"/>
                    </a:ext>
                  </a:extLst>
                </a:gridCol>
                <a:gridCol w="5712835">
                  <a:extLst>
                    <a:ext uri="{9D8B030D-6E8A-4147-A177-3AD203B41FA5}">
                      <a16:colId xmlns:a16="http://schemas.microsoft.com/office/drawing/2014/main" val="3653340704"/>
                    </a:ext>
                  </a:extLst>
                </a:gridCol>
              </a:tblGrid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10950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4194046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0321369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0016852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833699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7389317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85456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9126564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5621459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1653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009620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354245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112960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7287625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537558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566917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8250689"/>
                  </a:ext>
                </a:extLst>
              </a:tr>
            </a:tbl>
          </a:graphicData>
        </a:graphic>
      </p:graphicFrame>
      <p:sp>
        <p:nvSpPr>
          <p:cNvPr id="222" name="object 2">
            <a:extLst>
              <a:ext uri="{FF2B5EF4-FFF2-40B4-BE49-F238E27FC236}">
                <a16:creationId xmlns:a16="http://schemas.microsoft.com/office/drawing/2014/main" id="{76C1F3F8-23F1-4DE6-9536-DE5F080AFA19}"/>
              </a:ext>
            </a:extLst>
          </p:cNvPr>
          <p:cNvSpPr txBox="1"/>
          <p:nvPr/>
        </p:nvSpPr>
        <p:spPr>
          <a:xfrm>
            <a:off x="18086105" y="1447616"/>
            <a:ext cx="4163630" cy="763029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25400" algn="ctr">
              <a:spcBef>
                <a:spcPts val="190"/>
              </a:spcBef>
            </a:pPr>
            <a:r>
              <a:rPr lang="en-ZA" sz="4800" b="1" spc="-10" dirty="0">
                <a:latin typeface="Calibri"/>
                <a:cs typeface="Calibri"/>
              </a:rPr>
              <a:t>To Do</a:t>
            </a:r>
            <a:endParaRPr sz="4800" dirty="0">
              <a:latin typeface="Calibri"/>
              <a:cs typeface="Calibri"/>
            </a:endParaRP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346067" y="1123772"/>
            <a:ext cx="26257258" cy="16289202"/>
            <a:chOff x="39432" y="1084399"/>
            <a:chExt cx="26257258" cy="16289202"/>
          </a:xfrm>
        </p:grpSpPr>
        <p:sp>
          <p:nvSpPr>
            <p:cNvPr id="61" name="Rectangle: Rounded Corners 16">
              <a:hlinkClick r:id="rId3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39432" y="108439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3" name="Rectangle: Rounded Corners 17">
              <a:hlinkClick r:id="rId4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163660" y="243648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4" name="Rectangle: Rounded Corners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25163660" y="380617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5" name="Rectangle: Rounded Corners 19">
              <a:hlinkClick r:id="rId6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6" name="Rectangle: Rounded Corners 20">
              <a:hlinkClick r:id="rId7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7" name="Rectangle: Rounded Corners 21">
              <a:hlinkClick r:id="rId8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8" name="Rectangle: Rounded Corners 22">
              <a:hlinkClick r:id="rId9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9" name="Rectangle: Rounded Corners 23">
              <a:hlinkClick r:id="rId10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0" name="Rectangle: Rounded Corners 24">
              <a:hlinkClick r:id="rId11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1" name="Rectangle: Rounded Corners 25">
              <a:hlinkClick r:id="rId12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2" name="Rectangle: Rounded Corners 26">
              <a:hlinkClick r:id="rId13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3" name="Rectangle: Rounded Corners 27">
              <a:hlinkClick r:id="rId14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</p:spTree>
    <p:extLst>
      <p:ext uri="{BB962C8B-B14F-4D97-AF65-F5344CB8AC3E}">
        <p14:creationId xmlns:p14="http://schemas.microsoft.com/office/powerpoint/2010/main" val="27810219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949DCA2-CEE6-4282-9BD3-4994DF6AB768}"/>
              </a:ext>
            </a:extLst>
          </p:cNvPr>
          <p:cNvSpPr txBox="1"/>
          <p:nvPr/>
        </p:nvSpPr>
        <p:spPr>
          <a:xfrm>
            <a:off x="3067050" y="3285126"/>
            <a:ext cx="774038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900" dirty="0"/>
              <a:t>July</a:t>
            </a:r>
          </a:p>
        </p:txBody>
      </p:sp>
      <p:sp>
        <p:nvSpPr>
          <p:cNvPr id="10" name="Rectangle: Rounded Corners 9">
            <a:hlinkClick r:id="" action="ppaction://noaction"/>
            <a:extLst>
              <a:ext uri="{FF2B5EF4-FFF2-40B4-BE49-F238E27FC236}">
                <a16:creationId xmlns:a16="http://schemas.microsoft.com/office/drawing/2014/main" id="{446C6CE9-07F3-4FF5-93FF-C749C9E8A595}"/>
              </a:ext>
            </a:extLst>
          </p:cNvPr>
          <p:cNvSpPr/>
          <p:nvPr/>
        </p:nvSpPr>
        <p:spPr>
          <a:xfrm>
            <a:off x="25698450" y="10686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hlinkClick r:id="" action="ppaction://noaction"/>
            <a:extLst>
              <a:ext uri="{FF2B5EF4-FFF2-40B4-BE49-F238E27FC236}">
                <a16:creationId xmlns:a16="http://schemas.microsoft.com/office/drawing/2014/main" id="{8255F68B-2F1A-4CD9-A876-123357C575D6}"/>
              </a:ext>
            </a:extLst>
          </p:cNvPr>
          <p:cNvSpPr/>
          <p:nvPr/>
        </p:nvSpPr>
        <p:spPr>
          <a:xfrm>
            <a:off x="25698450" y="243408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hlinkClick r:id="" action="ppaction://noaction"/>
            <a:extLst>
              <a:ext uri="{FF2B5EF4-FFF2-40B4-BE49-F238E27FC236}">
                <a16:creationId xmlns:a16="http://schemas.microsoft.com/office/drawing/2014/main" id="{F7790886-A193-4B09-A3A6-0132E7DA88A9}"/>
              </a:ext>
            </a:extLst>
          </p:cNvPr>
          <p:cNvSpPr/>
          <p:nvPr/>
        </p:nvSpPr>
        <p:spPr>
          <a:xfrm>
            <a:off x="25698450" y="379955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hlinkClick r:id="" action="ppaction://noaction"/>
            <a:extLst>
              <a:ext uri="{FF2B5EF4-FFF2-40B4-BE49-F238E27FC236}">
                <a16:creationId xmlns:a16="http://schemas.microsoft.com/office/drawing/2014/main" id="{5AF01227-4BF8-4787-B84A-203E86E662C5}"/>
              </a:ext>
            </a:extLst>
          </p:cNvPr>
          <p:cNvSpPr/>
          <p:nvPr/>
        </p:nvSpPr>
        <p:spPr>
          <a:xfrm>
            <a:off x="25698450" y="516502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hlinkClick r:id="" action="ppaction://noaction"/>
            <a:extLst>
              <a:ext uri="{FF2B5EF4-FFF2-40B4-BE49-F238E27FC236}">
                <a16:creationId xmlns:a16="http://schemas.microsoft.com/office/drawing/2014/main" id="{7BFE6CA8-572E-4F3E-9539-BBE1CE79CCF5}"/>
              </a:ext>
            </a:extLst>
          </p:cNvPr>
          <p:cNvSpPr/>
          <p:nvPr/>
        </p:nvSpPr>
        <p:spPr>
          <a:xfrm>
            <a:off x="25698450" y="653049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hlinkClick r:id="" action="ppaction://noaction"/>
            <a:extLst>
              <a:ext uri="{FF2B5EF4-FFF2-40B4-BE49-F238E27FC236}">
                <a16:creationId xmlns:a16="http://schemas.microsoft.com/office/drawing/2014/main" id="{1BFD18DA-2C6D-4619-8ED1-4C04808E9755}"/>
              </a:ext>
            </a:extLst>
          </p:cNvPr>
          <p:cNvSpPr/>
          <p:nvPr/>
        </p:nvSpPr>
        <p:spPr>
          <a:xfrm>
            <a:off x="25698450" y="789596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hlinkClick r:id="" action="ppaction://noaction"/>
            <a:extLst>
              <a:ext uri="{FF2B5EF4-FFF2-40B4-BE49-F238E27FC236}">
                <a16:creationId xmlns:a16="http://schemas.microsoft.com/office/drawing/2014/main" id="{D45A448A-6A4F-40F2-8A70-2EAD84357E48}"/>
              </a:ext>
            </a:extLst>
          </p:cNvPr>
          <p:cNvSpPr/>
          <p:nvPr/>
        </p:nvSpPr>
        <p:spPr>
          <a:xfrm>
            <a:off x="25698450" y="926143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hlinkClick r:id="" action="ppaction://noaction"/>
            <a:extLst>
              <a:ext uri="{FF2B5EF4-FFF2-40B4-BE49-F238E27FC236}">
                <a16:creationId xmlns:a16="http://schemas.microsoft.com/office/drawing/2014/main" id="{2BE8278F-BB92-41BF-9083-BD8B17BD9AC2}"/>
              </a:ext>
            </a:extLst>
          </p:cNvPr>
          <p:cNvSpPr/>
          <p:nvPr/>
        </p:nvSpPr>
        <p:spPr>
          <a:xfrm>
            <a:off x="25698450" y="1062690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hlinkClick r:id="" action="ppaction://noaction"/>
            <a:extLst>
              <a:ext uri="{FF2B5EF4-FFF2-40B4-BE49-F238E27FC236}">
                <a16:creationId xmlns:a16="http://schemas.microsoft.com/office/drawing/2014/main" id="{5CB04BD4-E02D-4798-A26C-BEC145AB49DB}"/>
              </a:ext>
            </a:extLst>
          </p:cNvPr>
          <p:cNvSpPr/>
          <p:nvPr/>
        </p:nvSpPr>
        <p:spPr>
          <a:xfrm>
            <a:off x="25698450" y="1199237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hlinkClick r:id="" action="ppaction://noaction"/>
            <a:extLst>
              <a:ext uri="{FF2B5EF4-FFF2-40B4-BE49-F238E27FC236}">
                <a16:creationId xmlns:a16="http://schemas.microsoft.com/office/drawing/2014/main" id="{960EAC65-8800-4CAD-9FE7-2E32EA1A6592}"/>
              </a:ext>
            </a:extLst>
          </p:cNvPr>
          <p:cNvSpPr/>
          <p:nvPr/>
        </p:nvSpPr>
        <p:spPr>
          <a:xfrm>
            <a:off x="25698450" y="1335784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hlinkClick r:id="" action="ppaction://noaction"/>
            <a:extLst>
              <a:ext uri="{FF2B5EF4-FFF2-40B4-BE49-F238E27FC236}">
                <a16:creationId xmlns:a16="http://schemas.microsoft.com/office/drawing/2014/main" id="{DFA1BB0B-267B-4951-8EA3-AF3B56A46A59}"/>
              </a:ext>
            </a:extLst>
          </p:cNvPr>
          <p:cNvSpPr/>
          <p:nvPr/>
        </p:nvSpPr>
        <p:spPr>
          <a:xfrm>
            <a:off x="25698450" y="147233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hlinkClick r:id="" action="ppaction://noaction"/>
            <a:extLst>
              <a:ext uri="{FF2B5EF4-FFF2-40B4-BE49-F238E27FC236}">
                <a16:creationId xmlns:a16="http://schemas.microsoft.com/office/drawing/2014/main" id="{275EA8BE-60B0-4FF0-BA96-129F69F22E06}"/>
              </a:ext>
            </a:extLst>
          </p:cNvPr>
          <p:cNvSpPr/>
          <p:nvPr/>
        </p:nvSpPr>
        <p:spPr>
          <a:xfrm>
            <a:off x="25698450" y="16088788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22D3A13-EEE1-4B15-9C0B-5DC1A3E619F0}"/>
              </a:ext>
            </a:extLst>
          </p:cNvPr>
          <p:cNvSpPr/>
          <p:nvPr/>
        </p:nvSpPr>
        <p:spPr>
          <a:xfrm>
            <a:off x="24238858" y="16270514"/>
            <a:ext cx="1248228" cy="12748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 59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8F9B818D-929E-4ECD-A2BA-1263EA0889E7}"/>
              </a:ext>
            </a:extLst>
          </p:cNvPr>
          <p:cNvSpPr/>
          <p:nvPr/>
        </p:nvSpPr>
        <p:spPr>
          <a:xfrm>
            <a:off x="1116239" y="16270514"/>
            <a:ext cx="1248228" cy="12748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: Top Corners Rounded 61">
            <a:hlinkClick r:id="rId2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447800" y="2667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" name="Table 3">
            <a:extLst>
              <a:ext uri="{FF2B5EF4-FFF2-40B4-BE49-F238E27FC236}">
                <a16:creationId xmlns:a16="http://schemas.microsoft.com/office/drawing/2014/main" id="{73F15DFB-614C-46AD-B02A-3BFBB6921647}"/>
              </a:ext>
            </a:extLst>
          </p:cNvPr>
          <p:cNvGraphicFramePr>
            <a:graphicFrameLocks noGrp="1"/>
          </p:cNvGraphicFramePr>
          <p:nvPr/>
        </p:nvGraphicFramePr>
        <p:xfrm>
          <a:off x="14729253" y="3355718"/>
          <a:ext cx="10058402" cy="127599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7447">
                  <a:extLst>
                    <a:ext uri="{9D8B030D-6E8A-4147-A177-3AD203B41FA5}">
                      <a16:colId xmlns:a16="http://schemas.microsoft.com/office/drawing/2014/main" val="3293285491"/>
                    </a:ext>
                  </a:extLst>
                </a:gridCol>
                <a:gridCol w="528489">
                  <a:extLst>
                    <a:ext uri="{9D8B030D-6E8A-4147-A177-3AD203B41FA5}">
                      <a16:colId xmlns:a16="http://schemas.microsoft.com/office/drawing/2014/main" val="858216296"/>
                    </a:ext>
                  </a:extLst>
                </a:gridCol>
                <a:gridCol w="7982466">
                  <a:extLst>
                    <a:ext uri="{9D8B030D-6E8A-4147-A177-3AD203B41FA5}">
                      <a16:colId xmlns:a16="http://schemas.microsoft.com/office/drawing/2014/main" val="2773723347"/>
                    </a:ext>
                  </a:extLst>
                </a:gridCol>
              </a:tblGrid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10950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4194046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0321369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0016852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833699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7389317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85456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9126564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5621459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1653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009620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354245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112960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7287625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537558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5669178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id="{8136963B-F885-4109-9D76-464C6F136F62}"/>
              </a:ext>
            </a:extLst>
          </p:cNvPr>
          <p:cNvSpPr txBox="1"/>
          <p:nvPr/>
        </p:nvSpPr>
        <p:spPr>
          <a:xfrm>
            <a:off x="14729253" y="2172383"/>
            <a:ext cx="100584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Goals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BBF48CA-B038-4D81-8D54-798C28C0C5B0}"/>
              </a:ext>
            </a:extLst>
          </p:cNvPr>
          <p:cNvSpPr txBox="1"/>
          <p:nvPr/>
        </p:nvSpPr>
        <p:spPr>
          <a:xfrm>
            <a:off x="1815670" y="10376168"/>
            <a:ext cx="100584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Week Ending _____________________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7F593EA-88D4-4C83-AE3A-D34D14D87FC8}"/>
              </a:ext>
            </a:extLst>
          </p:cNvPr>
          <p:cNvSpPr txBox="1"/>
          <p:nvPr/>
        </p:nvSpPr>
        <p:spPr>
          <a:xfrm>
            <a:off x="1815670" y="8108262"/>
            <a:ext cx="100584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Week Ending _____________________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33B7993-196D-47ED-B57E-9F50821AC9AD}"/>
              </a:ext>
            </a:extLst>
          </p:cNvPr>
          <p:cNvSpPr txBox="1"/>
          <p:nvPr/>
        </p:nvSpPr>
        <p:spPr>
          <a:xfrm>
            <a:off x="1815670" y="9242215"/>
            <a:ext cx="100584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Week Ending _____________________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642731E-9EF2-4CBC-A1F1-9611898E8FDE}"/>
              </a:ext>
            </a:extLst>
          </p:cNvPr>
          <p:cNvSpPr txBox="1"/>
          <p:nvPr/>
        </p:nvSpPr>
        <p:spPr>
          <a:xfrm>
            <a:off x="1815670" y="6974309"/>
            <a:ext cx="100584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Week Ending _____________________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BA2CA0E-577E-458F-9882-D9E1C81C8953}"/>
              </a:ext>
            </a:extLst>
          </p:cNvPr>
          <p:cNvSpPr txBox="1"/>
          <p:nvPr/>
        </p:nvSpPr>
        <p:spPr>
          <a:xfrm>
            <a:off x="1815670" y="11510121"/>
            <a:ext cx="100584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Week Ending _____________________</a:t>
            </a:r>
          </a:p>
        </p:txBody>
      </p:sp>
      <p:sp>
        <p:nvSpPr>
          <p:cNvPr id="35" name="Rectangle 34">
            <a:hlinkClick r:id="rId3" action="ppaction://hlinksldjump"/>
            <a:extLst>
              <a:ext uri="{FF2B5EF4-FFF2-40B4-BE49-F238E27FC236}">
                <a16:creationId xmlns:a16="http://schemas.microsoft.com/office/drawing/2014/main" id="{6BB5930F-DEDD-4695-B13E-A583BDFA8E54}"/>
              </a:ext>
            </a:extLst>
          </p:cNvPr>
          <p:cNvSpPr/>
          <p:nvPr/>
        </p:nvSpPr>
        <p:spPr>
          <a:xfrm>
            <a:off x="1447800" y="8105929"/>
            <a:ext cx="10671043" cy="959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36" name="Rectangle 35">
            <a:hlinkClick r:id="rId4" action="ppaction://hlinksldjump"/>
            <a:extLst>
              <a:ext uri="{FF2B5EF4-FFF2-40B4-BE49-F238E27FC236}">
                <a16:creationId xmlns:a16="http://schemas.microsoft.com/office/drawing/2014/main" id="{81D3C72D-5143-4A3C-9BE9-04627DD28EFC}"/>
              </a:ext>
            </a:extLst>
          </p:cNvPr>
          <p:cNvSpPr/>
          <p:nvPr/>
        </p:nvSpPr>
        <p:spPr>
          <a:xfrm>
            <a:off x="1447800" y="6974309"/>
            <a:ext cx="10671043" cy="98339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38" name="Rectangle 37">
            <a:hlinkClick r:id="rId5" action="ppaction://hlinksldjump"/>
            <a:extLst>
              <a:ext uri="{FF2B5EF4-FFF2-40B4-BE49-F238E27FC236}">
                <a16:creationId xmlns:a16="http://schemas.microsoft.com/office/drawing/2014/main" id="{28A20162-4F6F-49A9-BC30-D357994AB508}"/>
              </a:ext>
            </a:extLst>
          </p:cNvPr>
          <p:cNvSpPr/>
          <p:nvPr/>
        </p:nvSpPr>
        <p:spPr>
          <a:xfrm>
            <a:off x="1447800" y="9292284"/>
            <a:ext cx="10671043" cy="959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39" name="Rectangle 38">
            <a:hlinkClick r:id="rId6" action="ppaction://hlinksldjump"/>
            <a:extLst>
              <a:ext uri="{FF2B5EF4-FFF2-40B4-BE49-F238E27FC236}">
                <a16:creationId xmlns:a16="http://schemas.microsoft.com/office/drawing/2014/main" id="{63083591-8B9E-46A0-98E4-7075051DDB08}"/>
              </a:ext>
            </a:extLst>
          </p:cNvPr>
          <p:cNvSpPr/>
          <p:nvPr/>
        </p:nvSpPr>
        <p:spPr>
          <a:xfrm>
            <a:off x="1447800" y="11582962"/>
            <a:ext cx="10671043" cy="959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40" name="Rectangle 39">
            <a:hlinkClick r:id="rId7" action="ppaction://hlinksldjump"/>
            <a:extLst>
              <a:ext uri="{FF2B5EF4-FFF2-40B4-BE49-F238E27FC236}">
                <a16:creationId xmlns:a16="http://schemas.microsoft.com/office/drawing/2014/main" id="{7DE5849A-B7D8-4732-92A0-EA0BAD5E446F}"/>
              </a:ext>
            </a:extLst>
          </p:cNvPr>
          <p:cNvSpPr/>
          <p:nvPr/>
        </p:nvSpPr>
        <p:spPr>
          <a:xfrm>
            <a:off x="1447800" y="10430032"/>
            <a:ext cx="10664398" cy="959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25459160" y="1068614"/>
            <a:ext cx="1144165" cy="16347327"/>
            <a:chOff x="25152525" y="1026274"/>
            <a:chExt cx="1144165" cy="16347327"/>
          </a:xfrm>
        </p:grpSpPr>
        <p:sp>
          <p:nvSpPr>
            <p:cNvPr id="33" name="Rectangle: Rounded Corners 16">
              <a:hlinkClick r:id="rId8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163660" y="1026274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4" name="Rectangle: Rounded Corners 17">
              <a:hlinkClick r:id="rId9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163660" y="243648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7" name="Rectangle: Rounded Corners 18">
              <a:hlinkClick r:id="rId10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 userDrawn="1"/>
          </p:nvSpPr>
          <p:spPr>
            <a:xfrm>
              <a:off x="25163660" y="380617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1" name="Rectangle: Rounded Corners 19">
              <a:hlinkClick r:id="rId11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2" name="Rectangle: Rounded Corners 20">
              <a:hlinkClick r:id="rId12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3" name="Rectangle: Rounded Corners 21">
              <a:hlinkClick r:id="rId13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4" name="Rectangle: Rounded Corners 22">
              <a:hlinkClick r:id="rId14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5" name="Rectangle: Rounded Corners 23">
              <a:hlinkClick r:id="rId15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6" name="Rectangle: Rounded Corners 24">
              <a:hlinkClick r:id="rId16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7" name="Rectangle: Rounded Corners 25">
              <a:hlinkClick r:id="rId17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8" name="Rectangle: Rounded Corners 26">
              <a:hlinkClick r:id="rId18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9" name="Rectangle: Rounded Corners 27">
              <a:hlinkClick r:id="rId19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322461" y="1102003"/>
            <a:ext cx="26039544" cy="16332743"/>
            <a:chOff x="257146" y="1040858"/>
            <a:chExt cx="26039544" cy="16332743"/>
          </a:xfrm>
        </p:grpSpPr>
        <p:sp>
          <p:nvSpPr>
            <p:cNvPr id="51" name="Rectangle: Rounded Corners 16">
              <a:hlinkClick r:id="rId8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7146" y="104085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2" name="Rectangle: Rounded Corners 17">
              <a:hlinkClick r:id="rId9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7146" y="241054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3" name="Rectangle: Rounded Corners 18">
              <a:hlinkClick r:id="rId10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257146" y="378023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4" name="Rectangle: Rounded Corners 19">
              <a:hlinkClick r:id="rId11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7146" y="514002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5" name="Rectangle: Rounded Corners 20">
              <a:hlinkClick r:id="rId12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7146" y="651961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6" name="Rectangle: Rounded Corners 21">
              <a:hlinkClick r:id="rId13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7146" y="789920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7" name="Rectangle: Rounded Corners 22">
              <a:hlinkClick r:id="rId14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7146" y="9231495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9" name="Rectangle: Rounded Corners 23">
              <a:hlinkClick r:id="rId15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1" name="Rectangle: Rounded Corners 24">
              <a:hlinkClick r:id="rId16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3" name="Rectangle: Rounded Corners 25">
              <a:hlinkClick r:id="rId17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4" name="Rectangle: Rounded Corners 26">
              <a:hlinkClick r:id="rId18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5" name="Rectangle: Rounded Corners 27">
              <a:hlinkClick r:id="rId19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sp>
        <p:nvSpPr>
          <p:cNvPr id="66" name="Rectangle: Top Corners Rounded 61">
            <a:hlinkClick r:id="rId2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600200" y="4191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7" name="Group 66"/>
          <p:cNvGrpSpPr/>
          <p:nvPr/>
        </p:nvGrpSpPr>
        <p:grpSpPr>
          <a:xfrm>
            <a:off x="1793898" y="6974309"/>
            <a:ext cx="10101948" cy="5595861"/>
            <a:chOff x="1793898" y="6974309"/>
            <a:chExt cx="10101948" cy="5595861"/>
          </a:xfrm>
        </p:grpSpPr>
        <p:sp>
          <p:nvSpPr>
            <p:cNvPr id="68" name="Rounded Rectangle 67">
              <a:hlinkClick r:id="rId20" action="ppaction://hlinksldjump"/>
            </p:cNvPr>
            <p:cNvSpPr/>
            <p:nvPr/>
          </p:nvSpPr>
          <p:spPr>
            <a:xfrm>
              <a:off x="1815669" y="6974309"/>
              <a:ext cx="10058403" cy="980313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Rounded Rectangle 68">
              <a:hlinkClick r:id="rId21" action="ppaction://hlinksldjump"/>
            </p:cNvPr>
            <p:cNvSpPr/>
            <p:nvPr/>
          </p:nvSpPr>
          <p:spPr>
            <a:xfrm>
              <a:off x="1815671" y="8106429"/>
              <a:ext cx="10058403" cy="980313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Rounded Rectangle 69">
              <a:hlinkClick r:id="rId22" action="ppaction://hlinksldjump"/>
            </p:cNvPr>
            <p:cNvSpPr/>
            <p:nvPr/>
          </p:nvSpPr>
          <p:spPr>
            <a:xfrm>
              <a:off x="1815672" y="9325622"/>
              <a:ext cx="10058403" cy="980313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1" name="Rounded Rectangle 70">
              <a:hlinkClick r:id="rId23" action="ppaction://hlinksldjump"/>
            </p:cNvPr>
            <p:cNvSpPr/>
            <p:nvPr/>
          </p:nvSpPr>
          <p:spPr>
            <a:xfrm>
              <a:off x="1793898" y="10392416"/>
              <a:ext cx="10058403" cy="980313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Rounded Rectangle 71">
              <a:hlinkClick r:id="rId24" action="ppaction://hlinksldjump"/>
            </p:cNvPr>
            <p:cNvSpPr/>
            <p:nvPr/>
          </p:nvSpPr>
          <p:spPr>
            <a:xfrm>
              <a:off x="1837443" y="11589857"/>
              <a:ext cx="10058403" cy="980313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9372385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Rounded Corners 9">
            <a:hlinkClick r:id="" action="ppaction://noaction"/>
            <a:extLst>
              <a:ext uri="{FF2B5EF4-FFF2-40B4-BE49-F238E27FC236}">
                <a16:creationId xmlns:a16="http://schemas.microsoft.com/office/drawing/2014/main" id="{446C6CE9-07F3-4FF5-93FF-C749C9E8A595}"/>
              </a:ext>
            </a:extLst>
          </p:cNvPr>
          <p:cNvSpPr/>
          <p:nvPr/>
        </p:nvSpPr>
        <p:spPr>
          <a:xfrm>
            <a:off x="25698450" y="10686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hlinkClick r:id="" action="ppaction://noaction"/>
            <a:extLst>
              <a:ext uri="{FF2B5EF4-FFF2-40B4-BE49-F238E27FC236}">
                <a16:creationId xmlns:a16="http://schemas.microsoft.com/office/drawing/2014/main" id="{8255F68B-2F1A-4CD9-A876-123357C575D6}"/>
              </a:ext>
            </a:extLst>
          </p:cNvPr>
          <p:cNvSpPr/>
          <p:nvPr/>
        </p:nvSpPr>
        <p:spPr>
          <a:xfrm>
            <a:off x="25698450" y="243408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hlinkClick r:id="" action="ppaction://noaction"/>
            <a:extLst>
              <a:ext uri="{FF2B5EF4-FFF2-40B4-BE49-F238E27FC236}">
                <a16:creationId xmlns:a16="http://schemas.microsoft.com/office/drawing/2014/main" id="{F7790886-A193-4B09-A3A6-0132E7DA88A9}"/>
              </a:ext>
            </a:extLst>
          </p:cNvPr>
          <p:cNvSpPr/>
          <p:nvPr/>
        </p:nvSpPr>
        <p:spPr>
          <a:xfrm>
            <a:off x="25698450" y="379955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hlinkClick r:id="" action="ppaction://noaction"/>
            <a:extLst>
              <a:ext uri="{FF2B5EF4-FFF2-40B4-BE49-F238E27FC236}">
                <a16:creationId xmlns:a16="http://schemas.microsoft.com/office/drawing/2014/main" id="{5AF01227-4BF8-4787-B84A-203E86E662C5}"/>
              </a:ext>
            </a:extLst>
          </p:cNvPr>
          <p:cNvSpPr/>
          <p:nvPr/>
        </p:nvSpPr>
        <p:spPr>
          <a:xfrm>
            <a:off x="25698450" y="516502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hlinkClick r:id="" action="ppaction://noaction"/>
            <a:extLst>
              <a:ext uri="{FF2B5EF4-FFF2-40B4-BE49-F238E27FC236}">
                <a16:creationId xmlns:a16="http://schemas.microsoft.com/office/drawing/2014/main" id="{7BFE6CA8-572E-4F3E-9539-BBE1CE79CCF5}"/>
              </a:ext>
            </a:extLst>
          </p:cNvPr>
          <p:cNvSpPr/>
          <p:nvPr/>
        </p:nvSpPr>
        <p:spPr>
          <a:xfrm>
            <a:off x="25698450" y="653049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hlinkClick r:id="" action="ppaction://noaction"/>
            <a:extLst>
              <a:ext uri="{FF2B5EF4-FFF2-40B4-BE49-F238E27FC236}">
                <a16:creationId xmlns:a16="http://schemas.microsoft.com/office/drawing/2014/main" id="{1BFD18DA-2C6D-4619-8ED1-4C04808E9755}"/>
              </a:ext>
            </a:extLst>
          </p:cNvPr>
          <p:cNvSpPr/>
          <p:nvPr/>
        </p:nvSpPr>
        <p:spPr>
          <a:xfrm>
            <a:off x="25698450" y="789596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hlinkClick r:id="" action="ppaction://noaction"/>
            <a:extLst>
              <a:ext uri="{FF2B5EF4-FFF2-40B4-BE49-F238E27FC236}">
                <a16:creationId xmlns:a16="http://schemas.microsoft.com/office/drawing/2014/main" id="{D45A448A-6A4F-40F2-8A70-2EAD84357E48}"/>
              </a:ext>
            </a:extLst>
          </p:cNvPr>
          <p:cNvSpPr/>
          <p:nvPr/>
        </p:nvSpPr>
        <p:spPr>
          <a:xfrm>
            <a:off x="25698450" y="926143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hlinkClick r:id="" action="ppaction://noaction"/>
            <a:extLst>
              <a:ext uri="{FF2B5EF4-FFF2-40B4-BE49-F238E27FC236}">
                <a16:creationId xmlns:a16="http://schemas.microsoft.com/office/drawing/2014/main" id="{2BE8278F-BB92-41BF-9083-BD8B17BD9AC2}"/>
              </a:ext>
            </a:extLst>
          </p:cNvPr>
          <p:cNvSpPr/>
          <p:nvPr/>
        </p:nvSpPr>
        <p:spPr>
          <a:xfrm>
            <a:off x="25698450" y="1062690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hlinkClick r:id="" action="ppaction://noaction"/>
            <a:extLst>
              <a:ext uri="{FF2B5EF4-FFF2-40B4-BE49-F238E27FC236}">
                <a16:creationId xmlns:a16="http://schemas.microsoft.com/office/drawing/2014/main" id="{5CB04BD4-E02D-4798-A26C-BEC145AB49DB}"/>
              </a:ext>
            </a:extLst>
          </p:cNvPr>
          <p:cNvSpPr/>
          <p:nvPr/>
        </p:nvSpPr>
        <p:spPr>
          <a:xfrm>
            <a:off x="25698450" y="1199237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hlinkClick r:id="" action="ppaction://noaction"/>
            <a:extLst>
              <a:ext uri="{FF2B5EF4-FFF2-40B4-BE49-F238E27FC236}">
                <a16:creationId xmlns:a16="http://schemas.microsoft.com/office/drawing/2014/main" id="{960EAC65-8800-4CAD-9FE7-2E32EA1A6592}"/>
              </a:ext>
            </a:extLst>
          </p:cNvPr>
          <p:cNvSpPr/>
          <p:nvPr/>
        </p:nvSpPr>
        <p:spPr>
          <a:xfrm>
            <a:off x="25698450" y="1335784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hlinkClick r:id="" action="ppaction://noaction"/>
            <a:extLst>
              <a:ext uri="{FF2B5EF4-FFF2-40B4-BE49-F238E27FC236}">
                <a16:creationId xmlns:a16="http://schemas.microsoft.com/office/drawing/2014/main" id="{DFA1BB0B-267B-4951-8EA3-AF3B56A46A59}"/>
              </a:ext>
            </a:extLst>
          </p:cNvPr>
          <p:cNvSpPr/>
          <p:nvPr/>
        </p:nvSpPr>
        <p:spPr>
          <a:xfrm>
            <a:off x="25698450" y="147233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hlinkClick r:id="" action="ppaction://noaction"/>
            <a:extLst>
              <a:ext uri="{FF2B5EF4-FFF2-40B4-BE49-F238E27FC236}">
                <a16:creationId xmlns:a16="http://schemas.microsoft.com/office/drawing/2014/main" id="{275EA8BE-60B0-4FF0-BA96-129F69F22E06}"/>
              </a:ext>
            </a:extLst>
          </p:cNvPr>
          <p:cNvSpPr/>
          <p:nvPr/>
        </p:nvSpPr>
        <p:spPr>
          <a:xfrm>
            <a:off x="25698450" y="16088788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22D3A13-EEE1-4B15-9C0B-5DC1A3E619F0}"/>
              </a:ext>
            </a:extLst>
          </p:cNvPr>
          <p:cNvSpPr/>
          <p:nvPr/>
        </p:nvSpPr>
        <p:spPr>
          <a:xfrm>
            <a:off x="23795500" y="16088788"/>
            <a:ext cx="1691586" cy="1456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 59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8F9B818D-929E-4ECD-A2BA-1263EA0889E7}"/>
              </a:ext>
            </a:extLst>
          </p:cNvPr>
          <p:cNvSpPr/>
          <p:nvPr/>
        </p:nvSpPr>
        <p:spPr>
          <a:xfrm>
            <a:off x="1116239" y="16270514"/>
            <a:ext cx="1248228" cy="12748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: Top Corners Rounded 61">
            <a:hlinkClick r:id="rId2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447800" y="2667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bject 2">
            <a:extLst>
              <a:ext uri="{FF2B5EF4-FFF2-40B4-BE49-F238E27FC236}">
                <a16:creationId xmlns:a16="http://schemas.microsoft.com/office/drawing/2014/main" id="{A7843B35-D7B0-42AB-9877-BA97342BDBE4}"/>
              </a:ext>
            </a:extLst>
          </p:cNvPr>
          <p:cNvSpPr txBox="1"/>
          <p:nvPr/>
        </p:nvSpPr>
        <p:spPr>
          <a:xfrm>
            <a:off x="3067050" y="1349288"/>
            <a:ext cx="6426393" cy="763029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25400" algn="ctr">
              <a:spcBef>
                <a:spcPts val="190"/>
              </a:spcBef>
            </a:pPr>
            <a:r>
              <a:rPr sz="4800" b="1" spc="-10" dirty="0">
                <a:latin typeface="Calibri"/>
                <a:cs typeface="Calibri"/>
              </a:rPr>
              <a:t>Goal</a:t>
            </a:r>
            <a:r>
              <a:rPr sz="4800" b="1" spc="-70" dirty="0">
                <a:latin typeface="Calibri"/>
                <a:cs typeface="Calibri"/>
              </a:rPr>
              <a:t> </a:t>
            </a:r>
            <a:r>
              <a:rPr sz="4800" b="1" spc="-10" dirty="0">
                <a:latin typeface="Calibri"/>
                <a:cs typeface="Calibri"/>
              </a:rPr>
              <a:t>Classification</a:t>
            </a:r>
            <a:endParaRPr sz="4800" dirty="0">
              <a:latin typeface="Calibri"/>
              <a:cs typeface="Calibri"/>
            </a:endParaRPr>
          </a:p>
        </p:txBody>
      </p:sp>
      <p:graphicFrame>
        <p:nvGraphicFramePr>
          <p:cNvPr id="33" name="object 5">
            <a:extLst>
              <a:ext uri="{FF2B5EF4-FFF2-40B4-BE49-F238E27FC236}">
                <a16:creationId xmlns:a16="http://schemas.microsoft.com/office/drawing/2014/main" id="{A02703A7-9334-429C-9DFA-A74E27BB1720}"/>
              </a:ext>
            </a:extLst>
          </p:cNvPr>
          <p:cNvGraphicFramePr>
            <a:graphicFrameLocks noGrp="1"/>
          </p:cNvGraphicFramePr>
          <p:nvPr/>
        </p:nvGraphicFramePr>
        <p:xfrm>
          <a:off x="1217932" y="2386786"/>
          <a:ext cx="11329025" cy="78405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245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6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55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17101">
                <a:tc>
                  <a:txBody>
                    <a:bodyPr/>
                    <a:lstStyle/>
                    <a:p>
                      <a:pPr algn="ctr">
                        <a:lnSpc>
                          <a:spcPts val="124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1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st 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Most</a:t>
                      </a:r>
                      <a:r>
                        <a:rPr sz="2400" spc="-9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Urgent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ts val="124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2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nd</a:t>
                      </a:r>
                      <a:r>
                        <a:rPr sz="2400" spc="127" baseline="27777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Urgent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 w="6350">
                      <a:noFill/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2319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  <a:lnT>
                      <a:noFill/>
                    </a:lnT>
                    <a:lnB w="635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  <a:lnT w="6350">
                      <a:noFill/>
                      <a:prstDash val="solid"/>
                    </a:lnT>
                    <a:lnB w="635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026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140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3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rd</a:t>
                      </a:r>
                      <a:r>
                        <a:rPr sz="2400" spc="127" baseline="27777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Important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T w="6350">
                      <a:noFill/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  <a:p>
                      <a:pPr marL="635" algn="ctr">
                        <a:lnSpc>
                          <a:spcPts val="140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4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th 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Not</a:t>
                      </a:r>
                      <a:r>
                        <a:rPr sz="2400" spc="-8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Important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T w="6350">
                      <a:noFill/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1" name="object 3">
            <a:extLst>
              <a:ext uri="{FF2B5EF4-FFF2-40B4-BE49-F238E27FC236}">
                <a16:creationId xmlns:a16="http://schemas.microsoft.com/office/drawing/2014/main" id="{B3BF3BDB-0074-43B2-B87B-F25407F3CCCC}"/>
              </a:ext>
            </a:extLst>
          </p:cNvPr>
          <p:cNvSpPr/>
          <p:nvPr/>
        </p:nvSpPr>
        <p:spPr>
          <a:xfrm>
            <a:off x="1128430" y="2597186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4" name="object 6">
            <a:extLst>
              <a:ext uri="{FF2B5EF4-FFF2-40B4-BE49-F238E27FC236}">
                <a16:creationId xmlns:a16="http://schemas.microsoft.com/office/drawing/2014/main" id="{21E2FD4A-C6E7-4B43-A044-B0A09935A1AD}"/>
              </a:ext>
            </a:extLst>
          </p:cNvPr>
          <p:cNvSpPr/>
          <p:nvPr/>
        </p:nvSpPr>
        <p:spPr>
          <a:xfrm>
            <a:off x="1174149" y="10358201"/>
            <a:ext cx="5434721" cy="6123022"/>
          </a:xfrm>
          <a:custGeom>
            <a:avLst/>
            <a:gdLst/>
            <a:ahLst/>
            <a:cxnLst/>
            <a:rect l="l" t="t" r="r" b="b"/>
            <a:pathLst>
              <a:path w="2962275" h="3431540">
                <a:moveTo>
                  <a:pt x="0" y="3431159"/>
                </a:moveTo>
                <a:lnTo>
                  <a:pt x="2961766" y="3431159"/>
                </a:lnTo>
                <a:lnTo>
                  <a:pt x="2961766" y="0"/>
                </a:lnTo>
                <a:lnTo>
                  <a:pt x="0" y="0"/>
                </a:lnTo>
                <a:lnTo>
                  <a:pt x="0" y="3431159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5" name="object 7">
            <a:extLst>
              <a:ext uri="{FF2B5EF4-FFF2-40B4-BE49-F238E27FC236}">
                <a16:creationId xmlns:a16="http://schemas.microsoft.com/office/drawing/2014/main" id="{1DA04D45-AB27-4535-801A-EBB6F25212E6}"/>
              </a:ext>
            </a:extLst>
          </p:cNvPr>
          <p:cNvSpPr/>
          <p:nvPr/>
        </p:nvSpPr>
        <p:spPr>
          <a:xfrm>
            <a:off x="1259497" y="10452544"/>
            <a:ext cx="5193566" cy="342900"/>
          </a:xfrm>
          <a:custGeom>
            <a:avLst/>
            <a:gdLst/>
            <a:ahLst/>
            <a:cxnLst/>
            <a:rect l="l" t="t" r="r" b="b"/>
            <a:pathLst>
              <a:path w="2830829" h="171450">
                <a:moveTo>
                  <a:pt x="0" y="170992"/>
                </a:moveTo>
                <a:lnTo>
                  <a:pt x="2830703" y="170992"/>
                </a:lnTo>
                <a:lnTo>
                  <a:pt x="2830703" y="0"/>
                </a:lnTo>
                <a:lnTo>
                  <a:pt x="0" y="0"/>
                </a:lnTo>
                <a:lnTo>
                  <a:pt x="0" y="170992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6" name="object 8">
            <a:extLst>
              <a:ext uri="{FF2B5EF4-FFF2-40B4-BE49-F238E27FC236}">
                <a16:creationId xmlns:a16="http://schemas.microsoft.com/office/drawing/2014/main" id="{263F33B8-7CE9-4385-82D8-ADE8AFAC5EB1}"/>
              </a:ext>
            </a:extLst>
          </p:cNvPr>
          <p:cNvSpPr/>
          <p:nvPr/>
        </p:nvSpPr>
        <p:spPr>
          <a:xfrm>
            <a:off x="6820235" y="10358201"/>
            <a:ext cx="5681004" cy="6123022"/>
          </a:xfrm>
          <a:custGeom>
            <a:avLst/>
            <a:gdLst/>
            <a:ahLst/>
            <a:cxnLst/>
            <a:rect l="l" t="t" r="r" b="b"/>
            <a:pathLst>
              <a:path w="3254375" h="3431540">
                <a:moveTo>
                  <a:pt x="0" y="3431159"/>
                </a:moveTo>
                <a:lnTo>
                  <a:pt x="3254375" y="3431159"/>
                </a:lnTo>
                <a:lnTo>
                  <a:pt x="3254375" y="0"/>
                </a:lnTo>
                <a:lnTo>
                  <a:pt x="0" y="0"/>
                </a:lnTo>
                <a:lnTo>
                  <a:pt x="0" y="3431159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8" name="object 10">
            <a:extLst>
              <a:ext uri="{FF2B5EF4-FFF2-40B4-BE49-F238E27FC236}">
                <a16:creationId xmlns:a16="http://schemas.microsoft.com/office/drawing/2014/main" id="{D74C18D9-9F6D-4E04-8FC5-58A05AFB1F12}"/>
              </a:ext>
            </a:extLst>
          </p:cNvPr>
          <p:cNvSpPr/>
          <p:nvPr/>
        </p:nvSpPr>
        <p:spPr>
          <a:xfrm>
            <a:off x="1128430" y="1044045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0" name="object 12">
            <a:extLst>
              <a:ext uri="{FF2B5EF4-FFF2-40B4-BE49-F238E27FC236}">
                <a16:creationId xmlns:a16="http://schemas.microsoft.com/office/drawing/2014/main" id="{E6BF1142-E064-4903-AE86-F24DC26A8991}"/>
              </a:ext>
            </a:extLst>
          </p:cNvPr>
          <p:cNvSpPr/>
          <p:nvPr/>
        </p:nvSpPr>
        <p:spPr>
          <a:xfrm>
            <a:off x="7423822" y="1044045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3" name="object 15">
            <a:extLst>
              <a:ext uri="{FF2B5EF4-FFF2-40B4-BE49-F238E27FC236}">
                <a16:creationId xmlns:a16="http://schemas.microsoft.com/office/drawing/2014/main" id="{F77D01BA-E477-42CE-85EB-7829C8ED25B8}"/>
              </a:ext>
            </a:extLst>
          </p:cNvPr>
          <p:cNvSpPr/>
          <p:nvPr/>
        </p:nvSpPr>
        <p:spPr>
          <a:xfrm>
            <a:off x="111623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4" name="object 16">
            <a:extLst>
              <a:ext uri="{FF2B5EF4-FFF2-40B4-BE49-F238E27FC236}">
                <a16:creationId xmlns:a16="http://schemas.microsoft.com/office/drawing/2014/main" id="{AFB6542E-FD74-4A5F-95CC-78FD45BE46E8}"/>
              </a:ext>
            </a:extLst>
          </p:cNvPr>
          <p:cNvSpPr/>
          <p:nvPr/>
        </p:nvSpPr>
        <p:spPr>
          <a:xfrm>
            <a:off x="111623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7" name="object 19">
            <a:extLst>
              <a:ext uri="{FF2B5EF4-FFF2-40B4-BE49-F238E27FC236}">
                <a16:creationId xmlns:a16="http://schemas.microsoft.com/office/drawing/2014/main" id="{4854EE60-2782-4E9C-9390-D4FF5F08A77E}"/>
              </a:ext>
            </a:extLst>
          </p:cNvPr>
          <p:cNvSpPr/>
          <p:nvPr/>
        </p:nvSpPr>
        <p:spPr>
          <a:xfrm>
            <a:off x="7051964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0" name="object 22">
            <a:extLst>
              <a:ext uri="{FF2B5EF4-FFF2-40B4-BE49-F238E27FC236}">
                <a16:creationId xmlns:a16="http://schemas.microsoft.com/office/drawing/2014/main" id="{C87A5974-E205-4B03-BC37-AEF7EA800BED}"/>
              </a:ext>
            </a:extLst>
          </p:cNvPr>
          <p:cNvSpPr/>
          <p:nvPr/>
        </p:nvSpPr>
        <p:spPr>
          <a:xfrm>
            <a:off x="741162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3" name="object 25">
            <a:extLst>
              <a:ext uri="{FF2B5EF4-FFF2-40B4-BE49-F238E27FC236}">
                <a16:creationId xmlns:a16="http://schemas.microsoft.com/office/drawing/2014/main" id="{4B47CB9A-3CF7-4B6F-ABCF-C72A09243204}"/>
              </a:ext>
            </a:extLst>
          </p:cNvPr>
          <p:cNvSpPr/>
          <p:nvPr/>
        </p:nvSpPr>
        <p:spPr>
          <a:xfrm>
            <a:off x="13935620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4" name="object 26">
            <a:extLst>
              <a:ext uri="{FF2B5EF4-FFF2-40B4-BE49-F238E27FC236}">
                <a16:creationId xmlns:a16="http://schemas.microsoft.com/office/drawing/2014/main" id="{739C951D-1F43-428D-AE98-1AF368E07A68}"/>
              </a:ext>
            </a:extLst>
          </p:cNvPr>
          <p:cNvSpPr/>
          <p:nvPr/>
        </p:nvSpPr>
        <p:spPr>
          <a:xfrm>
            <a:off x="13935620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graphicFrame>
        <p:nvGraphicFramePr>
          <p:cNvPr id="221" name="Table 3">
            <a:extLst>
              <a:ext uri="{FF2B5EF4-FFF2-40B4-BE49-F238E27FC236}">
                <a16:creationId xmlns:a16="http://schemas.microsoft.com/office/drawing/2014/main" id="{D47B43EA-9621-4B23-B48A-E337E935E4F0}"/>
              </a:ext>
            </a:extLst>
          </p:cNvPr>
          <p:cNvGraphicFramePr>
            <a:graphicFrameLocks noGrp="1"/>
          </p:cNvGraphicFramePr>
          <p:nvPr/>
        </p:nvGraphicFramePr>
        <p:xfrm>
          <a:off x="14774874" y="2597186"/>
          <a:ext cx="10062414" cy="135573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8111">
                  <a:extLst>
                    <a:ext uri="{9D8B030D-6E8A-4147-A177-3AD203B41FA5}">
                      <a16:colId xmlns:a16="http://schemas.microsoft.com/office/drawing/2014/main" val="329328549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858216296"/>
                    </a:ext>
                  </a:extLst>
                </a:gridCol>
                <a:gridCol w="3085341">
                  <a:extLst>
                    <a:ext uri="{9D8B030D-6E8A-4147-A177-3AD203B41FA5}">
                      <a16:colId xmlns:a16="http://schemas.microsoft.com/office/drawing/2014/main" val="2773723347"/>
                    </a:ext>
                  </a:extLst>
                </a:gridCol>
                <a:gridCol w="457847">
                  <a:extLst>
                    <a:ext uri="{9D8B030D-6E8A-4147-A177-3AD203B41FA5}">
                      <a16:colId xmlns:a16="http://schemas.microsoft.com/office/drawing/2014/main" val="3970924410"/>
                    </a:ext>
                  </a:extLst>
                </a:gridCol>
                <a:gridCol w="5712835">
                  <a:extLst>
                    <a:ext uri="{9D8B030D-6E8A-4147-A177-3AD203B41FA5}">
                      <a16:colId xmlns:a16="http://schemas.microsoft.com/office/drawing/2014/main" val="3653340704"/>
                    </a:ext>
                  </a:extLst>
                </a:gridCol>
              </a:tblGrid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10950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4194046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0321369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0016852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833699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7389317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85456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9126564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5621459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1653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009620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354245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112960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7287625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537558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566917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8250689"/>
                  </a:ext>
                </a:extLst>
              </a:tr>
            </a:tbl>
          </a:graphicData>
        </a:graphic>
      </p:graphicFrame>
      <p:sp>
        <p:nvSpPr>
          <p:cNvPr id="222" name="object 2">
            <a:extLst>
              <a:ext uri="{FF2B5EF4-FFF2-40B4-BE49-F238E27FC236}">
                <a16:creationId xmlns:a16="http://schemas.microsoft.com/office/drawing/2014/main" id="{76C1F3F8-23F1-4DE6-9536-DE5F080AFA19}"/>
              </a:ext>
            </a:extLst>
          </p:cNvPr>
          <p:cNvSpPr txBox="1"/>
          <p:nvPr/>
        </p:nvSpPr>
        <p:spPr>
          <a:xfrm>
            <a:off x="18086105" y="1447616"/>
            <a:ext cx="4163630" cy="763029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25400" algn="ctr">
              <a:spcBef>
                <a:spcPts val="190"/>
              </a:spcBef>
            </a:pPr>
            <a:r>
              <a:rPr lang="en-ZA" sz="4800" b="1" spc="-10" dirty="0">
                <a:latin typeface="Calibri"/>
                <a:cs typeface="Calibri"/>
              </a:rPr>
              <a:t>To Do</a:t>
            </a:r>
            <a:endParaRPr sz="4800" dirty="0">
              <a:latin typeface="Calibri"/>
              <a:cs typeface="Calibri"/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25459160" y="1068614"/>
            <a:ext cx="1144165" cy="16347327"/>
            <a:chOff x="25152525" y="1026274"/>
            <a:chExt cx="1144165" cy="16347327"/>
          </a:xfrm>
        </p:grpSpPr>
        <p:sp>
          <p:nvSpPr>
            <p:cNvPr id="39" name="Rectangle: Rounded Corners 16">
              <a:hlinkClick r:id="rId3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163660" y="1026274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1" name="Rectangle: Rounded Corners 17">
              <a:hlinkClick r:id="rId4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163660" y="243648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2" name="Rectangle: Rounded Corners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 userDrawn="1"/>
          </p:nvSpPr>
          <p:spPr>
            <a:xfrm>
              <a:off x="25163660" y="380617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5" name="Rectangle: Rounded Corners 19">
              <a:hlinkClick r:id="rId6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6" name="Rectangle: Rounded Corners 20">
              <a:hlinkClick r:id="rId7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8" name="Rectangle: Rounded Corners 21">
              <a:hlinkClick r:id="rId8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9" name="Rectangle: Rounded Corners 22">
              <a:hlinkClick r:id="rId9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1" name="Rectangle: Rounded Corners 23">
              <a:hlinkClick r:id="rId10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2" name="Rectangle: Rounded Corners 24">
              <a:hlinkClick r:id="rId11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5" name="Rectangle: Rounded Corners 25">
              <a:hlinkClick r:id="rId12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6" name="Rectangle: Rounded Corners 26">
              <a:hlinkClick r:id="rId13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7" name="Rectangle: Rounded Corners 27">
              <a:hlinkClick r:id="rId14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322461" y="1102003"/>
            <a:ext cx="26039544" cy="16332743"/>
            <a:chOff x="257146" y="1040858"/>
            <a:chExt cx="26039544" cy="16332743"/>
          </a:xfrm>
        </p:grpSpPr>
        <p:sp>
          <p:nvSpPr>
            <p:cNvPr id="61" name="Rectangle: Rounded Corners 16">
              <a:hlinkClick r:id="rId3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7146" y="104085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3" name="Rectangle: Rounded Corners 17">
              <a:hlinkClick r:id="rId4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7146" y="241054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4" name="Rectangle: Rounded Corners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257146" y="378023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5" name="Rectangle: Rounded Corners 19">
              <a:hlinkClick r:id="rId6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7146" y="514002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6" name="Rectangle: Rounded Corners 20">
              <a:hlinkClick r:id="rId7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7146" y="651961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7" name="Rectangle: Rounded Corners 21">
              <a:hlinkClick r:id="rId8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7146" y="789920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8" name="Rectangle: Rounded Corners 22">
              <a:hlinkClick r:id="rId9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7146" y="9231495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9" name="Rectangle: Rounded Corners 23">
              <a:hlinkClick r:id="rId10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0" name="Rectangle: Rounded Corners 24">
              <a:hlinkClick r:id="rId11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1" name="Rectangle: Rounded Corners 25">
              <a:hlinkClick r:id="rId12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2" name="Rectangle: Rounded Corners 26">
              <a:hlinkClick r:id="rId13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3" name="Rectangle: Rounded Corners 27">
              <a:hlinkClick r:id="rId14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sp>
        <p:nvSpPr>
          <p:cNvPr id="74" name="Rectangle: Top Corners Rounded 61">
            <a:hlinkClick r:id="rId2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600200" y="4191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31687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Rectangle: Rounded Corners 524">
            <a:extLst>
              <a:ext uri="{FF2B5EF4-FFF2-40B4-BE49-F238E27FC236}">
                <a16:creationId xmlns:a16="http://schemas.microsoft.com/office/drawing/2014/main" id="{22661A40-0095-4402-BD28-29A32DFFC778}"/>
              </a:ext>
            </a:extLst>
          </p:cNvPr>
          <p:cNvSpPr/>
          <p:nvPr/>
        </p:nvSpPr>
        <p:spPr>
          <a:xfrm>
            <a:off x="1193035" y="1386053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Monday</a:t>
            </a:r>
          </a:p>
        </p:txBody>
      </p:sp>
      <p:graphicFrame>
        <p:nvGraphicFramePr>
          <p:cNvPr id="526" name="Table 526">
            <a:extLst>
              <a:ext uri="{FF2B5EF4-FFF2-40B4-BE49-F238E27FC236}">
                <a16:creationId xmlns:a16="http://schemas.microsoft.com/office/drawing/2014/main" id="{EF55DA1B-51F7-4344-838D-CDDB98178A93}"/>
              </a:ext>
            </a:extLst>
          </p:cNvPr>
          <p:cNvGraphicFramePr>
            <a:graphicFrameLocks noGrp="1"/>
          </p:cNvGraphicFramePr>
          <p:nvPr/>
        </p:nvGraphicFramePr>
        <p:xfrm>
          <a:off x="1224952" y="2106125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27" name="Rectangle: Rounded Corners 526">
            <a:extLst>
              <a:ext uri="{FF2B5EF4-FFF2-40B4-BE49-F238E27FC236}">
                <a16:creationId xmlns:a16="http://schemas.microsoft.com/office/drawing/2014/main" id="{802E2183-6E26-45DC-AA78-441749E0C855}"/>
              </a:ext>
            </a:extLst>
          </p:cNvPr>
          <p:cNvSpPr/>
          <p:nvPr/>
        </p:nvSpPr>
        <p:spPr>
          <a:xfrm>
            <a:off x="1224952" y="533292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Tuesday</a:t>
            </a:r>
          </a:p>
        </p:txBody>
      </p:sp>
      <p:graphicFrame>
        <p:nvGraphicFramePr>
          <p:cNvPr id="528" name="Table 526">
            <a:extLst>
              <a:ext uri="{FF2B5EF4-FFF2-40B4-BE49-F238E27FC236}">
                <a16:creationId xmlns:a16="http://schemas.microsoft.com/office/drawing/2014/main" id="{F3E6595C-8942-44BC-8112-AE82E4B2E65B}"/>
              </a:ext>
            </a:extLst>
          </p:cNvPr>
          <p:cNvGraphicFramePr>
            <a:graphicFrameLocks noGrp="1"/>
          </p:cNvGraphicFramePr>
          <p:nvPr/>
        </p:nvGraphicFramePr>
        <p:xfrm>
          <a:off x="1256869" y="605299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29" name="Rectangle: Rounded Corners 528">
            <a:extLst>
              <a:ext uri="{FF2B5EF4-FFF2-40B4-BE49-F238E27FC236}">
                <a16:creationId xmlns:a16="http://schemas.microsoft.com/office/drawing/2014/main" id="{F554E60D-9173-4374-9DC7-AE52FD0068D8}"/>
              </a:ext>
            </a:extLst>
          </p:cNvPr>
          <p:cNvSpPr/>
          <p:nvPr/>
        </p:nvSpPr>
        <p:spPr>
          <a:xfrm>
            <a:off x="1193035" y="9263228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Wednesday</a:t>
            </a:r>
          </a:p>
        </p:txBody>
      </p:sp>
      <p:graphicFrame>
        <p:nvGraphicFramePr>
          <p:cNvPr id="530" name="Table 526">
            <a:extLst>
              <a:ext uri="{FF2B5EF4-FFF2-40B4-BE49-F238E27FC236}">
                <a16:creationId xmlns:a16="http://schemas.microsoft.com/office/drawing/2014/main" id="{FA60CCC5-059D-4492-AE4E-7A25D734EC17}"/>
              </a:ext>
            </a:extLst>
          </p:cNvPr>
          <p:cNvGraphicFramePr>
            <a:graphicFrameLocks noGrp="1"/>
          </p:cNvGraphicFramePr>
          <p:nvPr/>
        </p:nvGraphicFramePr>
        <p:xfrm>
          <a:off x="1224952" y="9983300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1" name="Rectangle: Rounded Corners 530">
            <a:extLst>
              <a:ext uri="{FF2B5EF4-FFF2-40B4-BE49-F238E27FC236}">
                <a16:creationId xmlns:a16="http://schemas.microsoft.com/office/drawing/2014/main" id="{8D6290B4-8446-4A1C-A310-9D1E54796ED3}"/>
              </a:ext>
            </a:extLst>
          </p:cNvPr>
          <p:cNvSpPr/>
          <p:nvPr/>
        </p:nvSpPr>
        <p:spPr>
          <a:xfrm>
            <a:off x="1192526" y="1312134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Thursday</a:t>
            </a:r>
          </a:p>
        </p:txBody>
      </p:sp>
      <p:graphicFrame>
        <p:nvGraphicFramePr>
          <p:cNvPr id="532" name="Table 526">
            <a:extLst>
              <a:ext uri="{FF2B5EF4-FFF2-40B4-BE49-F238E27FC236}">
                <a16:creationId xmlns:a16="http://schemas.microsoft.com/office/drawing/2014/main" id="{D8343F4D-8B28-46AB-91B8-CE0B7F8AD754}"/>
              </a:ext>
            </a:extLst>
          </p:cNvPr>
          <p:cNvGraphicFramePr>
            <a:graphicFrameLocks noGrp="1"/>
          </p:cNvGraphicFramePr>
          <p:nvPr/>
        </p:nvGraphicFramePr>
        <p:xfrm>
          <a:off x="1224443" y="1384141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3" name="Rectangle: Rounded Corners 532">
            <a:extLst>
              <a:ext uri="{FF2B5EF4-FFF2-40B4-BE49-F238E27FC236}">
                <a16:creationId xmlns:a16="http://schemas.microsoft.com/office/drawing/2014/main" id="{C7332ED9-D87D-4C94-BE3D-A80A2F26E6FA}"/>
              </a:ext>
            </a:extLst>
          </p:cNvPr>
          <p:cNvSpPr/>
          <p:nvPr/>
        </p:nvSpPr>
        <p:spPr>
          <a:xfrm>
            <a:off x="22439927" y="1386053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Friday</a:t>
            </a:r>
          </a:p>
        </p:txBody>
      </p:sp>
      <p:graphicFrame>
        <p:nvGraphicFramePr>
          <p:cNvPr id="534" name="Table 526">
            <a:extLst>
              <a:ext uri="{FF2B5EF4-FFF2-40B4-BE49-F238E27FC236}">
                <a16:creationId xmlns:a16="http://schemas.microsoft.com/office/drawing/2014/main" id="{A4651587-3301-4BE4-B08A-A93921872368}"/>
              </a:ext>
            </a:extLst>
          </p:cNvPr>
          <p:cNvGraphicFramePr>
            <a:graphicFrameLocks noGrp="1"/>
          </p:cNvGraphicFramePr>
          <p:nvPr/>
        </p:nvGraphicFramePr>
        <p:xfrm>
          <a:off x="14066931" y="2106125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5" name="Rectangle: Rounded Corners 534">
            <a:extLst>
              <a:ext uri="{FF2B5EF4-FFF2-40B4-BE49-F238E27FC236}">
                <a16:creationId xmlns:a16="http://schemas.microsoft.com/office/drawing/2014/main" id="{D18545CF-A784-48FF-941B-96749C04EBED}"/>
              </a:ext>
            </a:extLst>
          </p:cNvPr>
          <p:cNvSpPr/>
          <p:nvPr/>
        </p:nvSpPr>
        <p:spPr>
          <a:xfrm>
            <a:off x="22408010" y="533292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Saturday</a:t>
            </a:r>
          </a:p>
        </p:txBody>
      </p:sp>
      <p:graphicFrame>
        <p:nvGraphicFramePr>
          <p:cNvPr id="536" name="Table 526">
            <a:extLst>
              <a:ext uri="{FF2B5EF4-FFF2-40B4-BE49-F238E27FC236}">
                <a16:creationId xmlns:a16="http://schemas.microsoft.com/office/drawing/2014/main" id="{5EA92FD2-DA63-4D12-88F7-FD598D788CDD}"/>
              </a:ext>
            </a:extLst>
          </p:cNvPr>
          <p:cNvGraphicFramePr>
            <a:graphicFrameLocks noGrp="1"/>
          </p:cNvGraphicFramePr>
          <p:nvPr/>
        </p:nvGraphicFramePr>
        <p:xfrm>
          <a:off x="14098848" y="605299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7" name="Rectangle: Rounded Corners 536">
            <a:extLst>
              <a:ext uri="{FF2B5EF4-FFF2-40B4-BE49-F238E27FC236}">
                <a16:creationId xmlns:a16="http://schemas.microsoft.com/office/drawing/2014/main" id="{F1473FCC-D503-4775-9987-B9E2D6C190C0}"/>
              </a:ext>
            </a:extLst>
          </p:cNvPr>
          <p:cNvSpPr/>
          <p:nvPr/>
        </p:nvSpPr>
        <p:spPr>
          <a:xfrm>
            <a:off x="22439927" y="9263228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Sunday</a:t>
            </a:r>
          </a:p>
        </p:txBody>
      </p:sp>
      <p:graphicFrame>
        <p:nvGraphicFramePr>
          <p:cNvPr id="538" name="Table 526">
            <a:extLst>
              <a:ext uri="{FF2B5EF4-FFF2-40B4-BE49-F238E27FC236}">
                <a16:creationId xmlns:a16="http://schemas.microsoft.com/office/drawing/2014/main" id="{6C0EFDD8-6F57-4D70-A037-BAC961600F78}"/>
              </a:ext>
            </a:extLst>
          </p:cNvPr>
          <p:cNvGraphicFramePr>
            <a:graphicFrameLocks noGrp="1"/>
          </p:cNvGraphicFramePr>
          <p:nvPr/>
        </p:nvGraphicFramePr>
        <p:xfrm>
          <a:off x="14066931" y="9983300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grpSp>
        <p:nvGrpSpPr>
          <p:cNvPr id="16" name="Group 15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25459160" y="1068614"/>
            <a:ext cx="1144165" cy="16347327"/>
            <a:chOff x="25152525" y="1026274"/>
            <a:chExt cx="1144165" cy="16347327"/>
          </a:xfrm>
        </p:grpSpPr>
        <p:sp>
          <p:nvSpPr>
            <p:cNvPr id="17" name="Rectangle: Rounded Corners 16">
              <a:hlinkClick r:id="rId2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163660" y="1026274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18" name="Rectangle: Rounded Corners 17">
              <a:hlinkClick r:id="rId3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163660" y="243648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19" name="Rectangle: Rounded Corners 18">
              <a:hlinkClick r:id="rId4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 userDrawn="1"/>
          </p:nvSpPr>
          <p:spPr>
            <a:xfrm>
              <a:off x="25163660" y="380617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0" name="Rectangle: Rounded Corners 19">
              <a:hlinkClick r:id="rId5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1" name="Rectangle: Rounded Corners 20">
              <a:hlinkClick r:id="rId6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2" name="Rectangle: Rounded Corners 21">
              <a:hlinkClick r:id="rId7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3" name="Rectangle: Rounded Corners 22">
              <a:hlinkClick r:id="rId8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4" name="Rectangle: Rounded Corners 23">
              <a:hlinkClick r:id="rId9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5" name="Rectangle: Rounded Corners 24">
              <a:hlinkClick r:id="rId10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6" name="Rectangle: Rounded Corners 25">
              <a:hlinkClick r:id="rId11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7" name="Rectangle: Rounded Corners 26">
              <a:hlinkClick r:id="rId12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8" name="Rectangle: Rounded Corners 27">
              <a:hlinkClick r:id="rId13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322461" y="1102003"/>
            <a:ext cx="26039544" cy="16332743"/>
            <a:chOff x="257146" y="1040858"/>
            <a:chExt cx="26039544" cy="16332743"/>
          </a:xfrm>
        </p:grpSpPr>
        <p:sp>
          <p:nvSpPr>
            <p:cNvPr id="30" name="Rectangle: Rounded Corners 16">
              <a:hlinkClick r:id="rId2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7146" y="104085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1" name="Rectangle: Rounded Corners 17">
              <a:hlinkClick r:id="rId3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7146" y="241054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2" name="Rectangle: Rounded Corners 18">
              <a:hlinkClick r:id="rId4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257146" y="378023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3" name="Rectangle: Rounded Corners 19">
              <a:hlinkClick r:id="rId5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7146" y="514002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4" name="Rectangle: Rounded Corners 20">
              <a:hlinkClick r:id="rId6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7146" y="651961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5" name="Rectangle: Rounded Corners 21">
              <a:hlinkClick r:id="rId7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7146" y="789920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6" name="Rectangle: Rounded Corners 22">
              <a:hlinkClick r:id="rId8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7146" y="9231495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7" name="Rectangle: Rounded Corners 23">
              <a:hlinkClick r:id="rId9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8" name="Rectangle: Rounded Corners 24">
              <a:hlinkClick r:id="rId10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9" name="Rectangle: Rounded Corners 25">
              <a:hlinkClick r:id="rId11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0" name="Rectangle: Rounded Corners 26">
              <a:hlinkClick r:id="rId12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1" name="Rectangle: Rounded Corners 27">
              <a:hlinkClick r:id="rId13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sp>
        <p:nvSpPr>
          <p:cNvPr id="42" name="Rectangle: Top Corners Rounded 61">
            <a:hlinkClick r:id="rId14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447800" y="2667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93472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ageCurlDouble"/>
      </p:transition>
    </mc:Choice>
    <mc:Fallback xmlns="">
      <p:transition spd="slow" advClick="0">
        <p:fade/>
      </p:transition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Rounded Corners 9">
            <a:hlinkClick r:id="" action="ppaction://noaction"/>
            <a:extLst>
              <a:ext uri="{FF2B5EF4-FFF2-40B4-BE49-F238E27FC236}">
                <a16:creationId xmlns:a16="http://schemas.microsoft.com/office/drawing/2014/main" id="{446C6CE9-07F3-4FF5-93FF-C749C9E8A595}"/>
              </a:ext>
            </a:extLst>
          </p:cNvPr>
          <p:cNvSpPr/>
          <p:nvPr/>
        </p:nvSpPr>
        <p:spPr>
          <a:xfrm>
            <a:off x="25698450" y="10686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hlinkClick r:id="" action="ppaction://noaction"/>
            <a:extLst>
              <a:ext uri="{FF2B5EF4-FFF2-40B4-BE49-F238E27FC236}">
                <a16:creationId xmlns:a16="http://schemas.microsoft.com/office/drawing/2014/main" id="{8255F68B-2F1A-4CD9-A876-123357C575D6}"/>
              </a:ext>
            </a:extLst>
          </p:cNvPr>
          <p:cNvSpPr/>
          <p:nvPr/>
        </p:nvSpPr>
        <p:spPr>
          <a:xfrm>
            <a:off x="25698450" y="243408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hlinkClick r:id="" action="ppaction://noaction"/>
            <a:extLst>
              <a:ext uri="{FF2B5EF4-FFF2-40B4-BE49-F238E27FC236}">
                <a16:creationId xmlns:a16="http://schemas.microsoft.com/office/drawing/2014/main" id="{F7790886-A193-4B09-A3A6-0132E7DA88A9}"/>
              </a:ext>
            </a:extLst>
          </p:cNvPr>
          <p:cNvSpPr/>
          <p:nvPr/>
        </p:nvSpPr>
        <p:spPr>
          <a:xfrm>
            <a:off x="25698450" y="379955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hlinkClick r:id="" action="ppaction://noaction"/>
            <a:extLst>
              <a:ext uri="{FF2B5EF4-FFF2-40B4-BE49-F238E27FC236}">
                <a16:creationId xmlns:a16="http://schemas.microsoft.com/office/drawing/2014/main" id="{5AF01227-4BF8-4787-B84A-203E86E662C5}"/>
              </a:ext>
            </a:extLst>
          </p:cNvPr>
          <p:cNvSpPr/>
          <p:nvPr/>
        </p:nvSpPr>
        <p:spPr>
          <a:xfrm>
            <a:off x="25698450" y="516502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hlinkClick r:id="" action="ppaction://noaction"/>
            <a:extLst>
              <a:ext uri="{FF2B5EF4-FFF2-40B4-BE49-F238E27FC236}">
                <a16:creationId xmlns:a16="http://schemas.microsoft.com/office/drawing/2014/main" id="{7BFE6CA8-572E-4F3E-9539-BBE1CE79CCF5}"/>
              </a:ext>
            </a:extLst>
          </p:cNvPr>
          <p:cNvSpPr/>
          <p:nvPr/>
        </p:nvSpPr>
        <p:spPr>
          <a:xfrm>
            <a:off x="25698450" y="653049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hlinkClick r:id="" action="ppaction://noaction"/>
            <a:extLst>
              <a:ext uri="{FF2B5EF4-FFF2-40B4-BE49-F238E27FC236}">
                <a16:creationId xmlns:a16="http://schemas.microsoft.com/office/drawing/2014/main" id="{1BFD18DA-2C6D-4619-8ED1-4C04808E9755}"/>
              </a:ext>
            </a:extLst>
          </p:cNvPr>
          <p:cNvSpPr/>
          <p:nvPr/>
        </p:nvSpPr>
        <p:spPr>
          <a:xfrm>
            <a:off x="25698450" y="789596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hlinkClick r:id="" action="ppaction://noaction"/>
            <a:extLst>
              <a:ext uri="{FF2B5EF4-FFF2-40B4-BE49-F238E27FC236}">
                <a16:creationId xmlns:a16="http://schemas.microsoft.com/office/drawing/2014/main" id="{D45A448A-6A4F-40F2-8A70-2EAD84357E48}"/>
              </a:ext>
            </a:extLst>
          </p:cNvPr>
          <p:cNvSpPr/>
          <p:nvPr/>
        </p:nvSpPr>
        <p:spPr>
          <a:xfrm>
            <a:off x="25698450" y="926143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hlinkClick r:id="" action="ppaction://noaction"/>
            <a:extLst>
              <a:ext uri="{FF2B5EF4-FFF2-40B4-BE49-F238E27FC236}">
                <a16:creationId xmlns:a16="http://schemas.microsoft.com/office/drawing/2014/main" id="{2BE8278F-BB92-41BF-9083-BD8B17BD9AC2}"/>
              </a:ext>
            </a:extLst>
          </p:cNvPr>
          <p:cNvSpPr/>
          <p:nvPr/>
        </p:nvSpPr>
        <p:spPr>
          <a:xfrm>
            <a:off x="25698450" y="1062690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hlinkClick r:id="" action="ppaction://noaction"/>
            <a:extLst>
              <a:ext uri="{FF2B5EF4-FFF2-40B4-BE49-F238E27FC236}">
                <a16:creationId xmlns:a16="http://schemas.microsoft.com/office/drawing/2014/main" id="{5CB04BD4-E02D-4798-A26C-BEC145AB49DB}"/>
              </a:ext>
            </a:extLst>
          </p:cNvPr>
          <p:cNvSpPr/>
          <p:nvPr/>
        </p:nvSpPr>
        <p:spPr>
          <a:xfrm>
            <a:off x="25698450" y="1199237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hlinkClick r:id="" action="ppaction://noaction"/>
            <a:extLst>
              <a:ext uri="{FF2B5EF4-FFF2-40B4-BE49-F238E27FC236}">
                <a16:creationId xmlns:a16="http://schemas.microsoft.com/office/drawing/2014/main" id="{960EAC65-8800-4CAD-9FE7-2E32EA1A6592}"/>
              </a:ext>
            </a:extLst>
          </p:cNvPr>
          <p:cNvSpPr/>
          <p:nvPr/>
        </p:nvSpPr>
        <p:spPr>
          <a:xfrm>
            <a:off x="25698450" y="1335784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hlinkClick r:id="" action="ppaction://noaction"/>
            <a:extLst>
              <a:ext uri="{FF2B5EF4-FFF2-40B4-BE49-F238E27FC236}">
                <a16:creationId xmlns:a16="http://schemas.microsoft.com/office/drawing/2014/main" id="{DFA1BB0B-267B-4951-8EA3-AF3B56A46A59}"/>
              </a:ext>
            </a:extLst>
          </p:cNvPr>
          <p:cNvSpPr/>
          <p:nvPr/>
        </p:nvSpPr>
        <p:spPr>
          <a:xfrm>
            <a:off x="25698450" y="147233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hlinkClick r:id="" action="ppaction://noaction"/>
            <a:extLst>
              <a:ext uri="{FF2B5EF4-FFF2-40B4-BE49-F238E27FC236}">
                <a16:creationId xmlns:a16="http://schemas.microsoft.com/office/drawing/2014/main" id="{275EA8BE-60B0-4FF0-BA96-129F69F22E06}"/>
              </a:ext>
            </a:extLst>
          </p:cNvPr>
          <p:cNvSpPr/>
          <p:nvPr/>
        </p:nvSpPr>
        <p:spPr>
          <a:xfrm>
            <a:off x="25698450" y="16088788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22D3A13-EEE1-4B15-9C0B-5DC1A3E619F0}"/>
              </a:ext>
            </a:extLst>
          </p:cNvPr>
          <p:cNvSpPr/>
          <p:nvPr/>
        </p:nvSpPr>
        <p:spPr>
          <a:xfrm>
            <a:off x="23795500" y="16088788"/>
            <a:ext cx="1691586" cy="1456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 59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8F9B818D-929E-4ECD-A2BA-1263EA0889E7}"/>
              </a:ext>
            </a:extLst>
          </p:cNvPr>
          <p:cNvSpPr/>
          <p:nvPr/>
        </p:nvSpPr>
        <p:spPr>
          <a:xfrm>
            <a:off x="1116239" y="16270514"/>
            <a:ext cx="1248228" cy="12748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: Top Corners Rounded 61">
            <a:hlinkClick r:id="rId2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447800" y="2667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bject 2">
            <a:extLst>
              <a:ext uri="{FF2B5EF4-FFF2-40B4-BE49-F238E27FC236}">
                <a16:creationId xmlns:a16="http://schemas.microsoft.com/office/drawing/2014/main" id="{A7843B35-D7B0-42AB-9877-BA97342BDBE4}"/>
              </a:ext>
            </a:extLst>
          </p:cNvPr>
          <p:cNvSpPr txBox="1"/>
          <p:nvPr/>
        </p:nvSpPr>
        <p:spPr>
          <a:xfrm>
            <a:off x="3067050" y="1349288"/>
            <a:ext cx="6426393" cy="763029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25400" algn="ctr">
              <a:spcBef>
                <a:spcPts val="190"/>
              </a:spcBef>
            </a:pPr>
            <a:r>
              <a:rPr sz="4800" b="1" spc="-10" dirty="0">
                <a:latin typeface="Calibri"/>
                <a:cs typeface="Calibri"/>
              </a:rPr>
              <a:t>Goal</a:t>
            </a:r>
            <a:r>
              <a:rPr sz="4800" b="1" spc="-70" dirty="0">
                <a:latin typeface="Calibri"/>
                <a:cs typeface="Calibri"/>
              </a:rPr>
              <a:t> </a:t>
            </a:r>
            <a:r>
              <a:rPr sz="4800" b="1" spc="-10" dirty="0">
                <a:latin typeface="Calibri"/>
                <a:cs typeface="Calibri"/>
              </a:rPr>
              <a:t>Classification</a:t>
            </a:r>
            <a:endParaRPr sz="4800" dirty="0">
              <a:latin typeface="Calibri"/>
              <a:cs typeface="Calibri"/>
            </a:endParaRPr>
          </a:p>
        </p:txBody>
      </p:sp>
      <p:graphicFrame>
        <p:nvGraphicFramePr>
          <p:cNvPr id="33" name="object 5">
            <a:extLst>
              <a:ext uri="{FF2B5EF4-FFF2-40B4-BE49-F238E27FC236}">
                <a16:creationId xmlns:a16="http://schemas.microsoft.com/office/drawing/2014/main" id="{A02703A7-9334-429C-9DFA-A74E27BB1720}"/>
              </a:ext>
            </a:extLst>
          </p:cNvPr>
          <p:cNvGraphicFramePr>
            <a:graphicFrameLocks noGrp="1"/>
          </p:cNvGraphicFramePr>
          <p:nvPr/>
        </p:nvGraphicFramePr>
        <p:xfrm>
          <a:off x="1217932" y="2386786"/>
          <a:ext cx="11329025" cy="78405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245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6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55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17101">
                <a:tc>
                  <a:txBody>
                    <a:bodyPr/>
                    <a:lstStyle/>
                    <a:p>
                      <a:pPr algn="ctr">
                        <a:lnSpc>
                          <a:spcPts val="124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1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st 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Most</a:t>
                      </a:r>
                      <a:r>
                        <a:rPr sz="2400" spc="-9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Urgent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ts val="124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2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nd</a:t>
                      </a:r>
                      <a:r>
                        <a:rPr sz="2400" spc="127" baseline="27777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Urgent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 w="6350">
                      <a:noFill/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2319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  <a:lnT>
                      <a:noFill/>
                    </a:lnT>
                    <a:lnB w="635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  <a:lnT w="6350">
                      <a:noFill/>
                      <a:prstDash val="solid"/>
                    </a:lnT>
                    <a:lnB w="635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026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140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3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rd</a:t>
                      </a:r>
                      <a:r>
                        <a:rPr sz="2400" spc="127" baseline="27777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Important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T w="6350">
                      <a:noFill/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  <a:p>
                      <a:pPr marL="635" algn="ctr">
                        <a:lnSpc>
                          <a:spcPts val="140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4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th 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Not</a:t>
                      </a:r>
                      <a:r>
                        <a:rPr sz="2400" spc="-8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Important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T w="6350">
                      <a:noFill/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1" name="object 3">
            <a:extLst>
              <a:ext uri="{FF2B5EF4-FFF2-40B4-BE49-F238E27FC236}">
                <a16:creationId xmlns:a16="http://schemas.microsoft.com/office/drawing/2014/main" id="{B3BF3BDB-0074-43B2-B87B-F25407F3CCCC}"/>
              </a:ext>
            </a:extLst>
          </p:cNvPr>
          <p:cNvSpPr/>
          <p:nvPr/>
        </p:nvSpPr>
        <p:spPr>
          <a:xfrm>
            <a:off x="1128430" y="2597186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4" name="object 6">
            <a:extLst>
              <a:ext uri="{FF2B5EF4-FFF2-40B4-BE49-F238E27FC236}">
                <a16:creationId xmlns:a16="http://schemas.microsoft.com/office/drawing/2014/main" id="{21E2FD4A-C6E7-4B43-A044-B0A09935A1AD}"/>
              </a:ext>
            </a:extLst>
          </p:cNvPr>
          <p:cNvSpPr/>
          <p:nvPr/>
        </p:nvSpPr>
        <p:spPr>
          <a:xfrm>
            <a:off x="1174149" y="10358201"/>
            <a:ext cx="5434721" cy="6123022"/>
          </a:xfrm>
          <a:custGeom>
            <a:avLst/>
            <a:gdLst/>
            <a:ahLst/>
            <a:cxnLst/>
            <a:rect l="l" t="t" r="r" b="b"/>
            <a:pathLst>
              <a:path w="2962275" h="3431540">
                <a:moveTo>
                  <a:pt x="0" y="3431159"/>
                </a:moveTo>
                <a:lnTo>
                  <a:pt x="2961766" y="3431159"/>
                </a:lnTo>
                <a:lnTo>
                  <a:pt x="2961766" y="0"/>
                </a:lnTo>
                <a:lnTo>
                  <a:pt x="0" y="0"/>
                </a:lnTo>
                <a:lnTo>
                  <a:pt x="0" y="3431159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5" name="object 7">
            <a:extLst>
              <a:ext uri="{FF2B5EF4-FFF2-40B4-BE49-F238E27FC236}">
                <a16:creationId xmlns:a16="http://schemas.microsoft.com/office/drawing/2014/main" id="{1DA04D45-AB27-4535-801A-EBB6F25212E6}"/>
              </a:ext>
            </a:extLst>
          </p:cNvPr>
          <p:cNvSpPr/>
          <p:nvPr/>
        </p:nvSpPr>
        <p:spPr>
          <a:xfrm>
            <a:off x="1259497" y="10452544"/>
            <a:ext cx="5193566" cy="342900"/>
          </a:xfrm>
          <a:custGeom>
            <a:avLst/>
            <a:gdLst/>
            <a:ahLst/>
            <a:cxnLst/>
            <a:rect l="l" t="t" r="r" b="b"/>
            <a:pathLst>
              <a:path w="2830829" h="171450">
                <a:moveTo>
                  <a:pt x="0" y="170992"/>
                </a:moveTo>
                <a:lnTo>
                  <a:pt x="2830703" y="170992"/>
                </a:lnTo>
                <a:lnTo>
                  <a:pt x="2830703" y="0"/>
                </a:lnTo>
                <a:lnTo>
                  <a:pt x="0" y="0"/>
                </a:lnTo>
                <a:lnTo>
                  <a:pt x="0" y="170992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6" name="object 8">
            <a:extLst>
              <a:ext uri="{FF2B5EF4-FFF2-40B4-BE49-F238E27FC236}">
                <a16:creationId xmlns:a16="http://schemas.microsoft.com/office/drawing/2014/main" id="{263F33B8-7CE9-4385-82D8-ADE8AFAC5EB1}"/>
              </a:ext>
            </a:extLst>
          </p:cNvPr>
          <p:cNvSpPr/>
          <p:nvPr/>
        </p:nvSpPr>
        <p:spPr>
          <a:xfrm>
            <a:off x="6820235" y="10358201"/>
            <a:ext cx="5681004" cy="6123022"/>
          </a:xfrm>
          <a:custGeom>
            <a:avLst/>
            <a:gdLst/>
            <a:ahLst/>
            <a:cxnLst/>
            <a:rect l="l" t="t" r="r" b="b"/>
            <a:pathLst>
              <a:path w="3254375" h="3431540">
                <a:moveTo>
                  <a:pt x="0" y="3431159"/>
                </a:moveTo>
                <a:lnTo>
                  <a:pt x="3254375" y="3431159"/>
                </a:lnTo>
                <a:lnTo>
                  <a:pt x="3254375" y="0"/>
                </a:lnTo>
                <a:lnTo>
                  <a:pt x="0" y="0"/>
                </a:lnTo>
                <a:lnTo>
                  <a:pt x="0" y="3431159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8" name="object 10">
            <a:extLst>
              <a:ext uri="{FF2B5EF4-FFF2-40B4-BE49-F238E27FC236}">
                <a16:creationId xmlns:a16="http://schemas.microsoft.com/office/drawing/2014/main" id="{D74C18D9-9F6D-4E04-8FC5-58A05AFB1F12}"/>
              </a:ext>
            </a:extLst>
          </p:cNvPr>
          <p:cNvSpPr/>
          <p:nvPr/>
        </p:nvSpPr>
        <p:spPr>
          <a:xfrm>
            <a:off x="1128430" y="1044045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0" name="object 12">
            <a:extLst>
              <a:ext uri="{FF2B5EF4-FFF2-40B4-BE49-F238E27FC236}">
                <a16:creationId xmlns:a16="http://schemas.microsoft.com/office/drawing/2014/main" id="{E6BF1142-E064-4903-AE86-F24DC26A8991}"/>
              </a:ext>
            </a:extLst>
          </p:cNvPr>
          <p:cNvSpPr/>
          <p:nvPr/>
        </p:nvSpPr>
        <p:spPr>
          <a:xfrm>
            <a:off x="7423822" y="1044045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3" name="object 15">
            <a:extLst>
              <a:ext uri="{FF2B5EF4-FFF2-40B4-BE49-F238E27FC236}">
                <a16:creationId xmlns:a16="http://schemas.microsoft.com/office/drawing/2014/main" id="{F77D01BA-E477-42CE-85EB-7829C8ED25B8}"/>
              </a:ext>
            </a:extLst>
          </p:cNvPr>
          <p:cNvSpPr/>
          <p:nvPr/>
        </p:nvSpPr>
        <p:spPr>
          <a:xfrm>
            <a:off x="111623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4" name="object 16">
            <a:extLst>
              <a:ext uri="{FF2B5EF4-FFF2-40B4-BE49-F238E27FC236}">
                <a16:creationId xmlns:a16="http://schemas.microsoft.com/office/drawing/2014/main" id="{AFB6542E-FD74-4A5F-95CC-78FD45BE46E8}"/>
              </a:ext>
            </a:extLst>
          </p:cNvPr>
          <p:cNvSpPr/>
          <p:nvPr/>
        </p:nvSpPr>
        <p:spPr>
          <a:xfrm>
            <a:off x="111623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7" name="object 19">
            <a:extLst>
              <a:ext uri="{FF2B5EF4-FFF2-40B4-BE49-F238E27FC236}">
                <a16:creationId xmlns:a16="http://schemas.microsoft.com/office/drawing/2014/main" id="{4854EE60-2782-4E9C-9390-D4FF5F08A77E}"/>
              </a:ext>
            </a:extLst>
          </p:cNvPr>
          <p:cNvSpPr/>
          <p:nvPr/>
        </p:nvSpPr>
        <p:spPr>
          <a:xfrm>
            <a:off x="7051964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0" name="object 22">
            <a:extLst>
              <a:ext uri="{FF2B5EF4-FFF2-40B4-BE49-F238E27FC236}">
                <a16:creationId xmlns:a16="http://schemas.microsoft.com/office/drawing/2014/main" id="{C87A5974-E205-4B03-BC37-AEF7EA800BED}"/>
              </a:ext>
            </a:extLst>
          </p:cNvPr>
          <p:cNvSpPr/>
          <p:nvPr/>
        </p:nvSpPr>
        <p:spPr>
          <a:xfrm>
            <a:off x="741162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3" name="object 25">
            <a:extLst>
              <a:ext uri="{FF2B5EF4-FFF2-40B4-BE49-F238E27FC236}">
                <a16:creationId xmlns:a16="http://schemas.microsoft.com/office/drawing/2014/main" id="{4B47CB9A-3CF7-4B6F-ABCF-C72A09243204}"/>
              </a:ext>
            </a:extLst>
          </p:cNvPr>
          <p:cNvSpPr/>
          <p:nvPr/>
        </p:nvSpPr>
        <p:spPr>
          <a:xfrm>
            <a:off x="13935620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4" name="object 26">
            <a:extLst>
              <a:ext uri="{FF2B5EF4-FFF2-40B4-BE49-F238E27FC236}">
                <a16:creationId xmlns:a16="http://schemas.microsoft.com/office/drawing/2014/main" id="{739C951D-1F43-428D-AE98-1AF368E07A68}"/>
              </a:ext>
            </a:extLst>
          </p:cNvPr>
          <p:cNvSpPr/>
          <p:nvPr/>
        </p:nvSpPr>
        <p:spPr>
          <a:xfrm>
            <a:off x="13935620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graphicFrame>
        <p:nvGraphicFramePr>
          <p:cNvPr id="221" name="Table 3">
            <a:extLst>
              <a:ext uri="{FF2B5EF4-FFF2-40B4-BE49-F238E27FC236}">
                <a16:creationId xmlns:a16="http://schemas.microsoft.com/office/drawing/2014/main" id="{D47B43EA-9621-4B23-B48A-E337E935E4F0}"/>
              </a:ext>
            </a:extLst>
          </p:cNvPr>
          <p:cNvGraphicFramePr>
            <a:graphicFrameLocks noGrp="1"/>
          </p:cNvGraphicFramePr>
          <p:nvPr/>
        </p:nvGraphicFramePr>
        <p:xfrm>
          <a:off x="14774874" y="2597186"/>
          <a:ext cx="10062414" cy="135573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8111">
                  <a:extLst>
                    <a:ext uri="{9D8B030D-6E8A-4147-A177-3AD203B41FA5}">
                      <a16:colId xmlns:a16="http://schemas.microsoft.com/office/drawing/2014/main" val="329328549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858216296"/>
                    </a:ext>
                  </a:extLst>
                </a:gridCol>
                <a:gridCol w="3085341">
                  <a:extLst>
                    <a:ext uri="{9D8B030D-6E8A-4147-A177-3AD203B41FA5}">
                      <a16:colId xmlns:a16="http://schemas.microsoft.com/office/drawing/2014/main" val="2773723347"/>
                    </a:ext>
                  </a:extLst>
                </a:gridCol>
                <a:gridCol w="457847">
                  <a:extLst>
                    <a:ext uri="{9D8B030D-6E8A-4147-A177-3AD203B41FA5}">
                      <a16:colId xmlns:a16="http://schemas.microsoft.com/office/drawing/2014/main" val="3970924410"/>
                    </a:ext>
                  </a:extLst>
                </a:gridCol>
                <a:gridCol w="5712835">
                  <a:extLst>
                    <a:ext uri="{9D8B030D-6E8A-4147-A177-3AD203B41FA5}">
                      <a16:colId xmlns:a16="http://schemas.microsoft.com/office/drawing/2014/main" val="3653340704"/>
                    </a:ext>
                  </a:extLst>
                </a:gridCol>
              </a:tblGrid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10950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4194046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0321369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0016852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833699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7389317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85456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9126564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5621459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1653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009620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354245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112960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7287625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537558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566917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8250689"/>
                  </a:ext>
                </a:extLst>
              </a:tr>
            </a:tbl>
          </a:graphicData>
        </a:graphic>
      </p:graphicFrame>
      <p:sp>
        <p:nvSpPr>
          <p:cNvPr id="222" name="object 2">
            <a:extLst>
              <a:ext uri="{FF2B5EF4-FFF2-40B4-BE49-F238E27FC236}">
                <a16:creationId xmlns:a16="http://schemas.microsoft.com/office/drawing/2014/main" id="{76C1F3F8-23F1-4DE6-9536-DE5F080AFA19}"/>
              </a:ext>
            </a:extLst>
          </p:cNvPr>
          <p:cNvSpPr txBox="1"/>
          <p:nvPr/>
        </p:nvSpPr>
        <p:spPr>
          <a:xfrm>
            <a:off x="18086105" y="1447616"/>
            <a:ext cx="4163630" cy="763029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25400" algn="ctr">
              <a:spcBef>
                <a:spcPts val="190"/>
              </a:spcBef>
            </a:pPr>
            <a:r>
              <a:rPr lang="en-ZA" sz="4800" b="1" spc="-10" dirty="0">
                <a:latin typeface="Calibri"/>
                <a:cs typeface="Calibri"/>
              </a:rPr>
              <a:t>To Do</a:t>
            </a:r>
            <a:endParaRPr sz="4800" dirty="0">
              <a:latin typeface="Calibri"/>
              <a:cs typeface="Calibri"/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25459160" y="1068614"/>
            <a:ext cx="1144165" cy="16347327"/>
            <a:chOff x="25152525" y="1026274"/>
            <a:chExt cx="1144165" cy="16347327"/>
          </a:xfrm>
        </p:grpSpPr>
        <p:sp>
          <p:nvSpPr>
            <p:cNvPr id="39" name="Rectangle: Rounded Corners 16">
              <a:hlinkClick r:id="rId3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163660" y="1026274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1" name="Rectangle: Rounded Corners 17">
              <a:hlinkClick r:id="rId4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163660" y="243648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2" name="Rectangle: Rounded Corners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 userDrawn="1"/>
          </p:nvSpPr>
          <p:spPr>
            <a:xfrm>
              <a:off x="25163660" y="380617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5" name="Rectangle: Rounded Corners 19">
              <a:hlinkClick r:id="rId6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6" name="Rectangle: Rounded Corners 20">
              <a:hlinkClick r:id="rId7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8" name="Rectangle: Rounded Corners 21">
              <a:hlinkClick r:id="rId8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9" name="Rectangle: Rounded Corners 22">
              <a:hlinkClick r:id="rId9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1" name="Rectangle: Rounded Corners 23">
              <a:hlinkClick r:id="rId10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2" name="Rectangle: Rounded Corners 24">
              <a:hlinkClick r:id="rId11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5" name="Rectangle: Rounded Corners 25">
              <a:hlinkClick r:id="rId12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6" name="Rectangle: Rounded Corners 26">
              <a:hlinkClick r:id="rId13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7" name="Rectangle: Rounded Corners 27">
              <a:hlinkClick r:id="rId14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322461" y="1102003"/>
            <a:ext cx="26039544" cy="16332743"/>
            <a:chOff x="257146" y="1040858"/>
            <a:chExt cx="26039544" cy="16332743"/>
          </a:xfrm>
        </p:grpSpPr>
        <p:sp>
          <p:nvSpPr>
            <p:cNvPr id="61" name="Rectangle: Rounded Corners 16">
              <a:hlinkClick r:id="rId3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7146" y="104085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3" name="Rectangle: Rounded Corners 17">
              <a:hlinkClick r:id="rId4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7146" y="241054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4" name="Rectangle: Rounded Corners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257146" y="378023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5" name="Rectangle: Rounded Corners 19">
              <a:hlinkClick r:id="rId6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7146" y="514002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6" name="Rectangle: Rounded Corners 20">
              <a:hlinkClick r:id="rId7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7146" y="651961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7" name="Rectangle: Rounded Corners 21">
              <a:hlinkClick r:id="rId8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7146" y="789920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8" name="Rectangle: Rounded Corners 22">
              <a:hlinkClick r:id="rId9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7146" y="9231495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9" name="Rectangle: Rounded Corners 23">
              <a:hlinkClick r:id="rId10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0" name="Rectangle: Rounded Corners 24">
              <a:hlinkClick r:id="rId11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1" name="Rectangle: Rounded Corners 25">
              <a:hlinkClick r:id="rId12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2" name="Rectangle: Rounded Corners 26">
              <a:hlinkClick r:id="rId13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3" name="Rectangle: Rounded Corners 27">
              <a:hlinkClick r:id="rId14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sp>
        <p:nvSpPr>
          <p:cNvPr id="74" name="Rectangle: Top Corners Rounded 61">
            <a:hlinkClick r:id="rId2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600200" y="4191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2445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Rectangle: Rounded Corners 524">
            <a:extLst>
              <a:ext uri="{FF2B5EF4-FFF2-40B4-BE49-F238E27FC236}">
                <a16:creationId xmlns:a16="http://schemas.microsoft.com/office/drawing/2014/main" id="{22661A40-0095-4402-BD28-29A32DFFC778}"/>
              </a:ext>
            </a:extLst>
          </p:cNvPr>
          <p:cNvSpPr/>
          <p:nvPr/>
        </p:nvSpPr>
        <p:spPr>
          <a:xfrm>
            <a:off x="1193035" y="1386053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Monday</a:t>
            </a:r>
          </a:p>
        </p:txBody>
      </p:sp>
      <p:graphicFrame>
        <p:nvGraphicFramePr>
          <p:cNvPr id="526" name="Table 526">
            <a:extLst>
              <a:ext uri="{FF2B5EF4-FFF2-40B4-BE49-F238E27FC236}">
                <a16:creationId xmlns:a16="http://schemas.microsoft.com/office/drawing/2014/main" id="{EF55DA1B-51F7-4344-838D-CDDB98178A93}"/>
              </a:ext>
            </a:extLst>
          </p:cNvPr>
          <p:cNvGraphicFramePr>
            <a:graphicFrameLocks noGrp="1"/>
          </p:cNvGraphicFramePr>
          <p:nvPr/>
        </p:nvGraphicFramePr>
        <p:xfrm>
          <a:off x="1224952" y="2106125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27" name="Rectangle: Rounded Corners 526">
            <a:extLst>
              <a:ext uri="{FF2B5EF4-FFF2-40B4-BE49-F238E27FC236}">
                <a16:creationId xmlns:a16="http://schemas.microsoft.com/office/drawing/2014/main" id="{802E2183-6E26-45DC-AA78-441749E0C855}"/>
              </a:ext>
            </a:extLst>
          </p:cNvPr>
          <p:cNvSpPr/>
          <p:nvPr/>
        </p:nvSpPr>
        <p:spPr>
          <a:xfrm>
            <a:off x="1224952" y="533292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Tuesday</a:t>
            </a:r>
          </a:p>
        </p:txBody>
      </p:sp>
      <p:graphicFrame>
        <p:nvGraphicFramePr>
          <p:cNvPr id="528" name="Table 526">
            <a:extLst>
              <a:ext uri="{FF2B5EF4-FFF2-40B4-BE49-F238E27FC236}">
                <a16:creationId xmlns:a16="http://schemas.microsoft.com/office/drawing/2014/main" id="{F3E6595C-8942-44BC-8112-AE82E4B2E65B}"/>
              </a:ext>
            </a:extLst>
          </p:cNvPr>
          <p:cNvGraphicFramePr>
            <a:graphicFrameLocks noGrp="1"/>
          </p:cNvGraphicFramePr>
          <p:nvPr/>
        </p:nvGraphicFramePr>
        <p:xfrm>
          <a:off x="1256869" y="605299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29" name="Rectangle: Rounded Corners 528">
            <a:extLst>
              <a:ext uri="{FF2B5EF4-FFF2-40B4-BE49-F238E27FC236}">
                <a16:creationId xmlns:a16="http://schemas.microsoft.com/office/drawing/2014/main" id="{F554E60D-9173-4374-9DC7-AE52FD0068D8}"/>
              </a:ext>
            </a:extLst>
          </p:cNvPr>
          <p:cNvSpPr/>
          <p:nvPr/>
        </p:nvSpPr>
        <p:spPr>
          <a:xfrm>
            <a:off x="1193035" y="9263228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Wednesday</a:t>
            </a:r>
          </a:p>
        </p:txBody>
      </p:sp>
      <p:graphicFrame>
        <p:nvGraphicFramePr>
          <p:cNvPr id="530" name="Table 526">
            <a:extLst>
              <a:ext uri="{FF2B5EF4-FFF2-40B4-BE49-F238E27FC236}">
                <a16:creationId xmlns:a16="http://schemas.microsoft.com/office/drawing/2014/main" id="{FA60CCC5-059D-4492-AE4E-7A25D734EC17}"/>
              </a:ext>
            </a:extLst>
          </p:cNvPr>
          <p:cNvGraphicFramePr>
            <a:graphicFrameLocks noGrp="1"/>
          </p:cNvGraphicFramePr>
          <p:nvPr/>
        </p:nvGraphicFramePr>
        <p:xfrm>
          <a:off x="1224952" y="9983300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1" name="Rectangle: Rounded Corners 530">
            <a:extLst>
              <a:ext uri="{FF2B5EF4-FFF2-40B4-BE49-F238E27FC236}">
                <a16:creationId xmlns:a16="http://schemas.microsoft.com/office/drawing/2014/main" id="{8D6290B4-8446-4A1C-A310-9D1E54796ED3}"/>
              </a:ext>
            </a:extLst>
          </p:cNvPr>
          <p:cNvSpPr/>
          <p:nvPr/>
        </p:nvSpPr>
        <p:spPr>
          <a:xfrm>
            <a:off x="1192526" y="1312134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Thursday</a:t>
            </a:r>
          </a:p>
        </p:txBody>
      </p:sp>
      <p:graphicFrame>
        <p:nvGraphicFramePr>
          <p:cNvPr id="532" name="Table 526">
            <a:extLst>
              <a:ext uri="{FF2B5EF4-FFF2-40B4-BE49-F238E27FC236}">
                <a16:creationId xmlns:a16="http://schemas.microsoft.com/office/drawing/2014/main" id="{D8343F4D-8B28-46AB-91B8-CE0B7F8AD754}"/>
              </a:ext>
            </a:extLst>
          </p:cNvPr>
          <p:cNvGraphicFramePr>
            <a:graphicFrameLocks noGrp="1"/>
          </p:cNvGraphicFramePr>
          <p:nvPr/>
        </p:nvGraphicFramePr>
        <p:xfrm>
          <a:off x="1224443" y="1384141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3" name="Rectangle: Rounded Corners 532">
            <a:extLst>
              <a:ext uri="{FF2B5EF4-FFF2-40B4-BE49-F238E27FC236}">
                <a16:creationId xmlns:a16="http://schemas.microsoft.com/office/drawing/2014/main" id="{C7332ED9-D87D-4C94-BE3D-A80A2F26E6FA}"/>
              </a:ext>
            </a:extLst>
          </p:cNvPr>
          <p:cNvSpPr/>
          <p:nvPr/>
        </p:nvSpPr>
        <p:spPr>
          <a:xfrm>
            <a:off x="22439927" y="1386053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Friday</a:t>
            </a:r>
          </a:p>
        </p:txBody>
      </p:sp>
      <p:graphicFrame>
        <p:nvGraphicFramePr>
          <p:cNvPr id="534" name="Table 526">
            <a:extLst>
              <a:ext uri="{FF2B5EF4-FFF2-40B4-BE49-F238E27FC236}">
                <a16:creationId xmlns:a16="http://schemas.microsoft.com/office/drawing/2014/main" id="{A4651587-3301-4BE4-B08A-A93921872368}"/>
              </a:ext>
            </a:extLst>
          </p:cNvPr>
          <p:cNvGraphicFramePr>
            <a:graphicFrameLocks noGrp="1"/>
          </p:cNvGraphicFramePr>
          <p:nvPr/>
        </p:nvGraphicFramePr>
        <p:xfrm>
          <a:off x="14066931" y="2106125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5" name="Rectangle: Rounded Corners 534">
            <a:extLst>
              <a:ext uri="{FF2B5EF4-FFF2-40B4-BE49-F238E27FC236}">
                <a16:creationId xmlns:a16="http://schemas.microsoft.com/office/drawing/2014/main" id="{D18545CF-A784-48FF-941B-96749C04EBED}"/>
              </a:ext>
            </a:extLst>
          </p:cNvPr>
          <p:cNvSpPr/>
          <p:nvPr/>
        </p:nvSpPr>
        <p:spPr>
          <a:xfrm>
            <a:off x="22408010" y="533292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Saturday</a:t>
            </a:r>
          </a:p>
        </p:txBody>
      </p:sp>
      <p:graphicFrame>
        <p:nvGraphicFramePr>
          <p:cNvPr id="536" name="Table 526">
            <a:extLst>
              <a:ext uri="{FF2B5EF4-FFF2-40B4-BE49-F238E27FC236}">
                <a16:creationId xmlns:a16="http://schemas.microsoft.com/office/drawing/2014/main" id="{5EA92FD2-DA63-4D12-88F7-FD598D788CDD}"/>
              </a:ext>
            </a:extLst>
          </p:cNvPr>
          <p:cNvGraphicFramePr>
            <a:graphicFrameLocks noGrp="1"/>
          </p:cNvGraphicFramePr>
          <p:nvPr/>
        </p:nvGraphicFramePr>
        <p:xfrm>
          <a:off x="14098848" y="605299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7" name="Rectangle: Rounded Corners 536">
            <a:extLst>
              <a:ext uri="{FF2B5EF4-FFF2-40B4-BE49-F238E27FC236}">
                <a16:creationId xmlns:a16="http://schemas.microsoft.com/office/drawing/2014/main" id="{F1473FCC-D503-4775-9987-B9E2D6C190C0}"/>
              </a:ext>
            </a:extLst>
          </p:cNvPr>
          <p:cNvSpPr/>
          <p:nvPr/>
        </p:nvSpPr>
        <p:spPr>
          <a:xfrm>
            <a:off x="22439927" y="9263228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Sunday</a:t>
            </a:r>
          </a:p>
        </p:txBody>
      </p:sp>
      <p:graphicFrame>
        <p:nvGraphicFramePr>
          <p:cNvPr id="538" name="Table 526">
            <a:extLst>
              <a:ext uri="{FF2B5EF4-FFF2-40B4-BE49-F238E27FC236}">
                <a16:creationId xmlns:a16="http://schemas.microsoft.com/office/drawing/2014/main" id="{6C0EFDD8-6F57-4D70-A037-BAC961600F78}"/>
              </a:ext>
            </a:extLst>
          </p:cNvPr>
          <p:cNvGraphicFramePr>
            <a:graphicFrameLocks noGrp="1"/>
          </p:cNvGraphicFramePr>
          <p:nvPr/>
        </p:nvGraphicFramePr>
        <p:xfrm>
          <a:off x="14066931" y="9983300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grpSp>
        <p:nvGrpSpPr>
          <p:cNvPr id="16" name="Group 15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25459160" y="1068614"/>
            <a:ext cx="1144165" cy="16347327"/>
            <a:chOff x="25152525" y="1026274"/>
            <a:chExt cx="1144165" cy="16347327"/>
          </a:xfrm>
        </p:grpSpPr>
        <p:sp>
          <p:nvSpPr>
            <p:cNvPr id="17" name="Rectangle: Rounded Corners 16">
              <a:hlinkClick r:id="rId2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163660" y="1026274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18" name="Rectangle: Rounded Corners 17">
              <a:hlinkClick r:id="rId3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163660" y="243648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19" name="Rectangle: Rounded Corners 18">
              <a:hlinkClick r:id="rId4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 userDrawn="1"/>
          </p:nvSpPr>
          <p:spPr>
            <a:xfrm>
              <a:off x="25163660" y="380617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0" name="Rectangle: Rounded Corners 19">
              <a:hlinkClick r:id="rId5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1" name="Rectangle: Rounded Corners 20">
              <a:hlinkClick r:id="rId6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2" name="Rectangle: Rounded Corners 21">
              <a:hlinkClick r:id="rId7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3" name="Rectangle: Rounded Corners 22">
              <a:hlinkClick r:id="rId8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4" name="Rectangle: Rounded Corners 23">
              <a:hlinkClick r:id="rId9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5" name="Rectangle: Rounded Corners 24">
              <a:hlinkClick r:id="rId10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6" name="Rectangle: Rounded Corners 25">
              <a:hlinkClick r:id="rId11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7" name="Rectangle: Rounded Corners 26">
              <a:hlinkClick r:id="rId12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8" name="Rectangle: Rounded Corners 27">
              <a:hlinkClick r:id="rId13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322461" y="1102003"/>
            <a:ext cx="26039544" cy="16332743"/>
            <a:chOff x="257146" y="1040858"/>
            <a:chExt cx="26039544" cy="16332743"/>
          </a:xfrm>
        </p:grpSpPr>
        <p:sp>
          <p:nvSpPr>
            <p:cNvPr id="30" name="Rectangle: Rounded Corners 16">
              <a:hlinkClick r:id="rId2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7146" y="104085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1" name="Rectangle: Rounded Corners 17">
              <a:hlinkClick r:id="rId3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7146" y="241054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2" name="Rectangle: Rounded Corners 18">
              <a:hlinkClick r:id="rId4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257146" y="378023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3" name="Rectangle: Rounded Corners 19">
              <a:hlinkClick r:id="rId5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7146" y="514002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4" name="Rectangle: Rounded Corners 20">
              <a:hlinkClick r:id="rId6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7146" y="651961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5" name="Rectangle: Rounded Corners 21">
              <a:hlinkClick r:id="rId7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7146" y="789920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6" name="Rectangle: Rounded Corners 22">
              <a:hlinkClick r:id="rId8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7146" y="9231495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7" name="Rectangle: Rounded Corners 23">
              <a:hlinkClick r:id="rId9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8" name="Rectangle: Rounded Corners 24">
              <a:hlinkClick r:id="rId10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9" name="Rectangle: Rounded Corners 25">
              <a:hlinkClick r:id="rId11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0" name="Rectangle: Rounded Corners 26">
              <a:hlinkClick r:id="rId12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1" name="Rectangle: Rounded Corners 27">
              <a:hlinkClick r:id="rId13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sp>
        <p:nvSpPr>
          <p:cNvPr id="42" name="Rectangle: Top Corners Rounded 61">
            <a:hlinkClick r:id="rId14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447800" y="2667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20568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ageCurlDouble"/>
      </p:transition>
    </mc:Choice>
    <mc:Fallback xmlns="">
      <p:transition spd="slow" advClick="0">
        <p:fade/>
      </p:transition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Rounded Corners 9">
            <a:hlinkClick r:id="" action="ppaction://noaction"/>
            <a:extLst>
              <a:ext uri="{FF2B5EF4-FFF2-40B4-BE49-F238E27FC236}">
                <a16:creationId xmlns:a16="http://schemas.microsoft.com/office/drawing/2014/main" id="{446C6CE9-07F3-4FF5-93FF-C749C9E8A595}"/>
              </a:ext>
            </a:extLst>
          </p:cNvPr>
          <p:cNvSpPr/>
          <p:nvPr/>
        </p:nvSpPr>
        <p:spPr>
          <a:xfrm>
            <a:off x="25698450" y="10686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hlinkClick r:id="" action="ppaction://noaction"/>
            <a:extLst>
              <a:ext uri="{FF2B5EF4-FFF2-40B4-BE49-F238E27FC236}">
                <a16:creationId xmlns:a16="http://schemas.microsoft.com/office/drawing/2014/main" id="{8255F68B-2F1A-4CD9-A876-123357C575D6}"/>
              </a:ext>
            </a:extLst>
          </p:cNvPr>
          <p:cNvSpPr/>
          <p:nvPr/>
        </p:nvSpPr>
        <p:spPr>
          <a:xfrm>
            <a:off x="25698450" y="243408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hlinkClick r:id="" action="ppaction://noaction"/>
            <a:extLst>
              <a:ext uri="{FF2B5EF4-FFF2-40B4-BE49-F238E27FC236}">
                <a16:creationId xmlns:a16="http://schemas.microsoft.com/office/drawing/2014/main" id="{F7790886-A193-4B09-A3A6-0132E7DA88A9}"/>
              </a:ext>
            </a:extLst>
          </p:cNvPr>
          <p:cNvSpPr/>
          <p:nvPr/>
        </p:nvSpPr>
        <p:spPr>
          <a:xfrm>
            <a:off x="25698450" y="379955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hlinkClick r:id="" action="ppaction://noaction"/>
            <a:extLst>
              <a:ext uri="{FF2B5EF4-FFF2-40B4-BE49-F238E27FC236}">
                <a16:creationId xmlns:a16="http://schemas.microsoft.com/office/drawing/2014/main" id="{5AF01227-4BF8-4787-B84A-203E86E662C5}"/>
              </a:ext>
            </a:extLst>
          </p:cNvPr>
          <p:cNvSpPr/>
          <p:nvPr/>
        </p:nvSpPr>
        <p:spPr>
          <a:xfrm>
            <a:off x="25698450" y="516502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hlinkClick r:id="" action="ppaction://noaction"/>
            <a:extLst>
              <a:ext uri="{FF2B5EF4-FFF2-40B4-BE49-F238E27FC236}">
                <a16:creationId xmlns:a16="http://schemas.microsoft.com/office/drawing/2014/main" id="{7BFE6CA8-572E-4F3E-9539-BBE1CE79CCF5}"/>
              </a:ext>
            </a:extLst>
          </p:cNvPr>
          <p:cNvSpPr/>
          <p:nvPr/>
        </p:nvSpPr>
        <p:spPr>
          <a:xfrm>
            <a:off x="25698450" y="653049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hlinkClick r:id="" action="ppaction://noaction"/>
            <a:extLst>
              <a:ext uri="{FF2B5EF4-FFF2-40B4-BE49-F238E27FC236}">
                <a16:creationId xmlns:a16="http://schemas.microsoft.com/office/drawing/2014/main" id="{1BFD18DA-2C6D-4619-8ED1-4C04808E9755}"/>
              </a:ext>
            </a:extLst>
          </p:cNvPr>
          <p:cNvSpPr/>
          <p:nvPr/>
        </p:nvSpPr>
        <p:spPr>
          <a:xfrm>
            <a:off x="25698450" y="789596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hlinkClick r:id="" action="ppaction://noaction"/>
            <a:extLst>
              <a:ext uri="{FF2B5EF4-FFF2-40B4-BE49-F238E27FC236}">
                <a16:creationId xmlns:a16="http://schemas.microsoft.com/office/drawing/2014/main" id="{D45A448A-6A4F-40F2-8A70-2EAD84357E48}"/>
              </a:ext>
            </a:extLst>
          </p:cNvPr>
          <p:cNvSpPr/>
          <p:nvPr/>
        </p:nvSpPr>
        <p:spPr>
          <a:xfrm>
            <a:off x="25698450" y="926143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hlinkClick r:id="" action="ppaction://noaction"/>
            <a:extLst>
              <a:ext uri="{FF2B5EF4-FFF2-40B4-BE49-F238E27FC236}">
                <a16:creationId xmlns:a16="http://schemas.microsoft.com/office/drawing/2014/main" id="{2BE8278F-BB92-41BF-9083-BD8B17BD9AC2}"/>
              </a:ext>
            </a:extLst>
          </p:cNvPr>
          <p:cNvSpPr/>
          <p:nvPr/>
        </p:nvSpPr>
        <p:spPr>
          <a:xfrm>
            <a:off x="25698450" y="1062690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hlinkClick r:id="" action="ppaction://noaction"/>
            <a:extLst>
              <a:ext uri="{FF2B5EF4-FFF2-40B4-BE49-F238E27FC236}">
                <a16:creationId xmlns:a16="http://schemas.microsoft.com/office/drawing/2014/main" id="{5CB04BD4-E02D-4798-A26C-BEC145AB49DB}"/>
              </a:ext>
            </a:extLst>
          </p:cNvPr>
          <p:cNvSpPr/>
          <p:nvPr/>
        </p:nvSpPr>
        <p:spPr>
          <a:xfrm>
            <a:off x="25698450" y="1199237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hlinkClick r:id="" action="ppaction://noaction"/>
            <a:extLst>
              <a:ext uri="{FF2B5EF4-FFF2-40B4-BE49-F238E27FC236}">
                <a16:creationId xmlns:a16="http://schemas.microsoft.com/office/drawing/2014/main" id="{960EAC65-8800-4CAD-9FE7-2E32EA1A6592}"/>
              </a:ext>
            </a:extLst>
          </p:cNvPr>
          <p:cNvSpPr/>
          <p:nvPr/>
        </p:nvSpPr>
        <p:spPr>
          <a:xfrm>
            <a:off x="25698450" y="1335784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hlinkClick r:id="" action="ppaction://noaction"/>
            <a:extLst>
              <a:ext uri="{FF2B5EF4-FFF2-40B4-BE49-F238E27FC236}">
                <a16:creationId xmlns:a16="http://schemas.microsoft.com/office/drawing/2014/main" id="{DFA1BB0B-267B-4951-8EA3-AF3B56A46A59}"/>
              </a:ext>
            </a:extLst>
          </p:cNvPr>
          <p:cNvSpPr/>
          <p:nvPr/>
        </p:nvSpPr>
        <p:spPr>
          <a:xfrm>
            <a:off x="25698450" y="147233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hlinkClick r:id="" action="ppaction://noaction"/>
            <a:extLst>
              <a:ext uri="{FF2B5EF4-FFF2-40B4-BE49-F238E27FC236}">
                <a16:creationId xmlns:a16="http://schemas.microsoft.com/office/drawing/2014/main" id="{275EA8BE-60B0-4FF0-BA96-129F69F22E06}"/>
              </a:ext>
            </a:extLst>
          </p:cNvPr>
          <p:cNvSpPr/>
          <p:nvPr/>
        </p:nvSpPr>
        <p:spPr>
          <a:xfrm>
            <a:off x="25698450" y="16088788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22D3A13-EEE1-4B15-9C0B-5DC1A3E619F0}"/>
              </a:ext>
            </a:extLst>
          </p:cNvPr>
          <p:cNvSpPr/>
          <p:nvPr/>
        </p:nvSpPr>
        <p:spPr>
          <a:xfrm>
            <a:off x="23795500" y="16088788"/>
            <a:ext cx="1691586" cy="1456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 59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8F9B818D-929E-4ECD-A2BA-1263EA0889E7}"/>
              </a:ext>
            </a:extLst>
          </p:cNvPr>
          <p:cNvSpPr/>
          <p:nvPr/>
        </p:nvSpPr>
        <p:spPr>
          <a:xfrm>
            <a:off x="1116239" y="16270514"/>
            <a:ext cx="1248228" cy="12748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: Top Corners Rounded 61">
            <a:hlinkClick r:id="rId2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447800" y="2667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bject 2">
            <a:extLst>
              <a:ext uri="{FF2B5EF4-FFF2-40B4-BE49-F238E27FC236}">
                <a16:creationId xmlns:a16="http://schemas.microsoft.com/office/drawing/2014/main" id="{A7843B35-D7B0-42AB-9877-BA97342BDBE4}"/>
              </a:ext>
            </a:extLst>
          </p:cNvPr>
          <p:cNvSpPr txBox="1"/>
          <p:nvPr/>
        </p:nvSpPr>
        <p:spPr>
          <a:xfrm>
            <a:off x="3067050" y="1349288"/>
            <a:ext cx="6426393" cy="763029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25400" algn="ctr">
              <a:spcBef>
                <a:spcPts val="190"/>
              </a:spcBef>
            </a:pPr>
            <a:r>
              <a:rPr sz="4800" b="1" spc="-10" dirty="0">
                <a:latin typeface="Calibri"/>
                <a:cs typeface="Calibri"/>
              </a:rPr>
              <a:t>Goal</a:t>
            </a:r>
            <a:r>
              <a:rPr sz="4800" b="1" spc="-70" dirty="0">
                <a:latin typeface="Calibri"/>
                <a:cs typeface="Calibri"/>
              </a:rPr>
              <a:t> </a:t>
            </a:r>
            <a:r>
              <a:rPr sz="4800" b="1" spc="-10" dirty="0">
                <a:latin typeface="Calibri"/>
                <a:cs typeface="Calibri"/>
              </a:rPr>
              <a:t>Classification</a:t>
            </a:r>
            <a:endParaRPr sz="4800" dirty="0">
              <a:latin typeface="Calibri"/>
              <a:cs typeface="Calibri"/>
            </a:endParaRPr>
          </a:p>
        </p:txBody>
      </p:sp>
      <p:graphicFrame>
        <p:nvGraphicFramePr>
          <p:cNvPr id="33" name="object 5">
            <a:extLst>
              <a:ext uri="{FF2B5EF4-FFF2-40B4-BE49-F238E27FC236}">
                <a16:creationId xmlns:a16="http://schemas.microsoft.com/office/drawing/2014/main" id="{A02703A7-9334-429C-9DFA-A74E27BB1720}"/>
              </a:ext>
            </a:extLst>
          </p:cNvPr>
          <p:cNvGraphicFramePr>
            <a:graphicFrameLocks noGrp="1"/>
          </p:cNvGraphicFramePr>
          <p:nvPr/>
        </p:nvGraphicFramePr>
        <p:xfrm>
          <a:off x="1217932" y="2386786"/>
          <a:ext cx="11329025" cy="78405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245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6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55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17101">
                <a:tc>
                  <a:txBody>
                    <a:bodyPr/>
                    <a:lstStyle/>
                    <a:p>
                      <a:pPr algn="ctr">
                        <a:lnSpc>
                          <a:spcPts val="124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1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st 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Most</a:t>
                      </a:r>
                      <a:r>
                        <a:rPr sz="2400" spc="-9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Urgent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ts val="124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2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nd</a:t>
                      </a:r>
                      <a:r>
                        <a:rPr sz="2400" spc="127" baseline="27777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Urgent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 w="6350">
                      <a:noFill/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2319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  <a:lnT>
                      <a:noFill/>
                    </a:lnT>
                    <a:lnB w="635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  <a:lnT w="6350">
                      <a:noFill/>
                      <a:prstDash val="solid"/>
                    </a:lnT>
                    <a:lnB w="635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026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140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3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rd</a:t>
                      </a:r>
                      <a:r>
                        <a:rPr sz="2400" spc="127" baseline="27777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Important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T w="6350">
                      <a:noFill/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  <a:p>
                      <a:pPr marL="635" algn="ctr">
                        <a:lnSpc>
                          <a:spcPts val="140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4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th 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Not</a:t>
                      </a:r>
                      <a:r>
                        <a:rPr sz="2400" spc="-8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Important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T w="6350">
                      <a:noFill/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1" name="object 3">
            <a:extLst>
              <a:ext uri="{FF2B5EF4-FFF2-40B4-BE49-F238E27FC236}">
                <a16:creationId xmlns:a16="http://schemas.microsoft.com/office/drawing/2014/main" id="{B3BF3BDB-0074-43B2-B87B-F25407F3CCCC}"/>
              </a:ext>
            </a:extLst>
          </p:cNvPr>
          <p:cNvSpPr/>
          <p:nvPr/>
        </p:nvSpPr>
        <p:spPr>
          <a:xfrm>
            <a:off x="1128430" y="2597186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4" name="object 6">
            <a:extLst>
              <a:ext uri="{FF2B5EF4-FFF2-40B4-BE49-F238E27FC236}">
                <a16:creationId xmlns:a16="http://schemas.microsoft.com/office/drawing/2014/main" id="{21E2FD4A-C6E7-4B43-A044-B0A09935A1AD}"/>
              </a:ext>
            </a:extLst>
          </p:cNvPr>
          <p:cNvSpPr/>
          <p:nvPr/>
        </p:nvSpPr>
        <p:spPr>
          <a:xfrm>
            <a:off x="1174149" y="10358201"/>
            <a:ext cx="5434721" cy="6123022"/>
          </a:xfrm>
          <a:custGeom>
            <a:avLst/>
            <a:gdLst/>
            <a:ahLst/>
            <a:cxnLst/>
            <a:rect l="l" t="t" r="r" b="b"/>
            <a:pathLst>
              <a:path w="2962275" h="3431540">
                <a:moveTo>
                  <a:pt x="0" y="3431159"/>
                </a:moveTo>
                <a:lnTo>
                  <a:pt x="2961766" y="3431159"/>
                </a:lnTo>
                <a:lnTo>
                  <a:pt x="2961766" y="0"/>
                </a:lnTo>
                <a:lnTo>
                  <a:pt x="0" y="0"/>
                </a:lnTo>
                <a:lnTo>
                  <a:pt x="0" y="3431159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5" name="object 7">
            <a:extLst>
              <a:ext uri="{FF2B5EF4-FFF2-40B4-BE49-F238E27FC236}">
                <a16:creationId xmlns:a16="http://schemas.microsoft.com/office/drawing/2014/main" id="{1DA04D45-AB27-4535-801A-EBB6F25212E6}"/>
              </a:ext>
            </a:extLst>
          </p:cNvPr>
          <p:cNvSpPr/>
          <p:nvPr/>
        </p:nvSpPr>
        <p:spPr>
          <a:xfrm>
            <a:off x="1259497" y="10452544"/>
            <a:ext cx="5193566" cy="342900"/>
          </a:xfrm>
          <a:custGeom>
            <a:avLst/>
            <a:gdLst/>
            <a:ahLst/>
            <a:cxnLst/>
            <a:rect l="l" t="t" r="r" b="b"/>
            <a:pathLst>
              <a:path w="2830829" h="171450">
                <a:moveTo>
                  <a:pt x="0" y="170992"/>
                </a:moveTo>
                <a:lnTo>
                  <a:pt x="2830703" y="170992"/>
                </a:lnTo>
                <a:lnTo>
                  <a:pt x="2830703" y="0"/>
                </a:lnTo>
                <a:lnTo>
                  <a:pt x="0" y="0"/>
                </a:lnTo>
                <a:lnTo>
                  <a:pt x="0" y="170992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6" name="object 8">
            <a:extLst>
              <a:ext uri="{FF2B5EF4-FFF2-40B4-BE49-F238E27FC236}">
                <a16:creationId xmlns:a16="http://schemas.microsoft.com/office/drawing/2014/main" id="{263F33B8-7CE9-4385-82D8-ADE8AFAC5EB1}"/>
              </a:ext>
            </a:extLst>
          </p:cNvPr>
          <p:cNvSpPr/>
          <p:nvPr/>
        </p:nvSpPr>
        <p:spPr>
          <a:xfrm>
            <a:off x="6820235" y="10358201"/>
            <a:ext cx="5681004" cy="6123022"/>
          </a:xfrm>
          <a:custGeom>
            <a:avLst/>
            <a:gdLst/>
            <a:ahLst/>
            <a:cxnLst/>
            <a:rect l="l" t="t" r="r" b="b"/>
            <a:pathLst>
              <a:path w="3254375" h="3431540">
                <a:moveTo>
                  <a:pt x="0" y="3431159"/>
                </a:moveTo>
                <a:lnTo>
                  <a:pt x="3254375" y="3431159"/>
                </a:lnTo>
                <a:lnTo>
                  <a:pt x="3254375" y="0"/>
                </a:lnTo>
                <a:lnTo>
                  <a:pt x="0" y="0"/>
                </a:lnTo>
                <a:lnTo>
                  <a:pt x="0" y="3431159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8" name="object 10">
            <a:extLst>
              <a:ext uri="{FF2B5EF4-FFF2-40B4-BE49-F238E27FC236}">
                <a16:creationId xmlns:a16="http://schemas.microsoft.com/office/drawing/2014/main" id="{D74C18D9-9F6D-4E04-8FC5-58A05AFB1F12}"/>
              </a:ext>
            </a:extLst>
          </p:cNvPr>
          <p:cNvSpPr/>
          <p:nvPr/>
        </p:nvSpPr>
        <p:spPr>
          <a:xfrm>
            <a:off x="1128430" y="1044045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0" name="object 12">
            <a:extLst>
              <a:ext uri="{FF2B5EF4-FFF2-40B4-BE49-F238E27FC236}">
                <a16:creationId xmlns:a16="http://schemas.microsoft.com/office/drawing/2014/main" id="{E6BF1142-E064-4903-AE86-F24DC26A8991}"/>
              </a:ext>
            </a:extLst>
          </p:cNvPr>
          <p:cNvSpPr/>
          <p:nvPr/>
        </p:nvSpPr>
        <p:spPr>
          <a:xfrm>
            <a:off x="7423822" y="1044045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3" name="object 15">
            <a:extLst>
              <a:ext uri="{FF2B5EF4-FFF2-40B4-BE49-F238E27FC236}">
                <a16:creationId xmlns:a16="http://schemas.microsoft.com/office/drawing/2014/main" id="{F77D01BA-E477-42CE-85EB-7829C8ED25B8}"/>
              </a:ext>
            </a:extLst>
          </p:cNvPr>
          <p:cNvSpPr/>
          <p:nvPr/>
        </p:nvSpPr>
        <p:spPr>
          <a:xfrm>
            <a:off x="111623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4" name="object 16">
            <a:extLst>
              <a:ext uri="{FF2B5EF4-FFF2-40B4-BE49-F238E27FC236}">
                <a16:creationId xmlns:a16="http://schemas.microsoft.com/office/drawing/2014/main" id="{AFB6542E-FD74-4A5F-95CC-78FD45BE46E8}"/>
              </a:ext>
            </a:extLst>
          </p:cNvPr>
          <p:cNvSpPr/>
          <p:nvPr/>
        </p:nvSpPr>
        <p:spPr>
          <a:xfrm>
            <a:off x="111623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7" name="object 19">
            <a:extLst>
              <a:ext uri="{FF2B5EF4-FFF2-40B4-BE49-F238E27FC236}">
                <a16:creationId xmlns:a16="http://schemas.microsoft.com/office/drawing/2014/main" id="{4854EE60-2782-4E9C-9390-D4FF5F08A77E}"/>
              </a:ext>
            </a:extLst>
          </p:cNvPr>
          <p:cNvSpPr/>
          <p:nvPr/>
        </p:nvSpPr>
        <p:spPr>
          <a:xfrm>
            <a:off x="7051964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0" name="object 22">
            <a:extLst>
              <a:ext uri="{FF2B5EF4-FFF2-40B4-BE49-F238E27FC236}">
                <a16:creationId xmlns:a16="http://schemas.microsoft.com/office/drawing/2014/main" id="{C87A5974-E205-4B03-BC37-AEF7EA800BED}"/>
              </a:ext>
            </a:extLst>
          </p:cNvPr>
          <p:cNvSpPr/>
          <p:nvPr/>
        </p:nvSpPr>
        <p:spPr>
          <a:xfrm>
            <a:off x="741162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3" name="object 25">
            <a:extLst>
              <a:ext uri="{FF2B5EF4-FFF2-40B4-BE49-F238E27FC236}">
                <a16:creationId xmlns:a16="http://schemas.microsoft.com/office/drawing/2014/main" id="{4B47CB9A-3CF7-4B6F-ABCF-C72A09243204}"/>
              </a:ext>
            </a:extLst>
          </p:cNvPr>
          <p:cNvSpPr/>
          <p:nvPr/>
        </p:nvSpPr>
        <p:spPr>
          <a:xfrm>
            <a:off x="13935620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4" name="object 26">
            <a:extLst>
              <a:ext uri="{FF2B5EF4-FFF2-40B4-BE49-F238E27FC236}">
                <a16:creationId xmlns:a16="http://schemas.microsoft.com/office/drawing/2014/main" id="{739C951D-1F43-428D-AE98-1AF368E07A68}"/>
              </a:ext>
            </a:extLst>
          </p:cNvPr>
          <p:cNvSpPr/>
          <p:nvPr/>
        </p:nvSpPr>
        <p:spPr>
          <a:xfrm>
            <a:off x="13935620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graphicFrame>
        <p:nvGraphicFramePr>
          <p:cNvPr id="221" name="Table 3">
            <a:extLst>
              <a:ext uri="{FF2B5EF4-FFF2-40B4-BE49-F238E27FC236}">
                <a16:creationId xmlns:a16="http://schemas.microsoft.com/office/drawing/2014/main" id="{D47B43EA-9621-4B23-B48A-E337E935E4F0}"/>
              </a:ext>
            </a:extLst>
          </p:cNvPr>
          <p:cNvGraphicFramePr>
            <a:graphicFrameLocks noGrp="1"/>
          </p:cNvGraphicFramePr>
          <p:nvPr/>
        </p:nvGraphicFramePr>
        <p:xfrm>
          <a:off x="14774874" y="2597186"/>
          <a:ext cx="10062414" cy="135573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8111">
                  <a:extLst>
                    <a:ext uri="{9D8B030D-6E8A-4147-A177-3AD203B41FA5}">
                      <a16:colId xmlns:a16="http://schemas.microsoft.com/office/drawing/2014/main" val="329328549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858216296"/>
                    </a:ext>
                  </a:extLst>
                </a:gridCol>
                <a:gridCol w="3085341">
                  <a:extLst>
                    <a:ext uri="{9D8B030D-6E8A-4147-A177-3AD203B41FA5}">
                      <a16:colId xmlns:a16="http://schemas.microsoft.com/office/drawing/2014/main" val="2773723347"/>
                    </a:ext>
                  </a:extLst>
                </a:gridCol>
                <a:gridCol w="457847">
                  <a:extLst>
                    <a:ext uri="{9D8B030D-6E8A-4147-A177-3AD203B41FA5}">
                      <a16:colId xmlns:a16="http://schemas.microsoft.com/office/drawing/2014/main" val="3970924410"/>
                    </a:ext>
                  </a:extLst>
                </a:gridCol>
                <a:gridCol w="5712835">
                  <a:extLst>
                    <a:ext uri="{9D8B030D-6E8A-4147-A177-3AD203B41FA5}">
                      <a16:colId xmlns:a16="http://schemas.microsoft.com/office/drawing/2014/main" val="3653340704"/>
                    </a:ext>
                  </a:extLst>
                </a:gridCol>
              </a:tblGrid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10950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4194046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0321369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0016852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833699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7389317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85456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9126564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5621459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1653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009620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354245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112960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7287625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537558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566917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8250689"/>
                  </a:ext>
                </a:extLst>
              </a:tr>
            </a:tbl>
          </a:graphicData>
        </a:graphic>
      </p:graphicFrame>
      <p:sp>
        <p:nvSpPr>
          <p:cNvPr id="222" name="object 2">
            <a:extLst>
              <a:ext uri="{FF2B5EF4-FFF2-40B4-BE49-F238E27FC236}">
                <a16:creationId xmlns:a16="http://schemas.microsoft.com/office/drawing/2014/main" id="{76C1F3F8-23F1-4DE6-9536-DE5F080AFA19}"/>
              </a:ext>
            </a:extLst>
          </p:cNvPr>
          <p:cNvSpPr txBox="1"/>
          <p:nvPr/>
        </p:nvSpPr>
        <p:spPr>
          <a:xfrm>
            <a:off x="18086105" y="1447616"/>
            <a:ext cx="4163630" cy="763029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25400" algn="ctr">
              <a:spcBef>
                <a:spcPts val="190"/>
              </a:spcBef>
            </a:pPr>
            <a:r>
              <a:rPr lang="en-ZA" sz="4800" b="1" spc="-10" dirty="0">
                <a:latin typeface="Calibri"/>
                <a:cs typeface="Calibri"/>
              </a:rPr>
              <a:t>To Do</a:t>
            </a:r>
            <a:endParaRPr sz="4800" dirty="0">
              <a:latin typeface="Calibri"/>
              <a:cs typeface="Calibri"/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25459160" y="1068614"/>
            <a:ext cx="1144165" cy="16347327"/>
            <a:chOff x="25152525" y="1026274"/>
            <a:chExt cx="1144165" cy="16347327"/>
          </a:xfrm>
        </p:grpSpPr>
        <p:sp>
          <p:nvSpPr>
            <p:cNvPr id="39" name="Rectangle: Rounded Corners 16">
              <a:hlinkClick r:id="rId3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163660" y="1026274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1" name="Rectangle: Rounded Corners 17">
              <a:hlinkClick r:id="rId4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163660" y="243648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2" name="Rectangle: Rounded Corners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 userDrawn="1"/>
          </p:nvSpPr>
          <p:spPr>
            <a:xfrm>
              <a:off x="25163660" y="380617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5" name="Rectangle: Rounded Corners 19">
              <a:hlinkClick r:id="rId6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6" name="Rectangle: Rounded Corners 20">
              <a:hlinkClick r:id="rId7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8" name="Rectangle: Rounded Corners 21">
              <a:hlinkClick r:id="rId8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9" name="Rectangle: Rounded Corners 22">
              <a:hlinkClick r:id="rId9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1" name="Rectangle: Rounded Corners 23">
              <a:hlinkClick r:id="rId10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2" name="Rectangle: Rounded Corners 24">
              <a:hlinkClick r:id="rId11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5" name="Rectangle: Rounded Corners 25">
              <a:hlinkClick r:id="rId12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6" name="Rectangle: Rounded Corners 26">
              <a:hlinkClick r:id="rId13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7" name="Rectangle: Rounded Corners 27">
              <a:hlinkClick r:id="rId14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322461" y="1102003"/>
            <a:ext cx="26039544" cy="16332743"/>
            <a:chOff x="257146" y="1040858"/>
            <a:chExt cx="26039544" cy="16332743"/>
          </a:xfrm>
        </p:grpSpPr>
        <p:sp>
          <p:nvSpPr>
            <p:cNvPr id="61" name="Rectangle: Rounded Corners 16">
              <a:hlinkClick r:id="rId3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7146" y="104085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3" name="Rectangle: Rounded Corners 17">
              <a:hlinkClick r:id="rId4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7146" y="241054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4" name="Rectangle: Rounded Corners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257146" y="378023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5" name="Rectangle: Rounded Corners 19">
              <a:hlinkClick r:id="rId6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7146" y="514002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6" name="Rectangle: Rounded Corners 20">
              <a:hlinkClick r:id="rId7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7146" y="651961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7" name="Rectangle: Rounded Corners 21">
              <a:hlinkClick r:id="rId8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7146" y="789920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8" name="Rectangle: Rounded Corners 22">
              <a:hlinkClick r:id="rId9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7146" y="9231495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9" name="Rectangle: Rounded Corners 23">
              <a:hlinkClick r:id="rId10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0" name="Rectangle: Rounded Corners 24">
              <a:hlinkClick r:id="rId11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1" name="Rectangle: Rounded Corners 25">
              <a:hlinkClick r:id="rId12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2" name="Rectangle: Rounded Corners 26">
              <a:hlinkClick r:id="rId13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3" name="Rectangle: Rounded Corners 27">
              <a:hlinkClick r:id="rId14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sp>
        <p:nvSpPr>
          <p:cNvPr id="74" name="Rectangle: Top Corners Rounded 61">
            <a:hlinkClick r:id="rId2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600200" y="4191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47608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Rectangle: Rounded Corners 524">
            <a:extLst>
              <a:ext uri="{FF2B5EF4-FFF2-40B4-BE49-F238E27FC236}">
                <a16:creationId xmlns:a16="http://schemas.microsoft.com/office/drawing/2014/main" id="{22661A40-0095-4402-BD28-29A32DFFC778}"/>
              </a:ext>
            </a:extLst>
          </p:cNvPr>
          <p:cNvSpPr/>
          <p:nvPr/>
        </p:nvSpPr>
        <p:spPr>
          <a:xfrm>
            <a:off x="1193035" y="1386053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Monday</a:t>
            </a:r>
          </a:p>
        </p:txBody>
      </p:sp>
      <p:graphicFrame>
        <p:nvGraphicFramePr>
          <p:cNvPr id="526" name="Table 526">
            <a:extLst>
              <a:ext uri="{FF2B5EF4-FFF2-40B4-BE49-F238E27FC236}">
                <a16:creationId xmlns:a16="http://schemas.microsoft.com/office/drawing/2014/main" id="{EF55DA1B-51F7-4344-838D-CDDB98178A93}"/>
              </a:ext>
            </a:extLst>
          </p:cNvPr>
          <p:cNvGraphicFramePr>
            <a:graphicFrameLocks noGrp="1"/>
          </p:cNvGraphicFramePr>
          <p:nvPr/>
        </p:nvGraphicFramePr>
        <p:xfrm>
          <a:off x="1224952" y="2106125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27" name="Rectangle: Rounded Corners 526">
            <a:extLst>
              <a:ext uri="{FF2B5EF4-FFF2-40B4-BE49-F238E27FC236}">
                <a16:creationId xmlns:a16="http://schemas.microsoft.com/office/drawing/2014/main" id="{802E2183-6E26-45DC-AA78-441749E0C855}"/>
              </a:ext>
            </a:extLst>
          </p:cNvPr>
          <p:cNvSpPr/>
          <p:nvPr/>
        </p:nvSpPr>
        <p:spPr>
          <a:xfrm>
            <a:off x="1224952" y="533292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Tuesday</a:t>
            </a:r>
          </a:p>
        </p:txBody>
      </p:sp>
      <p:graphicFrame>
        <p:nvGraphicFramePr>
          <p:cNvPr id="528" name="Table 526">
            <a:extLst>
              <a:ext uri="{FF2B5EF4-FFF2-40B4-BE49-F238E27FC236}">
                <a16:creationId xmlns:a16="http://schemas.microsoft.com/office/drawing/2014/main" id="{F3E6595C-8942-44BC-8112-AE82E4B2E65B}"/>
              </a:ext>
            </a:extLst>
          </p:cNvPr>
          <p:cNvGraphicFramePr>
            <a:graphicFrameLocks noGrp="1"/>
          </p:cNvGraphicFramePr>
          <p:nvPr/>
        </p:nvGraphicFramePr>
        <p:xfrm>
          <a:off x="1256869" y="605299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29" name="Rectangle: Rounded Corners 528">
            <a:extLst>
              <a:ext uri="{FF2B5EF4-FFF2-40B4-BE49-F238E27FC236}">
                <a16:creationId xmlns:a16="http://schemas.microsoft.com/office/drawing/2014/main" id="{F554E60D-9173-4374-9DC7-AE52FD0068D8}"/>
              </a:ext>
            </a:extLst>
          </p:cNvPr>
          <p:cNvSpPr/>
          <p:nvPr/>
        </p:nvSpPr>
        <p:spPr>
          <a:xfrm>
            <a:off x="1193035" y="9263228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Wednesday</a:t>
            </a:r>
          </a:p>
        </p:txBody>
      </p:sp>
      <p:graphicFrame>
        <p:nvGraphicFramePr>
          <p:cNvPr id="530" name="Table 526">
            <a:extLst>
              <a:ext uri="{FF2B5EF4-FFF2-40B4-BE49-F238E27FC236}">
                <a16:creationId xmlns:a16="http://schemas.microsoft.com/office/drawing/2014/main" id="{FA60CCC5-059D-4492-AE4E-7A25D734EC17}"/>
              </a:ext>
            </a:extLst>
          </p:cNvPr>
          <p:cNvGraphicFramePr>
            <a:graphicFrameLocks noGrp="1"/>
          </p:cNvGraphicFramePr>
          <p:nvPr/>
        </p:nvGraphicFramePr>
        <p:xfrm>
          <a:off x="1224952" y="9983300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1" name="Rectangle: Rounded Corners 530">
            <a:extLst>
              <a:ext uri="{FF2B5EF4-FFF2-40B4-BE49-F238E27FC236}">
                <a16:creationId xmlns:a16="http://schemas.microsoft.com/office/drawing/2014/main" id="{8D6290B4-8446-4A1C-A310-9D1E54796ED3}"/>
              </a:ext>
            </a:extLst>
          </p:cNvPr>
          <p:cNvSpPr/>
          <p:nvPr/>
        </p:nvSpPr>
        <p:spPr>
          <a:xfrm>
            <a:off x="1192526" y="1312134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Thursday</a:t>
            </a:r>
          </a:p>
        </p:txBody>
      </p:sp>
      <p:graphicFrame>
        <p:nvGraphicFramePr>
          <p:cNvPr id="532" name="Table 526">
            <a:extLst>
              <a:ext uri="{FF2B5EF4-FFF2-40B4-BE49-F238E27FC236}">
                <a16:creationId xmlns:a16="http://schemas.microsoft.com/office/drawing/2014/main" id="{D8343F4D-8B28-46AB-91B8-CE0B7F8AD754}"/>
              </a:ext>
            </a:extLst>
          </p:cNvPr>
          <p:cNvGraphicFramePr>
            <a:graphicFrameLocks noGrp="1"/>
          </p:cNvGraphicFramePr>
          <p:nvPr/>
        </p:nvGraphicFramePr>
        <p:xfrm>
          <a:off x="1224443" y="1384141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3" name="Rectangle: Rounded Corners 532">
            <a:extLst>
              <a:ext uri="{FF2B5EF4-FFF2-40B4-BE49-F238E27FC236}">
                <a16:creationId xmlns:a16="http://schemas.microsoft.com/office/drawing/2014/main" id="{C7332ED9-D87D-4C94-BE3D-A80A2F26E6FA}"/>
              </a:ext>
            </a:extLst>
          </p:cNvPr>
          <p:cNvSpPr/>
          <p:nvPr/>
        </p:nvSpPr>
        <p:spPr>
          <a:xfrm>
            <a:off x="22439927" y="1386053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Friday</a:t>
            </a:r>
          </a:p>
        </p:txBody>
      </p:sp>
      <p:graphicFrame>
        <p:nvGraphicFramePr>
          <p:cNvPr id="534" name="Table 526">
            <a:extLst>
              <a:ext uri="{FF2B5EF4-FFF2-40B4-BE49-F238E27FC236}">
                <a16:creationId xmlns:a16="http://schemas.microsoft.com/office/drawing/2014/main" id="{A4651587-3301-4BE4-B08A-A93921872368}"/>
              </a:ext>
            </a:extLst>
          </p:cNvPr>
          <p:cNvGraphicFramePr>
            <a:graphicFrameLocks noGrp="1"/>
          </p:cNvGraphicFramePr>
          <p:nvPr/>
        </p:nvGraphicFramePr>
        <p:xfrm>
          <a:off x="14066931" y="2106125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5" name="Rectangle: Rounded Corners 534">
            <a:extLst>
              <a:ext uri="{FF2B5EF4-FFF2-40B4-BE49-F238E27FC236}">
                <a16:creationId xmlns:a16="http://schemas.microsoft.com/office/drawing/2014/main" id="{D18545CF-A784-48FF-941B-96749C04EBED}"/>
              </a:ext>
            </a:extLst>
          </p:cNvPr>
          <p:cNvSpPr/>
          <p:nvPr/>
        </p:nvSpPr>
        <p:spPr>
          <a:xfrm>
            <a:off x="22408010" y="533292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Saturday</a:t>
            </a:r>
          </a:p>
        </p:txBody>
      </p:sp>
      <p:graphicFrame>
        <p:nvGraphicFramePr>
          <p:cNvPr id="536" name="Table 526">
            <a:extLst>
              <a:ext uri="{FF2B5EF4-FFF2-40B4-BE49-F238E27FC236}">
                <a16:creationId xmlns:a16="http://schemas.microsoft.com/office/drawing/2014/main" id="{5EA92FD2-DA63-4D12-88F7-FD598D788CDD}"/>
              </a:ext>
            </a:extLst>
          </p:cNvPr>
          <p:cNvGraphicFramePr>
            <a:graphicFrameLocks noGrp="1"/>
          </p:cNvGraphicFramePr>
          <p:nvPr/>
        </p:nvGraphicFramePr>
        <p:xfrm>
          <a:off x="14098848" y="605299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7" name="Rectangle: Rounded Corners 536">
            <a:extLst>
              <a:ext uri="{FF2B5EF4-FFF2-40B4-BE49-F238E27FC236}">
                <a16:creationId xmlns:a16="http://schemas.microsoft.com/office/drawing/2014/main" id="{F1473FCC-D503-4775-9987-B9E2D6C190C0}"/>
              </a:ext>
            </a:extLst>
          </p:cNvPr>
          <p:cNvSpPr/>
          <p:nvPr/>
        </p:nvSpPr>
        <p:spPr>
          <a:xfrm>
            <a:off x="22439927" y="9263228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Sunday</a:t>
            </a:r>
          </a:p>
        </p:txBody>
      </p:sp>
      <p:graphicFrame>
        <p:nvGraphicFramePr>
          <p:cNvPr id="538" name="Table 526">
            <a:extLst>
              <a:ext uri="{FF2B5EF4-FFF2-40B4-BE49-F238E27FC236}">
                <a16:creationId xmlns:a16="http://schemas.microsoft.com/office/drawing/2014/main" id="{6C0EFDD8-6F57-4D70-A037-BAC961600F78}"/>
              </a:ext>
            </a:extLst>
          </p:cNvPr>
          <p:cNvGraphicFramePr>
            <a:graphicFrameLocks noGrp="1"/>
          </p:cNvGraphicFramePr>
          <p:nvPr/>
        </p:nvGraphicFramePr>
        <p:xfrm>
          <a:off x="14066931" y="9983300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grpSp>
        <p:nvGrpSpPr>
          <p:cNvPr id="16" name="Group 15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25459160" y="1068614"/>
            <a:ext cx="1144165" cy="16347327"/>
            <a:chOff x="25152525" y="1026274"/>
            <a:chExt cx="1144165" cy="16347327"/>
          </a:xfrm>
        </p:grpSpPr>
        <p:sp>
          <p:nvSpPr>
            <p:cNvPr id="17" name="Rectangle: Rounded Corners 16">
              <a:hlinkClick r:id="rId2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163660" y="1026274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18" name="Rectangle: Rounded Corners 17">
              <a:hlinkClick r:id="rId3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163660" y="243648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19" name="Rectangle: Rounded Corners 18">
              <a:hlinkClick r:id="rId4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 userDrawn="1"/>
          </p:nvSpPr>
          <p:spPr>
            <a:xfrm>
              <a:off x="25163660" y="380617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0" name="Rectangle: Rounded Corners 19">
              <a:hlinkClick r:id="rId5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1" name="Rectangle: Rounded Corners 20">
              <a:hlinkClick r:id="rId6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2" name="Rectangle: Rounded Corners 21">
              <a:hlinkClick r:id="rId7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3" name="Rectangle: Rounded Corners 22">
              <a:hlinkClick r:id="rId8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4" name="Rectangle: Rounded Corners 23">
              <a:hlinkClick r:id="rId9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5" name="Rectangle: Rounded Corners 24">
              <a:hlinkClick r:id="rId10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6" name="Rectangle: Rounded Corners 25">
              <a:hlinkClick r:id="rId11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7" name="Rectangle: Rounded Corners 26">
              <a:hlinkClick r:id="rId12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8" name="Rectangle: Rounded Corners 27">
              <a:hlinkClick r:id="rId13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322461" y="1102003"/>
            <a:ext cx="26039544" cy="16332743"/>
            <a:chOff x="257146" y="1040858"/>
            <a:chExt cx="26039544" cy="16332743"/>
          </a:xfrm>
        </p:grpSpPr>
        <p:sp>
          <p:nvSpPr>
            <p:cNvPr id="30" name="Rectangle: Rounded Corners 16">
              <a:hlinkClick r:id="rId2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7146" y="104085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1" name="Rectangle: Rounded Corners 17">
              <a:hlinkClick r:id="rId3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7146" y="241054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2" name="Rectangle: Rounded Corners 18">
              <a:hlinkClick r:id="rId4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257146" y="378023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3" name="Rectangle: Rounded Corners 19">
              <a:hlinkClick r:id="rId5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7146" y="514002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4" name="Rectangle: Rounded Corners 20">
              <a:hlinkClick r:id="rId6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7146" y="651961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5" name="Rectangle: Rounded Corners 21">
              <a:hlinkClick r:id="rId7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7146" y="789920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6" name="Rectangle: Rounded Corners 22">
              <a:hlinkClick r:id="rId8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7146" y="9231495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7" name="Rectangle: Rounded Corners 23">
              <a:hlinkClick r:id="rId9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8" name="Rectangle: Rounded Corners 24">
              <a:hlinkClick r:id="rId10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9" name="Rectangle: Rounded Corners 25">
              <a:hlinkClick r:id="rId11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0" name="Rectangle: Rounded Corners 26">
              <a:hlinkClick r:id="rId12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1" name="Rectangle: Rounded Corners 27">
              <a:hlinkClick r:id="rId13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sp>
        <p:nvSpPr>
          <p:cNvPr id="42" name="Rectangle: Top Corners Rounded 61">
            <a:hlinkClick r:id="rId14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447800" y="2667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37266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ageCurlDouble"/>
      </p:transition>
    </mc:Choice>
    <mc:Fallback xmlns="">
      <p:transition spd="slow" advClick="0">
        <p:fade/>
      </p:transition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Rounded Corners 9">
            <a:hlinkClick r:id="" action="ppaction://noaction"/>
            <a:extLst>
              <a:ext uri="{FF2B5EF4-FFF2-40B4-BE49-F238E27FC236}">
                <a16:creationId xmlns:a16="http://schemas.microsoft.com/office/drawing/2014/main" id="{446C6CE9-07F3-4FF5-93FF-C749C9E8A595}"/>
              </a:ext>
            </a:extLst>
          </p:cNvPr>
          <p:cNvSpPr/>
          <p:nvPr/>
        </p:nvSpPr>
        <p:spPr>
          <a:xfrm>
            <a:off x="25698450" y="10686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hlinkClick r:id="" action="ppaction://noaction"/>
            <a:extLst>
              <a:ext uri="{FF2B5EF4-FFF2-40B4-BE49-F238E27FC236}">
                <a16:creationId xmlns:a16="http://schemas.microsoft.com/office/drawing/2014/main" id="{8255F68B-2F1A-4CD9-A876-123357C575D6}"/>
              </a:ext>
            </a:extLst>
          </p:cNvPr>
          <p:cNvSpPr/>
          <p:nvPr/>
        </p:nvSpPr>
        <p:spPr>
          <a:xfrm>
            <a:off x="25698450" y="243408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hlinkClick r:id="" action="ppaction://noaction"/>
            <a:extLst>
              <a:ext uri="{FF2B5EF4-FFF2-40B4-BE49-F238E27FC236}">
                <a16:creationId xmlns:a16="http://schemas.microsoft.com/office/drawing/2014/main" id="{F7790886-A193-4B09-A3A6-0132E7DA88A9}"/>
              </a:ext>
            </a:extLst>
          </p:cNvPr>
          <p:cNvSpPr/>
          <p:nvPr/>
        </p:nvSpPr>
        <p:spPr>
          <a:xfrm>
            <a:off x="25698450" y="379955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hlinkClick r:id="" action="ppaction://noaction"/>
            <a:extLst>
              <a:ext uri="{FF2B5EF4-FFF2-40B4-BE49-F238E27FC236}">
                <a16:creationId xmlns:a16="http://schemas.microsoft.com/office/drawing/2014/main" id="{5AF01227-4BF8-4787-B84A-203E86E662C5}"/>
              </a:ext>
            </a:extLst>
          </p:cNvPr>
          <p:cNvSpPr/>
          <p:nvPr/>
        </p:nvSpPr>
        <p:spPr>
          <a:xfrm>
            <a:off x="25698450" y="516502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hlinkClick r:id="" action="ppaction://noaction"/>
            <a:extLst>
              <a:ext uri="{FF2B5EF4-FFF2-40B4-BE49-F238E27FC236}">
                <a16:creationId xmlns:a16="http://schemas.microsoft.com/office/drawing/2014/main" id="{7BFE6CA8-572E-4F3E-9539-BBE1CE79CCF5}"/>
              </a:ext>
            </a:extLst>
          </p:cNvPr>
          <p:cNvSpPr/>
          <p:nvPr/>
        </p:nvSpPr>
        <p:spPr>
          <a:xfrm>
            <a:off x="25698450" y="653049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hlinkClick r:id="" action="ppaction://noaction"/>
            <a:extLst>
              <a:ext uri="{FF2B5EF4-FFF2-40B4-BE49-F238E27FC236}">
                <a16:creationId xmlns:a16="http://schemas.microsoft.com/office/drawing/2014/main" id="{1BFD18DA-2C6D-4619-8ED1-4C04808E9755}"/>
              </a:ext>
            </a:extLst>
          </p:cNvPr>
          <p:cNvSpPr/>
          <p:nvPr/>
        </p:nvSpPr>
        <p:spPr>
          <a:xfrm>
            <a:off x="25698450" y="789596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hlinkClick r:id="" action="ppaction://noaction"/>
            <a:extLst>
              <a:ext uri="{FF2B5EF4-FFF2-40B4-BE49-F238E27FC236}">
                <a16:creationId xmlns:a16="http://schemas.microsoft.com/office/drawing/2014/main" id="{D45A448A-6A4F-40F2-8A70-2EAD84357E48}"/>
              </a:ext>
            </a:extLst>
          </p:cNvPr>
          <p:cNvSpPr/>
          <p:nvPr/>
        </p:nvSpPr>
        <p:spPr>
          <a:xfrm>
            <a:off x="25698450" y="926143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hlinkClick r:id="" action="ppaction://noaction"/>
            <a:extLst>
              <a:ext uri="{FF2B5EF4-FFF2-40B4-BE49-F238E27FC236}">
                <a16:creationId xmlns:a16="http://schemas.microsoft.com/office/drawing/2014/main" id="{2BE8278F-BB92-41BF-9083-BD8B17BD9AC2}"/>
              </a:ext>
            </a:extLst>
          </p:cNvPr>
          <p:cNvSpPr/>
          <p:nvPr/>
        </p:nvSpPr>
        <p:spPr>
          <a:xfrm>
            <a:off x="25698450" y="1062690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hlinkClick r:id="" action="ppaction://noaction"/>
            <a:extLst>
              <a:ext uri="{FF2B5EF4-FFF2-40B4-BE49-F238E27FC236}">
                <a16:creationId xmlns:a16="http://schemas.microsoft.com/office/drawing/2014/main" id="{5CB04BD4-E02D-4798-A26C-BEC145AB49DB}"/>
              </a:ext>
            </a:extLst>
          </p:cNvPr>
          <p:cNvSpPr/>
          <p:nvPr/>
        </p:nvSpPr>
        <p:spPr>
          <a:xfrm>
            <a:off x="25698450" y="1199237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hlinkClick r:id="" action="ppaction://noaction"/>
            <a:extLst>
              <a:ext uri="{FF2B5EF4-FFF2-40B4-BE49-F238E27FC236}">
                <a16:creationId xmlns:a16="http://schemas.microsoft.com/office/drawing/2014/main" id="{960EAC65-8800-4CAD-9FE7-2E32EA1A6592}"/>
              </a:ext>
            </a:extLst>
          </p:cNvPr>
          <p:cNvSpPr/>
          <p:nvPr/>
        </p:nvSpPr>
        <p:spPr>
          <a:xfrm>
            <a:off x="25698450" y="1335784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hlinkClick r:id="" action="ppaction://noaction"/>
            <a:extLst>
              <a:ext uri="{FF2B5EF4-FFF2-40B4-BE49-F238E27FC236}">
                <a16:creationId xmlns:a16="http://schemas.microsoft.com/office/drawing/2014/main" id="{DFA1BB0B-267B-4951-8EA3-AF3B56A46A59}"/>
              </a:ext>
            </a:extLst>
          </p:cNvPr>
          <p:cNvSpPr/>
          <p:nvPr/>
        </p:nvSpPr>
        <p:spPr>
          <a:xfrm>
            <a:off x="25698450" y="147233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hlinkClick r:id="" action="ppaction://noaction"/>
            <a:extLst>
              <a:ext uri="{FF2B5EF4-FFF2-40B4-BE49-F238E27FC236}">
                <a16:creationId xmlns:a16="http://schemas.microsoft.com/office/drawing/2014/main" id="{275EA8BE-60B0-4FF0-BA96-129F69F22E06}"/>
              </a:ext>
            </a:extLst>
          </p:cNvPr>
          <p:cNvSpPr/>
          <p:nvPr/>
        </p:nvSpPr>
        <p:spPr>
          <a:xfrm>
            <a:off x="25698450" y="16088788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22D3A13-EEE1-4B15-9C0B-5DC1A3E619F0}"/>
              </a:ext>
            </a:extLst>
          </p:cNvPr>
          <p:cNvSpPr/>
          <p:nvPr/>
        </p:nvSpPr>
        <p:spPr>
          <a:xfrm>
            <a:off x="23795500" y="16088788"/>
            <a:ext cx="1691586" cy="1456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 59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8F9B818D-929E-4ECD-A2BA-1263EA0889E7}"/>
              </a:ext>
            </a:extLst>
          </p:cNvPr>
          <p:cNvSpPr/>
          <p:nvPr/>
        </p:nvSpPr>
        <p:spPr>
          <a:xfrm>
            <a:off x="1116239" y="16270514"/>
            <a:ext cx="1248228" cy="12748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: Top Corners Rounded 61">
            <a:hlinkClick r:id="rId2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447800" y="2667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bject 2">
            <a:extLst>
              <a:ext uri="{FF2B5EF4-FFF2-40B4-BE49-F238E27FC236}">
                <a16:creationId xmlns:a16="http://schemas.microsoft.com/office/drawing/2014/main" id="{A7843B35-D7B0-42AB-9877-BA97342BDBE4}"/>
              </a:ext>
            </a:extLst>
          </p:cNvPr>
          <p:cNvSpPr txBox="1"/>
          <p:nvPr/>
        </p:nvSpPr>
        <p:spPr>
          <a:xfrm>
            <a:off x="3067050" y="1349288"/>
            <a:ext cx="6426393" cy="763029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25400" algn="ctr">
              <a:spcBef>
                <a:spcPts val="190"/>
              </a:spcBef>
            </a:pPr>
            <a:r>
              <a:rPr sz="4800" b="1" spc="-10" dirty="0">
                <a:latin typeface="Calibri"/>
                <a:cs typeface="Calibri"/>
              </a:rPr>
              <a:t>Goal</a:t>
            </a:r>
            <a:r>
              <a:rPr sz="4800" b="1" spc="-70" dirty="0">
                <a:latin typeface="Calibri"/>
                <a:cs typeface="Calibri"/>
              </a:rPr>
              <a:t> </a:t>
            </a:r>
            <a:r>
              <a:rPr sz="4800" b="1" spc="-10" dirty="0">
                <a:latin typeface="Calibri"/>
                <a:cs typeface="Calibri"/>
              </a:rPr>
              <a:t>Classification</a:t>
            </a:r>
            <a:endParaRPr sz="4800" dirty="0">
              <a:latin typeface="Calibri"/>
              <a:cs typeface="Calibri"/>
            </a:endParaRPr>
          </a:p>
        </p:txBody>
      </p:sp>
      <p:graphicFrame>
        <p:nvGraphicFramePr>
          <p:cNvPr id="33" name="object 5">
            <a:extLst>
              <a:ext uri="{FF2B5EF4-FFF2-40B4-BE49-F238E27FC236}">
                <a16:creationId xmlns:a16="http://schemas.microsoft.com/office/drawing/2014/main" id="{A02703A7-9334-429C-9DFA-A74E27BB1720}"/>
              </a:ext>
            </a:extLst>
          </p:cNvPr>
          <p:cNvGraphicFramePr>
            <a:graphicFrameLocks noGrp="1"/>
          </p:cNvGraphicFramePr>
          <p:nvPr/>
        </p:nvGraphicFramePr>
        <p:xfrm>
          <a:off x="1217932" y="2386786"/>
          <a:ext cx="11329025" cy="78405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245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6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55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17101">
                <a:tc>
                  <a:txBody>
                    <a:bodyPr/>
                    <a:lstStyle/>
                    <a:p>
                      <a:pPr algn="ctr">
                        <a:lnSpc>
                          <a:spcPts val="124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1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st 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Most</a:t>
                      </a:r>
                      <a:r>
                        <a:rPr sz="2400" spc="-9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Urgent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ts val="124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2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nd</a:t>
                      </a:r>
                      <a:r>
                        <a:rPr sz="2400" spc="127" baseline="27777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Urgent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 w="6350">
                      <a:noFill/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2319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  <a:lnT>
                      <a:noFill/>
                    </a:lnT>
                    <a:lnB w="635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  <a:lnT w="6350">
                      <a:noFill/>
                      <a:prstDash val="solid"/>
                    </a:lnT>
                    <a:lnB w="635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026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140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3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rd</a:t>
                      </a:r>
                      <a:r>
                        <a:rPr sz="2400" spc="127" baseline="27777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Important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T w="6350">
                      <a:noFill/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  <a:p>
                      <a:pPr marL="635" algn="ctr">
                        <a:lnSpc>
                          <a:spcPts val="140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4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th 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Not</a:t>
                      </a:r>
                      <a:r>
                        <a:rPr sz="2400" spc="-8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Important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T w="6350">
                      <a:noFill/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1" name="object 3">
            <a:extLst>
              <a:ext uri="{FF2B5EF4-FFF2-40B4-BE49-F238E27FC236}">
                <a16:creationId xmlns:a16="http://schemas.microsoft.com/office/drawing/2014/main" id="{B3BF3BDB-0074-43B2-B87B-F25407F3CCCC}"/>
              </a:ext>
            </a:extLst>
          </p:cNvPr>
          <p:cNvSpPr/>
          <p:nvPr/>
        </p:nvSpPr>
        <p:spPr>
          <a:xfrm>
            <a:off x="1128430" y="2597186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4" name="object 6">
            <a:extLst>
              <a:ext uri="{FF2B5EF4-FFF2-40B4-BE49-F238E27FC236}">
                <a16:creationId xmlns:a16="http://schemas.microsoft.com/office/drawing/2014/main" id="{21E2FD4A-C6E7-4B43-A044-B0A09935A1AD}"/>
              </a:ext>
            </a:extLst>
          </p:cNvPr>
          <p:cNvSpPr/>
          <p:nvPr/>
        </p:nvSpPr>
        <p:spPr>
          <a:xfrm>
            <a:off x="1174149" y="10358201"/>
            <a:ext cx="5434721" cy="6123022"/>
          </a:xfrm>
          <a:custGeom>
            <a:avLst/>
            <a:gdLst/>
            <a:ahLst/>
            <a:cxnLst/>
            <a:rect l="l" t="t" r="r" b="b"/>
            <a:pathLst>
              <a:path w="2962275" h="3431540">
                <a:moveTo>
                  <a:pt x="0" y="3431159"/>
                </a:moveTo>
                <a:lnTo>
                  <a:pt x="2961766" y="3431159"/>
                </a:lnTo>
                <a:lnTo>
                  <a:pt x="2961766" y="0"/>
                </a:lnTo>
                <a:lnTo>
                  <a:pt x="0" y="0"/>
                </a:lnTo>
                <a:lnTo>
                  <a:pt x="0" y="3431159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5" name="object 7">
            <a:extLst>
              <a:ext uri="{FF2B5EF4-FFF2-40B4-BE49-F238E27FC236}">
                <a16:creationId xmlns:a16="http://schemas.microsoft.com/office/drawing/2014/main" id="{1DA04D45-AB27-4535-801A-EBB6F25212E6}"/>
              </a:ext>
            </a:extLst>
          </p:cNvPr>
          <p:cNvSpPr/>
          <p:nvPr/>
        </p:nvSpPr>
        <p:spPr>
          <a:xfrm>
            <a:off x="1259497" y="10452544"/>
            <a:ext cx="5193566" cy="342900"/>
          </a:xfrm>
          <a:custGeom>
            <a:avLst/>
            <a:gdLst/>
            <a:ahLst/>
            <a:cxnLst/>
            <a:rect l="l" t="t" r="r" b="b"/>
            <a:pathLst>
              <a:path w="2830829" h="171450">
                <a:moveTo>
                  <a:pt x="0" y="170992"/>
                </a:moveTo>
                <a:lnTo>
                  <a:pt x="2830703" y="170992"/>
                </a:lnTo>
                <a:lnTo>
                  <a:pt x="2830703" y="0"/>
                </a:lnTo>
                <a:lnTo>
                  <a:pt x="0" y="0"/>
                </a:lnTo>
                <a:lnTo>
                  <a:pt x="0" y="170992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6" name="object 8">
            <a:extLst>
              <a:ext uri="{FF2B5EF4-FFF2-40B4-BE49-F238E27FC236}">
                <a16:creationId xmlns:a16="http://schemas.microsoft.com/office/drawing/2014/main" id="{263F33B8-7CE9-4385-82D8-ADE8AFAC5EB1}"/>
              </a:ext>
            </a:extLst>
          </p:cNvPr>
          <p:cNvSpPr/>
          <p:nvPr/>
        </p:nvSpPr>
        <p:spPr>
          <a:xfrm>
            <a:off x="6820235" y="10358201"/>
            <a:ext cx="5681004" cy="6123022"/>
          </a:xfrm>
          <a:custGeom>
            <a:avLst/>
            <a:gdLst/>
            <a:ahLst/>
            <a:cxnLst/>
            <a:rect l="l" t="t" r="r" b="b"/>
            <a:pathLst>
              <a:path w="3254375" h="3431540">
                <a:moveTo>
                  <a:pt x="0" y="3431159"/>
                </a:moveTo>
                <a:lnTo>
                  <a:pt x="3254375" y="3431159"/>
                </a:lnTo>
                <a:lnTo>
                  <a:pt x="3254375" y="0"/>
                </a:lnTo>
                <a:lnTo>
                  <a:pt x="0" y="0"/>
                </a:lnTo>
                <a:lnTo>
                  <a:pt x="0" y="3431159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8" name="object 10">
            <a:extLst>
              <a:ext uri="{FF2B5EF4-FFF2-40B4-BE49-F238E27FC236}">
                <a16:creationId xmlns:a16="http://schemas.microsoft.com/office/drawing/2014/main" id="{D74C18D9-9F6D-4E04-8FC5-58A05AFB1F12}"/>
              </a:ext>
            </a:extLst>
          </p:cNvPr>
          <p:cNvSpPr/>
          <p:nvPr/>
        </p:nvSpPr>
        <p:spPr>
          <a:xfrm>
            <a:off x="1128430" y="1044045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0" name="object 12">
            <a:extLst>
              <a:ext uri="{FF2B5EF4-FFF2-40B4-BE49-F238E27FC236}">
                <a16:creationId xmlns:a16="http://schemas.microsoft.com/office/drawing/2014/main" id="{E6BF1142-E064-4903-AE86-F24DC26A8991}"/>
              </a:ext>
            </a:extLst>
          </p:cNvPr>
          <p:cNvSpPr/>
          <p:nvPr/>
        </p:nvSpPr>
        <p:spPr>
          <a:xfrm>
            <a:off x="7423822" y="1044045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3" name="object 15">
            <a:extLst>
              <a:ext uri="{FF2B5EF4-FFF2-40B4-BE49-F238E27FC236}">
                <a16:creationId xmlns:a16="http://schemas.microsoft.com/office/drawing/2014/main" id="{F77D01BA-E477-42CE-85EB-7829C8ED25B8}"/>
              </a:ext>
            </a:extLst>
          </p:cNvPr>
          <p:cNvSpPr/>
          <p:nvPr/>
        </p:nvSpPr>
        <p:spPr>
          <a:xfrm>
            <a:off x="111623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4" name="object 16">
            <a:extLst>
              <a:ext uri="{FF2B5EF4-FFF2-40B4-BE49-F238E27FC236}">
                <a16:creationId xmlns:a16="http://schemas.microsoft.com/office/drawing/2014/main" id="{AFB6542E-FD74-4A5F-95CC-78FD45BE46E8}"/>
              </a:ext>
            </a:extLst>
          </p:cNvPr>
          <p:cNvSpPr/>
          <p:nvPr/>
        </p:nvSpPr>
        <p:spPr>
          <a:xfrm>
            <a:off x="111623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7" name="object 19">
            <a:extLst>
              <a:ext uri="{FF2B5EF4-FFF2-40B4-BE49-F238E27FC236}">
                <a16:creationId xmlns:a16="http://schemas.microsoft.com/office/drawing/2014/main" id="{4854EE60-2782-4E9C-9390-D4FF5F08A77E}"/>
              </a:ext>
            </a:extLst>
          </p:cNvPr>
          <p:cNvSpPr/>
          <p:nvPr/>
        </p:nvSpPr>
        <p:spPr>
          <a:xfrm>
            <a:off x="7051964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0" name="object 22">
            <a:extLst>
              <a:ext uri="{FF2B5EF4-FFF2-40B4-BE49-F238E27FC236}">
                <a16:creationId xmlns:a16="http://schemas.microsoft.com/office/drawing/2014/main" id="{C87A5974-E205-4B03-BC37-AEF7EA800BED}"/>
              </a:ext>
            </a:extLst>
          </p:cNvPr>
          <p:cNvSpPr/>
          <p:nvPr/>
        </p:nvSpPr>
        <p:spPr>
          <a:xfrm>
            <a:off x="741162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3" name="object 25">
            <a:extLst>
              <a:ext uri="{FF2B5EF4-FFF2-40B4-BE49-F238E27FC236}">
                <a16:creationId xmlns:a16="http://schemas.microsoft.com/office/drawing/2014/main" id="{4B47CB9A-3CF7-4B6F-ABCF-C72A09243204}"/>
              </a:ext>
            </a:extLst>
          </p:cNvPr>
          <p:cNvSpPr/>
          <p:nvPr/>
        </p:nvSpPr>
        <p:spPr>
          <a:xfrm>
            <a:off x="13935620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4" name="object 26">
            <a:extLst>
              <a:ext uri="{FF2B5EF4-FFF2-40B4-BE49-F238E27FC236}">
                <a16:creationId xmlns:a16="http://schemas.microsoft.com/office/drawing/2014/main" id="{739C951D-1F43-428D-AE98-1AF368E07A68}"/>
              </a:ext>
            </a:extLst>
          </p:cNvPr>
          <p:cNvSpPr/>
          <p:nvPr/>
        </p:nvSpPr>
        <p:spPr>
          <a:xfrm>
            <a:off x="13935620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graphicFrame>
        <p:nvGraphicFramePr>
          <p:cNvPr id="221" name="Table 3">
            <a:extLst>
              <a:ext uri="{FF2B5EF4-FFF2-40B4-BE49-F238E27FC236}">
                <a16:creationId xmlns:a16="http://schemas.microsoft.com/office/drawing/2014/main" id="{D47B43EA-9621-4B23-B48A-E337E935E4F0}"/>
              </a:ext>
            </a:extLst>
          </p:cNvPr>
          <p:cNvGraphicFramePr>
            <a:graphicFrameLocks noGrp="1"/>
          </p:cNvGraphicFramePr>
          <p:nvPr/>
        </p:nvGraphicFramePr>
        <p:xfrm>
          <a:off x="14774874" y="2597186"/>
          <a:ext cx="10062414" cy="135573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8111">
                  <a:extLst>
                    <a:ext uri="{9D8B030D-6E8A-4147-A177-3AD203B41FA5}">
                      <a16:colId xmlns:a16="http://schemas.microsoft.com/office/drawing/2014/main" val="329328549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858216296"/>
                    </a:ext>
                  </a:extLst>
                </a:gridCol>
                <a:gridCol w="3085341">
                  <a:extLst>
                    <a:ext uri="{9D8B030D-6E8A-4147-A177-3AD203B41FA5}">
                      <a16:colId xmlns:a16="http://schemas.microsoft.com/office/drawing/2014/main" val="2773723347"/>
                    </a:ext>
                  </a:extLst>
                </a:gridCol>
                <a:gridCol w="457847">
                  <a:extLst>
                    <a:ext uri="{9D8B030D-6E8A-4147-A177-3AD203B41FA5}">
                      <a16:colId xmlns:a16="http://schemas.microsoft.com/office/drawing/2014/main" val="3970924410"/>
                    </a:ext>
                  </a:extLst>
                </a:gridCol>
                <a:gridCol w="5712835">
                  <a:extLst>
                    <a:ext uri="{9D8B030D-6E8A-4147-A177-3AD203B41FA5}">
                      <a16:colId xmlns:a16="http://schemas.microsoft.com/office/drawing/2014/main" val="3653340704"/>
                    </a:ext>
                  </a:extLst>
                </a:gridCol>
              </a:tblGrid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10950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4194046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0321369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0016852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833699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7389317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85456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9126564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5621459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1653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009620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354245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112960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7287625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537558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566917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8250689"/>
                  </a:ext>
                </a:extLst>
              </a:tr>
            </a:tbl>
          </a:graphicData>
        </a:graphic>
      </p:graphicFrame>
      <p:sp>
        <p:nvSpPr>
          <p:cNvPr id="222" name="object 2">
            <a:extLst>
              <a:ext uri="{FF2B5EF4-FFF2-40B4-BE49-F238E27FC236}">
                <a16:creationId xmlns:a16="http://schemas.microsoft.com/office/drawing/2014/main" id="{76C1F3F8-23F1-4DE6-9536-DE5F080AFA19}"/>
              </a:ext>
            </a:extLst>
          </p:cNvPr>
          <p:cNvSpPr txBox="1"/>
          <p:nvPr/>
        </p:nvSpPr>
        <p:spPr>
          <a:xfrm>
            <a:off x="18086105" y="1447616"/>
            <a:ext cx="4163630" cy="763029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25400" algn="ctr">
              <a:spcBef>
                <a:spcPts val="190"/>
              </a:spcBef>
            </a:pPr>
            <a:r>
              <a:rPr lang="en-ZA" sz="4800" b="1" spc="-10" dirty="0">
                <a:latin typeface="Calibri"/>
                <a:cs typeface="Calibri"/>
              </a:rPr>
              <a:t>To Do</a:t>
            </a:r>
            <a:endParaRPr sz="4800" dirty="0">
              <a:latin typeface="Calibri"/>
              <a:cs typeface="Calibri"/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25459160" y="1068614"/>
            <a:ext cx="1144165" cy="16347327"/>
            <a:chOff x="25152525" y="1026274"/>
            <a:chExt cx="1144165" cy="16347327"/>
          </a:xfrm>
        </p:grpSpPr>
        <p:sp>
          <p:nvSpPr>
            <p:cNvPr id="39" name="Rectangle: Rounded Corners 16">
              <a:hlinkClick r:id="rId3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163660" y="1026274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1" name="Rectangle: Rounded Corners 17">
              <a:hlinkClick r:id="rId4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163660" y="243648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2" name="Rectangle: Rounded Corners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 userDrawn="1"/>
          </p:nvSpPr>
          <p:spPr>
            <a:xfrm>
              <a:off x="25163660" y="380617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5" name="Rectangle: Rounded Corners 19">
              <a:hlinkClick r:id="rId6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6" name="Rectangle: Rounded Corners 20">
              <a:hlinkClick r:id="rId7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8" name="Rectangle: Rounded Corners 21">
              <a:hlinkClick r:id="rId8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9" name="Rectangle: Rounded Corners 22">
              <a:hlinkClick r:id="rId9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1" name="Rectangle: Rounded Corners 23">
              <a:hlinkClick r:id="rId10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2" name="Rectangle: Rounded Corners 24">
              <a:hlinkClick r:id="rId11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5" name="Rectangle: Rounded Corners 25">
              <a:hlinkClick r:id="rId12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6" name="Rectangle: Rounded Corners 26">
              <a:hlinkClick r:id="rId13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7" name="Rectangle: Rounded Corners 27">
              <a:hlinkClick r:id="rId14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322461" y="1102003"/>
            <a:ext cx="26039544" cy="16332743"/>
            <a:chOff x="257146" y="1040858"/>
            <a:chExt cx="26039544" cy="16332743"/>
          </a:xfrm>
        </p:grpSpPr>
        <p:sp>
          <p:nvSpPr>
            <p:cNvPr id="61" name="Rectangle: Rounded Corners 16">
              <a:hlinkClick r:id="rId3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7146" y="104085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3" name="Rectangle: Rounded Corners 17">
              <a:hlinkClick r:id="rId4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7146" y="241054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4" name="Rectangle: Rounded Corners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257146" y="378023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5" name="Rectangle: Rounded Corners 19">
              <a:hlinkClick r:id="rId6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7146" y="514002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6" name="Rectangle: Rounded Corners 20">
              <a:hlinkClick r:id="rId7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7146" y="651961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7" name="Rectangle: Rounded Corners 21">
              <a:hlinkClick r:id="rId8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7146" y="789920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8" name="Rectangle: Rounded Corners 22">
              <a:hlinkClick r:id="rId9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7146" y="9231495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9" name="Rectangle: Rounded Corners 23">
              <a:hlinkClick r:id="rId10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0" name="Rectangle: Rounded Corners 24">
              <a:hlinkClick r:id="rId11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1" name="Rectangle: Rounded Corners 25">
              <a:hlinkClick r:id="rId12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2" name="Rectangle: Rounded Corners 26">
              <a:hlinkClick r:id="rId13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3" name="Rectangle: Rounded Corners 27">
              <a:hlinkClick r:id="rId14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sp>
        <p:nvSpPr>
          <p:cNvPr id="74" name="Rectangle: Top Corners Rounded 61">
            <a:hlinkClick r:id="rId2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600200" y="4191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47682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Rectangle: Rounded Corners 524">
            <a:extLst>
              <a:ext uri="{FF2B5EF4-FFF2-40B4-BE49-F238E27FC236}">
                <a16:creationId xmlns:a16="http://schemas.microsoft.com/office/drawing/2014/main" id="{22661A40-0095-4402-BD28-29A32DFFC778}"/>
              </a:ext>
            </a:extLst>
          </p:cNvPr>
          <p:cNvSpPr/>
          <p:nvPr/>
        </p:nvSpPr>
        <p:spPr>
          <a:xfrm>
            <a:off x="1193035" y="1386053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Monday</a:t>
            </a:r>
          </a:p>
        </p:txBody>
      </p:sp>
      <p:graphicFrame>
        <p:nvGraphicFramePr>
          <p:cNvPr id="526" name="Table 526">
            <a:extLst>
              <a:ext uri="{FF2B5EF4-FFF2-40B4-BE49-F238E27FC236}">
                <a16:creationId xmlns:a16="http://schemas.microsoft.com/office/drawing/2014/main" id="{EF55DA1B-51F7-4344-838D-CDDB98178A93}"/>
              </a:ext>
            </a:extLst>
          </p:cNvPr>
          <p:cNvGraphicFramePr>
            <a:graphicFrameLocks noGrp="1"/>
          </p:cNvGraphicFramePr>
          <p:nvPr/>
        </p:nvGraphicFramePr>
        <p:xfrm>
          <a:off x="1224952" y="2106125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27" name="Rectangle: Rounded Corners 526">
            <a:extLst>
              <a:ext uri="{FF2B5EF4-FFF2-40B4-BE49-F238E27FC236}">
                <a16:creationId xmlns:a16="http://schemas.microsoft.com/office/drawing/2014/main" id="{802E2183-6E26-45DC-AA78-441749E0C855}"/>
              </a:ext>
            </a:extLst>
          </p:cNvPr>
          <p:cNvSpPr/>
          <p:nvPr/>
        </p:nvSpPr>
        <p:spPr>
          <a:xfrm>
            <a:off x="1224952" y="533292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Tuesday</a:t>
            </a:r>
          </a:p>
        </p:txBody>
      </p:sp>
      <p:graphicFrame>
        <p:nvGraphicFramePr>
          <p:cNvPr id="528" name="Table 526">
            <a:extLst>
              <a:ext uri="{FF2B5EF4-FFF2-40B4-BE49-F238E27FC236}">
                <a16:creationId xmlns:a16="http://schemas.microsoft.com/office/drawing/2014/main" id="{F3E6595C-8942-44BC-8112-AE82E4B2E65B}"/>
              </a:ext>
            </a:extLst>
          </p:cNvPr>
          <p:cNvGraphicFramePr>
            <a:graphicFrameLocks noGrp="1"/>
          </p:cNvGraphicFramePr>
          <p:nvPr/>
        </p:nvGraphicFramePr>
        <p:xfrm>
          <a:off x="1256869" y="605299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29" name="Rectangle: Rounded Corners 528">
            <a:extLst>
              <a:ext uri="{FF2B5EF4-FFF2-40B4-BE49-F238E27FC236}">
                <a16:creationId xmlns:a16="http://schemas.microsoft.com/office/drawing/2014/main" id="{F554E60D-9173-4374-9DC7-AE52FD0068D8}"/>
              </a:ext>
            </a:extLst>
          </p:cNvPr>
          <p:cNvSpPr/>
          <p:nvPr/>
        </p:nvSpPr>
        <p:spPr>
          <a:xfrm>
            <a:off x="1193035" y="9263228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Wednesday</a:t>
            </a:r>
          </a:p>
        </p:txBody>
      </p:sp>
      <p:graphicFrame>
        <p:nvGraphicFramePr>
          <p:cNvPr id="530" name="Table 526">
            <a:extLst>
              <a:ext uri="{FF2B5EF4-FFF2-40B4-BE49-F238E27FC236}">
                <a16:creationId xmlns:a16="http://schemas.microsoft.com/office/drawing/2014/main" id="{FA60CCC5-059D-4492-AE4E-7A25D734EC17}"/>
              </a:ext>
            </a:extLst>
          </p:cNvPr>
          <p:cNvGraphicFramePr>
            <a:graphicFrameLocks noGrp="1"/>
          </p:cNvGraphicFramePr>
          <p:nvPr/>
        </p:nvGraphicFramePr>
        <p:xfrm>
          <a:off x="1224952" y="9983300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1" name="Rectangle: Rounded Corners 530">
            <a:extLst>
              <a:ext uri="{FF2B5EF4-FFF2-40B4-BE49-F238E27FC236}">
                <a16:creationId xmlns:a16="http://schemas.microsoft.com/office/drawing/2014/main" id="{8D6290B4-8446-4A1C-A310-9D1E54796ED3}"/>
              </a:ext>
            </a:extLst>
          </p:cNvPr>
          <p:cNvSpPr/>
          <p:nvPr/>
        </p:nvSpPr>
        <p:spPr>
          <a:xfrm>
            <a:off x="1192526" y="1312134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Thursday</a:t>
            </a:r>
          </a:p>
        </p:txBody>
      </p:sp>
      <p:graphicFrame>
        <p:nvGraphicFramePr>
          <p:cNvPr id="532" name="Table 526">
            <a:extLst>
              <a:ext uri="{FF2B5EF4-FFF2-40B4-BE49-F238E27FC236}">
                <a16:creationId xmlns:a16="http://schemas.microsoft.com/office/drawing/2014/main" id="{D8343F4D-8B28-46AB-91B8-CE0B7F8AD754}"/>
              </a:ext>
            </a:extLst>
          </p:cNvPr>
          <p:cNvGraphicFramePr>
            <a:graphicFrameLocks noGrp="1"/>
          </p:cNvGraphicFramePr>
          <p:nvPr/>
        </p:nvGraphicFramePr>
        <p:xfrm>
          <a:off x="1224443" y="1384141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3" name="Rectangle: Rounded Corners 532">
            <a:extLst>
              <a:ext uri="{FF2B5EF4-FFF2-40B4-BE49-F238E27FC236}">
                <a16:creationId xmlns:a16="http://schemas.microsoft.com/office/drawing/2014/main" id="{C7332ED9-D87D-4C94-BE3D-A80A2F26E6FA}"/>
              </a:ext>
            </a:extLst>
          </p:cNvPr>
          <p:cNvSpPr/>
          <p:nvPr/>
        </p:nvSpPr>
        <p:spPr>
          <a:xfrm>
            <a:off x="22439927" y="1386053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Friday</a:t>
            </a:r>
          </a:p>
        </p:txBody>
      </p:sp>
      <p:graphicFrame>
        <p:nvGraphicFramePr>
          <p:cNvPr id="534" name="Table 526">
            <a:extLst>
              <a:ext uri="{FF2B5EF4-FFF2-40B4-BE49-F238E27FC236}">
                <a16:creationId xmlns:a16="http://schemas.microsoft.com/office/drawing/2014/main" id="{A4651587-3301-4BE4-B08A-A93921872368}"/>
              </a:ext>
            </a:extLst>
          </p:cNvPr>
          <p:cNvGraphicFramePr>
            <a:graphicFrameLocks noGrp="1"/>
          </p:cNvGraphicFramePr>
          <p:nvPr/>
        </p:nvGraphicFramePr>
        <p:xfrm>
          <a:off x="14066931" y="2106125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5" name="Rectangle: Rounded Corners 534">
            <a:extLst>
              <a:ext uri="{FF2B5EF4-FFF2-40B4-BE49-F238E27FC236}">
                <a16:creationId xmlns:a16="http://schemas.microsoft.com/office/drawing/2014/main" id="{D18545CF-A784-48FF-941B-96749C04EBED}"/>
              </a:ext>
            </a:extLst>
          </p:cNvPr>
          <p:cNvSpPr/>
          <p:nvPr/>
        </p:nvSpPr>
        <p:spPr>
          <a:xfrm>
            <a:off x="22408010" y="533292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Saturday</a:t>
            </a:r>
          </a:p>
        </p:txBody>
      </p:sp>
      <p:graphicFrame>
        <p:nvGraphicFramePr>
          <p:cNvPr id="536" name="Table 526">
            <a:extLst>
              <a:ext uri="{FF2B5EF4-FFF2-40B4-BE49-F238E27FC236}">
                <a16:creationId xmlns:a16="http://schemas.microsoft.com/office/drawing/2014/main" id="{5EA92FD2-DA63-4D12-88F7-FD598D788CDD}"/>
              </a:ext>
            </a:extLst>
          </p:cNvPr>
          <p:cNvGraphicFramePr>
            <a:graphicFrameLocks noGrp="1"/>
          </p:cNvGraphicFramePr>
          <p:nvPr/>
        </p:nvGraphicFramePr>
        <p:xfrm>
          <a:off x="14098848" y="605299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7" name="Rectangle: Rounded Corners 536">
            <a:extLst>
              <a:ext uri="{FF2B5EF4-FFF2-40B4-BE49-F238E27FC236}">
                <a16:creationId xmlns:a16="http://schemas.microsoft.com/office/drawing/2014/main" id="{F1473FCC-D503-4775-9987-B9E2D6C190C0}"/>
              </a:ext>
            </a:extLst>
          </p:cNvPr>
          <p:cNvSpPr/>
          <p:nvPr/>
        </p:nvSpPr>
        <p:spPr>
          <a:xfrm>
            <a:off x="22439927" y="9263228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Sunday</a:t>
            </a:r>
          </a:p>
        </p:txBody>
      </p:sp>
      <p:graphicFrame>
        <p:nvGraphicFramePr>
          <p:cNvPr id="538" name="Table 526">
            <a:extLst>
              <a:ext uri="{FF2B5EF4-FFF2-40B4-BE49-F238E27FC236}">
                <a16:creationId xmlns:a16="http://schemas.microsoft.com/office/drawing/2014/main" id="{6C0EFDD8-6F57-4D70-A037-BAC961600F78}"/>
              </a:ext>
            </a:extLst>
          </p:cNvPr>
          <p:cNvGraphicFramePr>
            <a:graphicFrameLocks noGrp="1"/>
          </p:cNvGraphicFramePr>
          <p:nvPr/>
        </p:nvGraphicFramePr>
        <p:xfrm>
          <a:off x="14066931" y="9983300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grpSp>
        <p:nvGrpSpPr>
          <p:cNvPr id="16" name="Group 15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25459160" y="1068614"/>
            <a:ext cx="1144165" cy="16347327"/>
            <a:chOff x="25152525" y="1026274"/>
            <a:chExt cx="1144165" cy="16347327"/>
          </a:xfrm>
        </p:grpSpPr>
        <p:sp>
          <p:nvSpPr>
            <p:cNvPr id="17" name="Rectangle: Rounded Corners 16">
              <a:hlinkClick r:id="rId2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163660" y="1026274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18" name="Rectangle: Rounded Corners 17">
              <a:hlinkClick r:id="rId3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163660" y="243648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19" name="Rectangle: Rounded Corners 18">
              <a:hlinkClick r:id="rId4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 userDrawn="1"/>
          </p:nvSpPr>
          <p:spPr>
            <a:xfrm>
              <a:off x="25163660" y="380617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0" name="Rectangle: Rounded Corners 19">
              <a:hlinkClick r:id="rId5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1" name="Rectangle: Rounded Corners 20">
              <a:hlinkClick r:id="rId6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2" name="Rectangle: Rounded Corners 21">
              <a:hlinkClick r:id="rId7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3" name="Rectangle: Rounded Corners 22">
              <a:hlinkClick r:id="rId8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4" name="Rectangle: Rounded Corners 23">
              <a:hlinkClick r:id="rId9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5" name="Rectangle: Rounded Corners 24">
              <a:hlinkClick r:id="rId10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6" name="Rectangle: Rounded Corners 25">
              <a:hlinkClick r:id="rId11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7" name="Rectangle: Rounded Corners 26">
              <a:hlinkClick r:id="rId12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8" name="Rectangle: Rounded Corners 27">
              <a:hlinkClick r:id="rId13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322461" y="1102003"/>
            <a:ext cx="26039544" cy="16332743"/>
            <a:chOff x="257146" y="1040858"/>
            <a:chExt cx="26039544" cy="16332743"/>
          </a:xfrm>
        </p:grpSpPr>
        <p:sp>
          <p:nvSpPr>
            <p:cNvPr id="30" name="Rectangle: Rounded Corners 16">
              <a:hlinkClick r:id="rId2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7146" y="104085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1" name="Rectangle: Rounded Corners 17">
              <a:hlinkClick r:id="rId3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7146" y="241054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2" name="Rectangle: Rounded Corners 18">
              <a:hlinkClick r:id="rId4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257146" y="378023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3" name="Rectangle: Rounded Corners 19">
              <a:hlinkClick r:id="rId5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7146" y="514002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4" name="Rectangle: Rounded Corners 20">
              <a:hlinkClick r:id="rId6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7146" y="651961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5" name="Rectangle: Rounded Corners 21">
              <a:hlinkClick r:id="rId7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7146" y="789920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6" name="Rectangle: Rounded Corners 22">
              <a:hlinkClick r:id="rId8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7146" y="9231495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7" name="Rectangle: Rounded Corners 23">
              <a:hlinkClick r:id="rId9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8" name="Rectangle: Rounded Corners 24">
              <a:hlinkClick r:id="rId10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9" name="Rectangle: Rounded Corners 25">
              <a:hlinkClick r:id="rId11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0" name="Rectangle: Rounded Corners 26">
              <a:hlinkClick r:id="rId12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1" name="Rectangle: Rounded Corners 27">
              <a:hlinkClick r:id="rId13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sp>
        <p:nvSpPr>
          <p:cNvPr id="42" name="Rectangle: Top Corners Rounded 61">
            <a:hlinkClick r:id="rId14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447800" y="2667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71826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ageCurlDouble"/>
      </p:transition>
    </mc:Choice>
    <mc:Fallback xmlns="">
      <p:transition spd="slow" advClick="0">
        <p:fade/>
      </p:transition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Rounded Corners 9">
            <a:hlinkClick r:id="" action="ppaction://noaction"/>
            <a:extLst>
              <a:ext uri="{FF2B5EF4-FFF2-40B4-BE49-F238E27FC236}">
                <a16:creationId xmlns:a16="http://schemas.microsoft.com/office/drawing/2014/main" id="{446C6CE9-07F3-4FF5-93FF-C749C9E8A595}"/>
              </a:ext>
            </a:extLst>
          </p:cNvPr>
          <p:cNvSpPr/>
          <p:nvPr/>
        </p:nvSpPr>
        <p:spPr>
          <a:xfrm>
            <a:off x="25698450" y="10686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hlinkClick r:id="" action="ppaction://noaction"/>
            <a:extLst>
              <a:ext uri="{FF2B5EF4-FFF2-40B4-BE49-F238E27FC236}">
                <a16:creationId xmlns:a16="http://schemas.microsoft.com/office/drawing/2014/main" id="{8255F68B-2F1A-4CD9-A876-123357C575D6}"/>
              </a:ext>
            </a:extLst>
          </p:cNvPr>
          <p:cNvSpPr/>
          <p:nvPr/>
        </p:nvSpPr>
        <p:spPr>
          <a:xfrm>
            <a:off x="25698450" y="243408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hlinkClick r:id="" action="ppaction://noaction"/>
            <a:extLst>
              <a:ext uri="{FF2B5EF4-FFF2-40B4-BE49-F238E27FC236}">
                <a16:creationId xmlns:a16="http://schemas.microsoft.com/office/drawing/2014/main" id="{F7790886-A193-4B09-A3A6-0132E7DA88A9}"/>
              </a:ext>
            </a:extLst>
          </p:cNvPr>
          <p:cNvSpPr/>
          <p:nvPr/>
        </p:nvSpPr>
        <p:spPr>
          <a:xfrm>
            <a:off x="25698450" y="379955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hlinkClick r:id="" action="ppaction://noaction"/>
            <a:extLst>
              <a:ext uri="{FF2B5EF4-FFF2-40B4-BE49-F238E27FC236}">
                <a16:creationId xmlns:a16="http://schemas.microsoft.com/office/drawing/2014/main" id="{5AF01227-4BF8-4787-B84A-203E86E662C5}"/>
              </a:ext>
            </a:extLst>
          </p:cNvPr>
          <p:cNvSpPr/>
          <p:nvPr/>
        </p:nvSpPr>
        <p:spPr>
          <a:xfrm>
            <a:off x="25698450" y="516502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hlinkClick r:id="" action="ppaction://noaction"/>
            <a:extLst>
              <a:ext uri="{FF2B5EF4-FFF2-40B4-BE49-F238E27FC236}">
                <a16:creationId xmlns:a16="http://schemas.microsoft.com/office/drawing/2014/main" id="{7BFE6CA8-572E-4F3E-9539-BBE1CE79CCF5}"/>
              </a:ext>
            </a:extLst>
          </p:cNvPr>
          <p:cNvSpPr/>
          <p:nvPr/>
        </p:nvSpPr>
        <p:spPr>
          <a:xfrm>
            <a:off x="25698450" y="653049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hlinkClick r:id="" action="ppaction://noaction"/>
            <a:extLst>
              <a:ext uri="{FF2B5EF4-FFF2-40B4-BE49-F238E27FC236}">
                <a16:creationId xmlns:a16="http://schemas.microsoft.com/office/drawing/2014/main" id="{1BFD18DA-2C6D-4619-8ED1-4C04808E9755}"/>
              </a:ext>
            </a:extLst>
          </p:cNvPr>
          <p:cNvSpPr/>
          <p:nvPr/>
        </p:nvSpPr>
        <p:spPr>
          <a:xfrm>
            <a:off x="25698450" y="789596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hlinkClick r:id="" action="ppaction://noaction"/>
            <a:extLst>
              <a:ext uri="{FF2B5EF4-FFF2-40B4-BE49-F238E27FC236}">
                <a16:creationId xmlns:a16="http://schemas.microsoft.com/office/drawing/2014/main" id="{D45A448A-6A4F-40F2-8A70-2EAD84357E48}"/>
              </a:ext>
            </a:extLst>
          </p:cNvPr>
          <p:cNvSpPr/>
          <p:nvPr/>
        </p:nvSpPr>
        <p:spPr>
          <a:xfrm>
            <a:off x="25698450" y="926143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hlinkClick r:id="" action="ppaction://noaction"/>
            <a:extLst>
              <a:ext uri="{FF2B5EF4-FFF2-40B4-BE49-F238E27FC236}">
                <a16:creationId xmlns:a16="http://schemas.microsoft.com/office/drawing/2014/main" id="{2BE8278F-BB92-41BF-9083-BD8B17BD9AC2}"/>
              </a:ext>
            </a:extLst>
          </p:cNvPr>
          <p:cNvSpPr/>
          <p:nvPr/>
        </p:nvSpPr>
        <p:spPr>
          <a:xfrm>
            <a:off x="25698450" y="1062690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hlinkClick r:id="" action="ppaction://noaction"/>
            <a:extLst>
              <a:ext uri="{FF2B5EF4-FFF2-40B4-BE49-F238E27FC236}">
                <a16:creationId xmlns:a16="http://schemas.microsoft.com/office/drawing/2014/main" id="{5CB04BD4-E02D-4798-A26C-BEC145AB49DB}"/>
              </a:ext>
            </a:extLst>
          </p:cNvPr>
          <p:cNvSpPr/>
          <p:nvPr/>
        </p:nvSpPr>
        <p:spPr>
          <a:xfrm>
            <a:off x="25698450" y="1199237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hlinkClick r:id="" action="ppaction://noaction"/>
            <a:extLst>
              <a:ext uri="{FF2B5EF4-FFF2-40B4-BE49-F238E27FC236}">
                <a16:creationId xmlns:a16="http://schemas.microsoft.com/office/drawing/2014/main" id="{960EAC65-8800-4CAD-9FE7-2E32EA1A6592}"/>
              </a:ext>
            </a:extLst>
          </p:cNvPr>
          <p:cNvSpPr/>
          <p:nvPr/>
        </p:nvSpPr>
        <p:spPr>
          <a:xfrm>
            <a:off x="25698450" y="1335784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hlinkClick r:id="" action="ppaction://noaction"/>
            <a:extLst>
              <a:ext uri="{FF2B5EF4-FFF2-40B4-BE49-F238E27FC236}">
                <a16:creationId xmlns:a16="http://schemas.microsoft.com/office/drawing/2014/main" id="{DFA1BB0B-267B-4951-8EA3-AF3B56A46A59}"/>
              </a:ext>
            </a:extLst>
          </p:cNvPr>
          <p:cNvSpPr/>
          <p:nvPr/>
        </p:nvSpPr>
        <p:spPr>
          <a:xfrm>
            <a:off x="25698450" y="147233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hlinkClick r:id="" action="ppaction://noaction"/>
            <a:extLst>
              <a:ext uri="{FF2B5EF4-FFF2-40B4-BE49-F238E27FC236}">
                <a16:creationId xmlns:a16="http://schemas.microsoft.com/office/drawing/2014/main" id="{275EA8BE-60B0-4FF0-BA96-129F69F22E06}"/>
              </a:ext>
            </a:extLst>
          </p:cNvPr>
          <p:cNvSpPr/>
          <p:nvPr/>
        </p:nvSpPr>
        <p:spPr>
          <a:xfrm>
            <a:off x="25698450" y="16088788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22D3A13-EEE1-4B15-9C0B-5DC1A3E619F0}"/>
              </a:ext>
            </a:extLst>
          </p:cNvPr>
          <p:cNvSpPr/>
          <p:nvPr/>
        </p:nvSpPr>
        <p:spPr>
          <a:xfrm>
            <a:off x="23795500" y="16088788"/>
            <a:ext cx="1691586" cy="1456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 59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8F9B818D-929E-4ECD-A2BA-1263EA0889E7}"/>
              </a:ext>
            </a:extLst>
          </p:cNvPr>
          <p:cNvSpPr/>
          <p:nvPr/>
        </p:nvSpPr>
        <p:spPr>
          <a:xfrm>
            <a:off x="1116239" y="16270514"/>
            <a:ext cx="1248228" cy="12748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: Top Corners Rounded 61">
            <a:hlinkClick r:id="rId2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447800" y="2667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bject 2">
            <a:extLst>
              <a:ext uri="{FF2B5EF4-FFF2-40B4-BE49-F238E27FC236}">
                <a16:creationId xmlns:a16="http://schemas.microsoft.com/office/drawing/2014/main" id="{A7843B35-D7B0-42AB-9877-BA97342BDBE4}"/>
              </a:ext>
            </a:extLst>
          </p:cNvPr>
          <p:cNvSpPr txBox="1"/>
          <p:nvPr/>
        </p:nvSpPr>
        <p:spPr>
          <a:xfrm>
            <a:off x="3067050" y="1349288"/>
            <a:ext cx="6426393" cy="763029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25400" algn="ctr">
              <a:spcBef>
                <a:spcPts val="190"/>
              </a:spcBef>
            </a:pPr>
            <a:r>
              <a:rPr sz="4800" b="1" spc="-10" dirty="0">
                <a:latin typeface="Calibri"/>
                <a:cs typeface="Calibri"/>
              </a:rPr>
              <a:t>Goal</a:t>
            </a:r>
            <a:r>
              <a:rPr sz="4800" b="1" spc="-70" dirty="0">
                <a:latin typeface="Calibri"/>
                <a:cs typeface="Calibri"/>
              </a:rPr>
              <a:t> </a:t>
            </a:r>
            <a:r>
              <a:rPr sz="4800" b="1" spc="-10" dirty="0">
                <a:latin typeface="Calibri"/>
                <a:cs typeface="Calibri"/>
              </a:rPr>
              <a:t>Classification</a:t>
            </a:r>
            <a:endParaRPr sz="4800" dirty="0">
              <a:latin typeface="Calibri"/>
              <a:cs typeface="Calibri"/>
            </a:endParaRPr>
          </a:p>
        </p:txBody>
      </p:sp>
      <p:graphicFrame>
        <p:nvGraphicFramePr>
          <p:cNvPr id="33" name="object 5">
            <a:extLst>
              <a:ext uri="{FF2B5EF4-FFF2-40B4-BE49-F238E27FC236}">
                <a16:creationId xmlns:a16="http://schemas.microsoft.com/office/drawing/2014/main" id="{A02703A7-9334-429C-9DFA-A74E27BB1720}"/>
              </a:ext>
            </a:extLst>
          </p:cNvPr>
          <p:cNvGraphicFramePr>
            <a:graphicFrameLocks noGrp="1"/>
          </p:cNvGraphicFramePr>
          <p:nvPr/>
        </p:nvGraphicFramePr>
        <p:xfrm>
          <a:off x="1217932" y="2386786"/>
          <a:ext cx="11329025" cy="78405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245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6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55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17101">
                <a:tc>
                  <a:txBody>
                    <a:bodyPr/>
                    <a:lstStyle/>
                    <a:p>
                      <a:pPr algn="ctr">
                        <a:lnSpc>
                          <a:spcPts val="124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1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st 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Most</a:t>
                      </a:r>
                      <a:r>
                        <a:rPr sz="2400" spc="-9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Urgent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ts val="124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2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nd</a:t>
                      </a:r>
                      <a:r>
                        <a:rPr sz="2400" spc="127" baseline="27777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Urgent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 w="6350">
                      <a:noFill/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2319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  <a:lnT>
                      <a:noFill/>
                    </a:lnT>
                    <a:lnB w="635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  <a:lnT w="6350">
                      <a:noFill/>
                      <a:prstDash val="solid"/>
                    </a:lnT>
                    <a:lnB w="635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026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140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3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rd</a:t>
                      </a:r>
                      <a:r>
                        <a:rPr sz="2400" spc="127" baseline="27777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Important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T w="6350">
                      <a:noFill/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  <a:p>
                      <a:pPr marL="635" algn="ctr">
                        <a:lnSpc>
                          <a:spcPts val="140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4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th 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Not</a:t>
                      </a:r>
                      <a:r>
                        <a:rPr sz="2400" spc="-8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Important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T w="6350">
                      <a:noFill/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1" name="object 3">
            <a:extLst>
              <a:ext uri="{FF2B5EF4-FFF2-40B4-BE49-F238E27FC236}">
                <a16:creationId xmlns:a16="http://schemas.microsoft.com/office/drawing/2014/main" id="{B3BF3BDB-0074-43B2-B87B-F25407F3CCCC}"/>
              </a:ext>
            </a:extLst>
          </p:cNvPr>
          <p:cNvSpPr/>
          <p:nvPr/>
        </p:nvSpPr>
        <p:spPr>
          <a:xfrm>
            <a:off x="1128430" y="2597186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4" name="object 6">
            <a:extLst>
              <a:ext uri="{FF2B5EF4-FFF2-40B4-BE49-F238E27FC236}">
                <a16:creationId xmlns:a16="http://schemas.microsoft.com/office/drawing/2014/main" id="{21E2FD4A-C6E7-4B43-A044-B0A09935A1AD}"/>
              </a:ext>
            </a:extLst>
          </p:cNvPr>
          <p:cNvSpPr/>
          <p:nvPr/>
        </p:nvSpPr>
        <p:spPr>
          <a:xfrm>
            <a:off x="1174149" y="10358201"/>
            <a:ext cx="5434721" cy="6123022"/>
          </a:xfrm>
          <a:custGeom>
            <a:avLst/>
            <a:gdLst/>
            <a:ahLst/>
            <a:cxnLst/>
            <a:rect l="l" t="t" r="r" b="b"/>
            <a:pathLst>
              <a:path w="2962275" h="3431540">
                <a:moveTo>
                  <a:pt x="0" y="3431159"/>
                </a:moveTo>
                <a:lnTo>
                  <a:pt x="2961766" y="3431159"/>
                </a:lnTo>
                <a:lnTo>
                  <a:pt x="2961766" y="0"/>
                </a:lnTo>
                <a:lnTo>
                  <a:pt x="0" y="0"/>
                </a:lnTo>
                <a:lnTo>
                  <a:pt x="0" y="3431159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5" name="object 7">
            <a:extLst>
              <a:ext uri="{FF2B5EF4-FFF2-40B4-BE49-F238E27FC236}">
                <a16:creationId xmlns:a16="http://schemas.microsoft.com/office/drawing/2014/main" id="{1DA04D45-AB27-4535-801A-EBB6F25212E6}"/>
              </a:ext>
            </a:extLst>
          </p:cNvPr>
          <p:cNvSpPr/>
          <p:nvPr/>
        </p:nvSpPr>
        <p:spPr>
          <a:xfrm>
            <a:off x="1259497" y="10452544"/>
            <a:ext cx="5193566" cy="342900"/>
          </a:xfrm>
          <a:custGeom>
            <a:avLst/>
            <a:gdLst/>
            <a:ahLst/>
            <a:cxnLst/>
            <a:rect l="l" t="t" r="r" b="b"/>
            <a:pathLst>
              <a:path w="2830829" h="171450">
                <a:moveTo>
                  <a:pt x="0" y="170992"/>
                </a:moveTo>
                <a:lnTo>
                  <a:pt x="2830703" y="170992"/>
                </a:lnTo>
                <a:lnTo>
                  <a:pt x="2830703" y="0"/>
                </a:lnTo>
                <a:lnTo>
                  <a:pt x="0" y="0"/>
                </a:lnTo>
                <a:lnTo>
                  <a:pt x="0" y="170992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6" name="object 8">
            <a:extLst>
              <a:ext uri="{FF2B5EF4-FFF2-40B4-BE49-F238E27FC236}">
                <a16:creationId xmlns:a16="http://schemas.microsoft.com/office/drawing/2014/main" id="{263F33B8-7CE9-4385-82D8-ADE8AFAC5EB1}"/>
              </a:ext>
            </a:extLst>
          </p:cNvPr>
          <p:cNvSpPr/>
          <p:nvPr/>
        </p:nvSpPr>
        <p:spPr>
          <a:xfrm>
            <a:off x="6820235" y="10358201"/>
            <a:ext cx="5681004" cy="6123022"/>
          </a:xfrm>
          <a:custGeom>
            <a:avLst/>
            <a:gdLst/>
            <a:ahLst/>
            <a:cxnLst/>
            <a:rect l="l" t="t" r="r" b="b"/>
            <a:pathLst>
              <a:path w="3254375" h="3431540">
                <a:moveTo>
                  <a:pt x="0" y="3431159"/>
                </a:moveTo>
                <a:lnTo>
                  <a:pt x="3254375" y="3431159"/>
                </a:lnTo>
                <a:lnTo>
                  <a:pt x="3254375" y="0"/>
                </a:lnTo>
                <a:lnTo>
                  <a:pt x="0" y="0"/>
                </a:lnTo>
                <a:lnTo>
                  <a:pt x="0" y="3431159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8" name="object 10">
            <a:extLst>
              <a:ext uri="{FF2B5EF4-FFF2-40B4-BE49-F238E27FC236}">
                <a16:creationId xmlns:a16="http://schemas.microsoft.com/office/drawing/2014/main" id="{D74C18D9-9F6D-4E04-8FC5-58A05AFB1F12}"/>
              </a:ext>
            </a:extLst>
          </p:cNvPr>
          <p:cNvSpPr/>
          <p:nvPr/>
        </p:nvSpPr>
        <p:spPr>
          <a:xfrm>
            <a:off x="1128430" y="1044045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0" name="object 12">
            <a:extLst>
              <a:ext uri="{FF2B5EF4-FFF2-40B4-BE49-F238E27FC236}">
                <a16:creationId xmlns:a16="http://schemas.microsoft.com/office/drawing/2014/main" id="{E6BF1142-E064-4903-AE86-F24DC26A8991}"/>
              </a:ext>
            </a:extLst>
          </p:cNvPr>
          <p:cNvSpPr/>
          <p:nvPr/>
        </p:nvSpPr>
        <p:spPr>
          <a:xfrm>
            <a:off x="7423822" y="1044045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3" name="object 15">
            <a:extLst>
              <a:ext uri="{FF2B5EF4-FFF2-40B4-BE49-F238E27FC236}">
                <a16:creationId xmlns:a16="http://schemas.microsoft.com/office/drawing/2014/main" id="{F77D01BA-E477-42CE-85EB-7829C8ED25B8}"/>
              </a:ext>
            </a:extLst>
          </p:cNvPr>
          <p:cNvSpPr/>
          <p:nvPr/>
        </p:nvSpPr>
        <p:spPr>
          <a:xfrm>
            <a:off x="111623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4" name="object 16">
            <a:extLst>
              <a:ext uri="{FF2B5EF4-FFF2-40B4-BE49-F238E27FC236}">
                <a16:creationId xmlns:a16="http://schemas.microsoft.com/office/drawing/2014/main" id="{AFB6542E-FD74-4A5F-95CC-78FD45BE46E8}"/>
              </a:ext>
            </a:extLst>
          </p:cNvPr>
          <p:cNvSpPr/>
          <p:nvPr/>
        </p:nvSpPr>
        <p:spPr>
          <a:xfrm>
            <a:off x="111623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7" name="object 19">
            <a:extLst>
              <a:ext uri="{FF2B5EF4-FFF2-40B4-BE49-F238E27FC236}">
                <a16:creationId xmlns:a16="http://schemas.microsoft.com/office/drawing/2014/main" id="{4854EE60-2782-4E9C-9390-D4FF5F08A77E}"/>
              </a:ext>
            </a:extLst>
          </p:cNvPr>
          <p:cNvSpPr/>
          <p:nvPr/>
        </p:nvSpPr>
        <p:spPr>
          <a:xfrm>
            <a:off x="7051964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0" name="object 22">
            <a:extLst>
              <a:ext uri="{FF2B5EF4-FFF2-40B4-BE49-F238E27FC236}">
                <a16:creationId xmlns:a16="http://schemas.microsoft.com/office/drawing/2014/main" id="{C87A5974-E205-4B03-BC37-AEF7EA800BED}"/>
              </a:ext>
            </a:extLst>
          </p:cNvPr>
          <p:cNvSpPr/>
          <p:nvPr/>
        </p:nvSpPr>
        <p:spPr>
          <a:xfrm>
            <a:off x="741162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3" name="object 25">
            <a:extLst>
              <a:ext uri="{FF2B5EF4-FFF2-40B4-BE49-F238E27FC236}">
                <a16:creationId xmlns:a16="http://schemas.microsoft.com/office/drawing/2014/main" id="{4B47CB9A-3CF7-4B6F-ABCF-C72A09243204}"/>
              </a:ext>
            </a:extLst>
          </p:cNvPr>
          <p:cNvSpPr/>
          <p:nvPr/>
        </p:nvSpPr>
        <p:spPr>
          <a:xfrm>
            <a:off x="13935620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4" name="object 26">
            <a:extLst>
              <a:ext uri="{FF2B5EF4-FFF2-40B4-BE49-F238E27FC236}">
                <a16:creationId xmlns:a16="http://schemas.microsoft.com/office/drawing/2014/main" id="{739C951D-1F43-428D-AE98-1AF368E07A68}"/>
              </a:ext>
            </a:extLst>
          </p:cNvPr>
          <p:cNvSpPr/>
          <p:nvPr/>
        </p:nvSpPr>
        <p:spPr>
          <a:xfrm>
            <a:off x="13935620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graphicFrame>
        <p:nvGraphicFramePr>
          <p:cNvPr id="221" name="Table 3">
            <a:extLst>
              <a:ext uri="{FF2B5EF4-FFF2-40B4-BE49-F238E27FC236}">
                <a16:creationId xmlns:a16="http://schemas.microsoft.com/office/drawing/2014/main" id="{D47B43EA-9621-4B23-B48A-E337E935E4F0}"/>
              </a:ext>
            </a:extLst>
          </p:cNvPr>
          <p:cNvGraphicFramePr>
            <a:graphicFrameLocks noGrp="1"/>
          </p:cNvGraphicFramePr>
          <p:nvPr/>
        </p:nvGraphicFramePr>
        <p:xfrm>
          <a:off x="14774874" y="2597186"/>
          <a:ext cx="10062414" cy="135573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8111">
                  <a:extLst>
                    <a:ext uri="{9D8B030D-6E8A-4147-A177-3AD203B41FA5}">
                      <a16:colId xmlns:a16="http://schemas.microsoft.com/office/drawing/2014/main" val="329328549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858216296"/>
                    </a:ext>
                  </a:extLst>
                </a:gridCol>
                <a:gridCol w="3085341">
                  <a:extLst>
                    <a:ext uri="{9D8B030D-6E8A-4147-A177-3AD203B41FA5}">
                      <a16:colId xmlns:a16="http://schemas.microsoft.com/office/drawing/2014/main" val="2773723347"/>
                    </a:ext>
                  </a:extLst>
                </a:gridCol>
                <a:gridCol w="457847">
                  <a:extLst>
                    <a:ext uri="{9D8B030D-6E8A-4147-A177-3AD203B41FA5}">
                      <a16:colId xmlns:a16="http://schemas.microsoft.com/office/drawing/2014/main" val="3970924410"/>
                    </a:ext>
                  </a:extLst>
                </a:gridCol>
                <a:gridCol w="5712835">
                  <a:extLst>
                    <a:ext uri="{9D8B030D-6E8A-4147-A177-3AD203B41FA5}">
                      <a16:colId xmlns:a16="http://schemas.microsoft.com/office/drawing/2014/main" val="3653340704"/>
                    </a:ext>
                  </a:extLst>
                </a:gridCol>
              </a:tblGrid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10950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4194046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0321369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0016852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833699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7389317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85456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9126564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5621459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1653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009620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354245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112960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7287625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537558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566917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8250689"/>
                  </a:ext>
                </a:extLst>
              </a:tr>
            </a:tbl>
          </a:graphicData>
        </a:graphic>
      </p:graphicFrame>
      <p:sp>
        <p:nvSpPr>
          <p:cNvPr id="222" name="object 2">
            <a:extLst>
              <a:ext uri="{FF2B5EF4-FFF2-40B4-BE49-F238E27FC236}">
                <a16:creationId xmlns:a16="http://schemas.microsoft.com/office/drawing/2014/main" id="{76C1F3F8-23F1-4DE6-9536-DE5F080AFA19}"/>
              </a:ext>
            </a:extLst>
          </p:cNvPr>
          <p:cNvSpPr txBox="1"/>
          <p:nvPr/>
        </p:nvSpPr>
        <p:spPr>
          <a:xfrm>
            <a:off x="18086105" y="1447616"/>
            <a:ext cx="4163630" cy="763029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25400" algn="ctr">
              <a:spcBef>
                <a:spcPts val="190"/>
              </a:spcBef>
            </a:pPr>
            <a:r>
              <a:rPr lang="en-ZA" sz="4800" b="1" spc="-10" dirty="0">
                <a:latin typeface="Calibri"/>
                <a:cs typeface="Calibri"/>
              </a:rPr>
              <a:t>To Do</a:t>
            </a:r>
            <a:endParaRPr sz="4800" dirty="0">
              <a:latin typeface="Calibri"/>
              <a:cs typeface="Calibri"/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25459160" y="1068614"/>
            <a:ext cx="1144165" cy="16347327"/>
            <a:chOff x="25152525" y="1026274"/>
            <a:chExt cx="1144165" cy="16347327"/>
          </a:xfrm>
        </p:grpSpPr>
        <p:sp>
          <p:nvSpPr>
            <p:cNvPr id="39" name="Rectangle: Rounded Corners 16">
              <a:hlinkClick r:id="rId3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163660" y="1026274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1" name="Rectangle: Rounded Corners 17">
              <a:hlinkClick r:id="rId4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163660" y="243648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2" name="Rectangle: Rounded Corners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 userDrawn="1"/>
          </p:nvSpPr>
          <p:spPr>
            <a:xfrm>
              <a:off x="25163660" y="380617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5" name="Rectangle: Rounded Corners 19">
              <a:hlinkClick r:id="rId6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6" name="Rectangle: Rounded Corners 20">
              <a:hlinkClick r:id="rId7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8" name="Rectangle: Rounded Corners 21">
              <a:hlinkClick r:id="rId8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9" name="Rectangle: Rounded Corners 22">
              <a:hlinkClick r:id="rId9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1" name="Rectangle: Rounded Corners 23">
              <a:hlinkClick r:id="rId10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2" name="Rectangle: Rounded Corners 24">
              <a:hlinkClick r:id="rId11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5" name="Rectangle: Rounded Corners 25">
              <a:hlinkClick r:id="rId12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6" name="Rectangle: Rounded Corners 26">
              <a:hlinkClick r:id="rId13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7" name="Rectangle: Rounded Corners 27">
              <a:hlinkClick r:id="rId14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322461" y="1102003"/>
            <a:ext cx="26039544" cy="16332743"/>
            <a:chOff x="257146" y="1040858"/>
            <a:chExt cx="26039544" cy="16332743"/>
          </a:xfrm>
        </p:grpSpPr>
        <p:sp>
          <p:nvSpPr>
            <p:cNvPr id="61" name="Rectangle: Rounded Corners 16">
              <a:hlinkClick r:id="rId3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7146" y="104085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3" name="Rectangle: Rounded Corners 17">
              <a:hlinkClick r:id="rId4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7146" y="241054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4" name="Rectangle: Rounded Corners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257146" y="378023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5" name="Rectangle: Rounded Corners 19">
              <a:hlinkClick r:id="rId6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7146" y="514002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6" name="Rectangle: Rounded Corners 20">
              <a:hlinkClick r:id="rId7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7146" y="651961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7" name="Rectangle: Rounded Corners 21">
              <a:hlinkClick r:id="rId8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7146" y="789920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8" name="Rectangle: Rounded Corners 22">
              <a:hlinkClick r:id="rId9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7146" y="9231495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9" name="Rectangle: Rounded Corners 23">
              <a:hlinkClick r:id="rId10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0" name="Rectangle: Rounded Corners 24">
              <a:hlinkClick r:id="rId11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1" name="Rectangle: Rounded Corners 25">
              <a:hlinkClick r:id="rId12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2" name="Rectangle: Rounded Corners 26">
              <a:hlinkClick r:id="rId13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3" name="Rectangle: Rounded Corners 27">
              <a:hlinkClick r:id="rId14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sp>
        <p:nvSpPr>
          <p:cNvPr id="74" name="Rectangle: Top Corners Rounded 61">
            <a:hlinkClick r:id="rId2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600200" y="4191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19933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Rectangle: Rounded Corners 524">
            <a:extLst>
              <a:ext uri="{FF2B5EF4-FFF2-40B4-BE49-F238E27FC236}">
                <a16:creationId xmlns:a16="http://schemas.microsoft.com/office/drawing/2014/main" id="{22661A40-0095-4402-BD28-29A32DFFC778}"/>
              </a:ext>
            </a:extLst>
          </p:cNvPr>
          <p:cNvSpPr/>
          <p:nvPr/>
        </p:nvSpPr>
        <p:spPr>
          <a:xfrm>
            <a:off x="1193035" y="1386053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Monday</a:t>
            </a:r>
          </a:p>
        </p:txBody>
      </p:sp>
      <p:graphicFrame>
        <p:nvGraphicFramePr>
          <p:cNvPr id="526" name="Table 526">
            <a:extLst>
              <a:ext uri="{FF2B5EF4-FFF2-40B4-BE49-F238E27FC236}">
                <a16:creationId xmlns:a16="http://schemas.microsoft.com/office/drawing/2014/main" id="{EF55DA1B-51F7-4344-838D-CDDB98178A93}"/>
              </a:ext>
            </a:extLst>
          </p:cNvPr>
          <p:cNvGraphicFramePr>
            <a:graphicFrameLocks noGrp="1"/>
          </p:cNvGraphicFramePr>
          <p:nvPr/>
        </p:nvGraphicFramePr>
        <p:xfrm>
          <a:off x="1224952" y="2106125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27" name="Rectangle: Rounded Corners 526">
            <a:extLst>
              <a:ext uri="{FF2B5EF4-FFF2-40B4-BE49-F238E27FC236}">
                <a16:creationId xmlns:a16="http://schemas.microsoft.com/office/drawing/2014/main" id="{802E2183-6E26-45DC-AA78-441749E0C855}"/>
              </a:ext>
            </a:extLst>
          </p:cNvPr>
          <p:cNvSpPr/>
          <p:nvPr/>
        </p:nvSpPr>
        <p:spPr>
          <a:xfrm>
            <a:off x="1224952" y="533292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Tuesday</a:t>
            </a:r>
          </a:p>
        </p:txBody>
      </p:sp>
      <p:graphicFrame>
        <p:nvGraphicFramePr>
          <p:cNvPr id="528" name="Table 526">
            <a:extLst>
              <a:ext uri="{FF2B5EF4-FFF2-40B4-BE49-F238E27FC236}">
                <a16:creationId xmlns:a16="http://schemas.microsoft.com/office/drawing/2014/main" id="{F3E6595C-8942-44BC-8112-AE82E4B2E65B}"/>
              </a:ext>
            </a:extLst>
          </p:cNvPr>
          <p:cNvGraphicFramePr>
            <a:graphicFrameLocks noGrp="1"/>
          </p:cNvGraphicFramePr>
          <p:nvPr/>
        </p:nvGraphicFramePr>
        <p:xfrm>
          <a:off x="1256869" y="605299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29" name="Rectangle: Rounded Corners 528">
            <a:extLst>
              <a:ext uri="{FF2B5EF4-FFF2-40B4-BE49-F238E27FC236}">
                <a16:creationId xmlns:a16="http://schemas.microsoft.com/office/drawing/2014/main" id="{F554E60D-9173-4374-9DC7-AE52FD0068D8}"/>
              </a:ext>
            </a:extLst>
          </p:cNvPr>
          <p:cNvSpPr/>
          <p:nvPr/>
        </p:nvSpPr>
        <p:spPr>
          <a:xfrm>
            <a:off x="1193035" y="9263228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Wednesday</a:t>
            </a:r>
          </a:p>
        </p:txBody>
      </p:sp>
      <p:graphicFrame>
        <p:nvGraphicFramePr>
          <p:cNvPr id="530" name="Table 526">
            <a:extLst>
              <a:ext uri="{FF2B5EF4-FFF2-40B4-BE49-F238E27FC236}">
                <a16:creationId xmlns:a16="http://schemas.microsoft.com/office/drawing/2014/main" id="{FA60CCC5-059D-4492-AE4E-7A25D734EC17}"/>
              </a:ext>
            </a:extLst>
          </p:cNvPr>
          <p:cNvGraphicFramePr>
            <a:graphicFrameLocks noGrp="1"/>
          </p:cNvGraphicFramePr>
          <p:nvPr/>
        </p:nvGraphicFramePr>
        <p:xfrm>
          <a:off x="1224952" y="9983300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1" name="Rectangle: Rounded Corners 530">
            <a:extLst>
              <a:ext uri="{FF2B5EF4-FFF2-40B4-BE49-F238E27FC236}">
                <a16:creationId xmlns:a16="http://schemas.microsoft.com/office/drawing/2014/main" id="{8D6290B4-8446-4A1C-A310-9D1E54796ED3}"/>
              </a:ext>
            </a:extLst>
          </p:cNvPr>
          <p:cNvSpPr/>
          <p:nvPr/>
        </p:nvSpPr>
        <p:spPr>
          <a:xfrm>
            <a:off x="1192526" y="1312134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Thursday</a:t>
            </a:r>
          </a:p>
        </p:txBody>
      </p:sp>
      <p:graphicFrame>
        <p:nvGraphicFramePr>
          <p:cNvPr id="532" name="Table 526">
            <a:extLst>
              <a:ext uri="{FF2B5EF4-FFF2-40B4-BE49-F238E27FC236}">
                <a16:creationId xmlns:a16="http://schemas.microsoft.com/office/drawing/2014/main" id="{D8343F4D-8B28-46AB-91B8-CE0B7F8AD754}"/>
              </a:ext>
            </a:extLst>
          </p:cNvPr>
          <p:cNvGraphicFramePr>
            <a:graphicFrameLocks noGrp="1"/>
          </p:cNvGraphicFramePr>
          <p:nvPr/>
        </p:nvGraphicFramePr>
        <p:xfrm>
          <a:off x="1224443" y="1384141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3" name="Rectangle: Rounded Corners 532">
            <a:extLst>
              <a:ext uri="{FF2B5EF4-FFF2-40B4-BE49-F238E27FC236}">
                <a16:creationId xmlns:a16="http://schemas.microsoft.com/office/drawing/2014/main" id="{C7332ED9-D87D-4C94-BE3D-A80A2F26E6FA}"/>
              </a:ext>
            </a:extLst>
          </p:cNvPr>
          <p:cNvSpPr/>
          <p:nvPr/>
        </p:nvSpPr>
        <p:spPr>
          <a:xfrm>
            <a:off x="22439927" y="1386053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Friday</a:t>
            </a:r>
          </a:p>
        </p:txBody>
      </p:sp>
      <p:graphicFrame>
        <p:nvGraphicFramePr>
          <p:cNvPr id="534" name="Table 526">
            <a:extLst>
              <a:ext uri="{FF2B5EF4-FFF2-40B4-BE49-F238E27FC236}">
                <a16:creationId xmlns:a16="http://schemas.microsoft.com/office/drawing/2014/main" id="{A4651587-3301-4BE4-B08A-A93921872368}"/>
              </a:ext>
            </a:extLst>
          </p:cNvPr>
          <p:cNvGraphicFramePr>
            <a:graphicFrameLocks noGrp="1"/>
          </p:cNvGraphicFramePr>
          <p:nvPr/>
        </p:nvGraphicFramePr>
        <p:xfrm>
          <a:off x="14066931" y="2106125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5" name="Rectangle: Rounded Corners 534">
            <a:extLst>
              <a:ext uri="{FF2B5EF4-FFF2-40B4-BE49-F238E27FC236}">
                <a16:creationId xmlns:a16="http://schemas.microsoft.com/office/drawing/2014/main" id="{D18545CF-A784-48FF-941B-96749C04EBED}"/>
              </a:ext>
            </a:extLst>
          </p:cNvPr>
          <p:cNvSpPr/>
          <p:nvPr/>
        </p:nvSpPr>
        <p:spPr>
          <a:xfrm>
            <a:off x="22408010" y="533292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Saturday</a:t>
            </a:r>
          </a:p>
        </p:txBody>
      </p:sp>
      <p:graphicFrame>
        <p:nvGraphicFramePr>
          <p:cNvPr id="536" name="Table 526">
            <a:extLst>
              <a:ext uri="{FF2B5EF4-FFF2-40B4-BE49-F238E27FC236}">
                <a16:creationId xmlns:a16="http://schemas.microsoft.com/office/drawing/2014/main" id="{5EA92FD2-DA63-4D12-88F7-FD598D788CDD}"/>
              </a:ext>
            </a:extLst>
          </p:cNvPr>
          <p:cNvGraphicFramePr>
            <a:graphicFrameLocks noGrp="1"/>
          </p:cNvGraphicFramePr>
          <p:nvPr/>
        </p:nvGraphicFramePr>
        <p:xfrm>
          <a:off x="14098848" y="605299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7" name="Rectangle: Rounded Corners 536">
            <a:extLst>
              <a:ext uri="{FF2B5EF4-FFF2-40B4-BE49-F238E27FC236}">
                <a16:creationId xmlns:a16="http://schemas.microsoft.com/office/drawing/2014/main" id="{F1473FCC-D503-4775-9987-B9E2D6C190C0}"/>
              </a:ext>
            </a:extLst>
          </p:cNvPr>
          <p:cNvSpPr/>
          <p:nvPr/>
        </p:nvSpPr>
        <p:spPr>
          <a:xfrm>
            <a:off x="22439927" y="9263228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Sunday</a:t>
            </a:r>
          </a:p>
        </p:txBody>
      </p:sp>
      <p:graphicFrame>
        <p:nvGraphicFramePr>
          <p:cNvPr id="538" name="Table 526">
            <a:extLst>
              <a:ext uri="{FF2B5EF4-FFF2-40B4-BE49-F238E27FC236}">
                <a16:creationId xmlns:a16="http://schemas.microsoft.com/office/drawing/2014/main" id="{6C0EFDD8-6F57-4D70-A037-BAC961600F78}"/>
              </a:ext>
            </a:extLst>
          </p:cNvPr>
          <p:cNvGraphicFramePr>
            <a:graphicFrameLocks noGrp="1"/>
          </p:cNvGraphicFramePr>
          <p:nvPr/>
        </p:nvGraphicFramePr>
        <p:xfrm>
          <a:off x="14066931" y="9983300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grpSp>
        <p:nvGrpSpPr>
          <p:cNvPr id="29" name="Group 28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346067" y="1123772"/>
            <a:ext cx="26257258" cy="16289202"/>
            <a:chOff x="39432" y="1084399"/>
            <a:chExt cx="26257258" cy="16289202"/>
          </a:xfrm>
        </p:grpSpPr>
        <p:sp>
          <p:nvSpPr>
            <p:cNvPr id="30" name="Rectangle: Rounded Corners 16">
              <a:hlinkClick r:id="rId2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39432" y="108439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1" name="Rectangle: Rounded Corners 17">
              <a:hlinkClick r:id="rId3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163660" y="243648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2" name="Rectangle: Rounded Corners 18">
              <a:hlinkClick r:id="rId4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25163660" y="380617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3" name="Rectangle: Rounded Corners 19">
              <a:hlinkClick r:id="rId5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4" name="Rectangle: Rounded Corners 20">
              <a:hlinkClick r:id="rId6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5" name="Rectangle: Rounded Corners 21">
              <a:hlinkClick r:id="rId7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6" name="Rectangle: Rounded Corners 22">
              <a:hlinkClick r:id="rId8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7" name="Rectangle: Rounded Corners 23">
              <a:hlinkClick r:id="rId9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8" name="Rectangle: Rounded Corners 24">
              <a:hlinkClick r:id="rId10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9" name="Rectangle: Rounded Corners 25">
              <a:hlinkClick r:id="rId11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0" name="Rectangle: Rounded Corners 26">
              <a:hlinkClick r:id="rId12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1" name="Rectangle: Rounded Corners 27">
              <a:hlinkClick r:id="rId13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sp>
        <p:nvSpPr>
          <p:cNvPr id="42" name="Rectangle: Top Corners Rounded 61">
            <a:hlinkClick r:id="rId14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447800" y="2667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9906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ageCurlDouble"/>
      </p:transition>
    </mc:Choice>
    <mc:Fallback xmlns="">
      <p:transition spd="slow" advClick="0">
        <p:fade/>
      </p:transition>
    </mc:Fallback>
  </mc:AlternateContent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Rectangle: Rounded Corners 524">
            <a:extLst>
              <a:ext uri="{FF2B5EF4-FFF2-40B4-BE49-F238E27FC236}">
                <a16:creationId xmlns:a16="http://schemas.microsoft.com/office/drawing/2014/main" id="{22661A40-0095-4402-BD28-29A32DFFC778}"/>
              </a:ext>
            </a:extLst>
          </p:cNvPr>
          <p:cNvSpPr/>
          <p:nvPr/>
        </p:nvSpPr>
        <p:spPr>
          <a:xfrm>
            <a:off x="1193035" y="1386053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Monday</a:t>
            </a:r>
          </a:p>
        </p:txBody>
      </p:sp>
      <p:graphicFrame>
        <p:nvGraphicFramePr>
          <p:cNvPr id="526" name="Table 526">
            <a:extLst>
              <a:ext uri="{FF2B5EF4-FFF2-40B4-BE49-F238E27FC236}">
                <a16:creationId xmlns:a16="http://schemas.microsoft.com/office/drawing/2014/main" id="{EF55DA1B-51F7-4344-838D-CDDB98178A93}"/>
              </a:ext>
            </a:extLst>
          </p:cNvPr>
          <p:cNvGraphicFramePr>
            <a:graphicFrameLocks noGrp="1"/>
          </p:cNvGraphicFramePr>
          <p:nvPr/>
        </p:nvGraphicFramePr>
        <p:xfrm>
          <a:off x="1224952" y="2106125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27" name="Rectangle: Rounded Corners 526">
            <a:extLst>
              <a:ext uri="{FF2B5EF4-FFF2-40B4-BE49-F238E27FC236}">
                <a16:creationId xmlns:a16="http://schemas.microsoft.com/office/drawing/2014/main" id="{802E2183-6E26-45DC-AA78-441749E0C855}"/>
              </a:ext>
            </a:extLst>
          </p:cNvPr>
          <p:cNvSpPr/>
          <p:nvPr/>
        </p:nvSpPr>
        <p:spPr>
          <a:xfrm>
            <a:off x="1224952" y="533292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Tuesday</a:t>
            </a:r>
          </a:p>
        </p:txBody>
      </p:sp>
      <p:graphicFrame>
        <p:nvGraphicFramePr>
          <p:cNvPr id="528" name="Table 526">
            <a:extLst>
              <a:ext uri="{FF2B5EF4-FFF2-40B4-BE49-F238E27FC236}">
                <a16:creationId xmlns:a16="http://schemas.microsoft.com/office/drawing/2014/main" id="{F3E6595C-8942-44BC-8112-AE82E4B2E65B}"/>
              </a:ext>
            </a:extLst>
          </p:cNvPr>
          <p:cNvGraphicFramePr>
            <a:graphicFrameLocks noGrp="1"/>
          </p:cNvGraphicFramePr>
          <p:nvPr/>
        </p:nvGraphicFramePr>
        <p:xfrm>
          <a:off x="1256869" y="605299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29" name="Rectangle: Rounded Corners 528">
            <a:extLst>
              <a:ext uri="{FF2B5EF4-FFF2-40B4-BE49-F238E27FC236}">
                <a16:creationId xmlns:a16="http://schemas.microsoft.com/office/drawing/2014/main" id="{F554E60D-9173-4374-9DC7-AE52FD0068D8}"/>
              </a:ext>
            </a:extLst>
          </p:cNvPr>
          <p:cNvSpPr/>
          <p:nvPr/>
        </p:nvSpPr>
        <p:spPr>
          <a:xfrm>
            <a:off x="1193035" y="9263228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Wednesday</a:t>
            </a:r>
          </a:p>
        </p:txBody>
      </p:sp>
      <p:graphicFrame>
        <p:nvGraphicFramePr>
          <p:cNvPr id="530" name="Table 526">
            <a:extLst>
              <a:ext uri="{FF2B5EF4-FFF2-40B4-BE49-F238E27FC236}">
                <a16:creationId xmlns:a16="http://schemas.microsoft.com/office/drawing/2014/main" id="{FA60CCC5-059D-4492-AE4E-7A25D734EC17}"/>
              </a:ext>
            </a:extLst>
          </p:cNvPr>
          <p:cNvGraphicFramePr>
            <a:graphicFrameLocks noGrp="1"/>
          </p:cNvGraphicFramePr>
          <p:nvPr/>
        </p:nvGraphicFramePr>
        <p:xfrm>
          <a:off x="1224952" y="9983300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1" name="Rectangle: Rounded Corners 530">
            <a:extLst>
              <a:ext uri="{FF2B5EF4-FFF2-40B4-BE49-F238E27FC236}">
                <a16:creationId xmlns:a16="http://schemas.microsoft.com/office/drawing/2014/main" id="{8D6290B4-8446-4A1C-A310-9D1E54796ED3}"/>
              </a:ext>
            </a:extLst>
          </p:cNvPr>
          <p:cNvSpPr/>
          <p:nvPr/>
        </p:nvSpPr>
        <p:spPr>
          <a:xfrm>
            <a:off x="1192526" y="1312134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Thursday</a:t>
            </a:r>
          </a:p>
        </p:txBody>
      </p:sp>
      <p:graphicFrame>
        <p:nvGraphicFramePr>
          <p:cNvPr id="532" name="Table 526">
            <a:extLst>
              <a:ext uri="{FF2B5EF4-FFF2-40B4-BE49-F238E27FC236}">
                <a16:creationId xmlns:a16="http://schemas.microsoft.com/office/drawing/2014/main" id="{D8343F4D-8B28-46AB-91B8-CE0B7F8AD754}"/>
              </a:ext>
            </a:extLst>
          </p:cNvPr>
          <p:cNvGraphicFramePr>
            <a:graphicFrameLocks noGrp="1"/>
          </p:cNvGraphicFramePr>
          <p:nvPr/>
        </p:nvGraphicFramePr>
        <p:xfrm>
          <a:off x="1224443" y="1384141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3" name="Rectangle: Rounded Corners 532">
            <a:extLst>
              <a:ext uri="{FF2B5EF4-FFF2-40B4-BE49-F238E27FC236}">
                <a16:creationId xmlns:a16="http://schemas.microsoft.com/office/drawing/2014/main" id="{C7332ED9-D87D-4C94-BE3D-A80A2F26E6FA}"/>
              </a:ext>
            </a:extLst>
          </p:cNvPr>
          <p:cNvSpPr/>
          <p:nvPr/>
        </p:nvSpPr>
        <p:spPr>
          <a:xfrm>
            <a:off x="22439927" y="1386053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Friday</a:t>
            </a:r>
          </a:p>
        </p:txBody>
      </p:sp>
      <p:graphicFrame>
        <p:nvGraphicFramePr>
          <p:cNvPr id="534" name="Table 526">
            <a:extLst>
              <a:ext uri="{FF2B5EF4-FFF2-40B4-BE49-F238E27FC236}">
                <a16:creationId xmlns:a16="http://schemas.microsoft.com/office/drawing/2014/main" id="{A4651587-3301-4BE4-B08A-A93921872368}"/>
              </a:ext>
            </a:extLst>
          </p:cNvPr>
          <p:cNvGraphicFramePr>
            <a:graphicFrameLocks noGrp="1"/>
          </p:cNvGraphicFramePr>
          <p:nvPr/>
        </p:nvGraphicFramePr>
        <p:xfrm>
          <a:off x="14066931" y="2106125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5" name="Rectangle: Rounded Corners 534">
            <a:extLst>
              <a:ext uri="{FF2B5EF4-FFF2-40B4-BE49-F238E27FC236}">
                <a16:creationId xmlns:a16="http://schemas.microsoft.com/office/drawing/2014/main" id="{D18545CF-A784-48FF-941B-96749C04EBED}"/>
              </a:ext>
            </a:extLst>
          </p:cNvPr>
          <p:cNvSpPr/>
          <p:nvPr/>
        </p:nvSpPr>
        <p:spPr>
          <a:xfrm>
            <a:off x="22408010" y="533292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Saturday</a:t>
            </a:r>
          </a:p>
        </p:txBody>
      </p:sp>
      <p:graphicFrame>
        <p:nvGraphicFramePr>
          <p:cNvPr id="536" name="Table 526">
            <a:extLst>
              <a:ext uri="{FF2B5EF4-FFF2-40B4-BE49-F238E27FC236}">
                <a16:creationId xmlns:a16="http://schemas.microsoft.com/office/drawing/2014/main" id="{5EA92FD2-DA63-4D12-88F7-FD598D788CDD}"/>
              </a:ext>
            </a:extLst>
          </p:cNvPr>
          <p:cNvGraphicFramePr>
            <a:graphicFrameLocks noGrp="1"/>
          </p:cNvGraphicFramePr>
          <p:nvPr/>
        </p:nvGraphicFramePr>
        <p:xfrm>
          <a:off x="14098848" y="605299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7" name="Rectangle: Rounded Corners 536">
            <a:extLst>
              <a:ext uri="{FF2B5EF4-FFF2-40B4-BE49-F238E27FC236}">
                <a16:creationId xmlns:a16="http://schemas.microsoft.com/office/drawing/2014/main" id="{F1473FCC-D503-4775-9987-B9E2D6C190C0}"/>
              </a:ext>
            </a:extLst>
          </p:cNvPr>
          <p:cNvSpPr/>
          <p:nvPr/>
        </p:nvSpPr>
        <p:spPr>
          <a:xfrm>
            <a:off x="22439927" y="9263228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Sunday</a:t>
            </a:r>
          </a:p>
        </p:txBody>
      </p:sp>
      <p:graphicFrame>
        <p:nvGraphicFramePr>
          <p:cNvPr id="538" name="Table 526">
            <a:extLst>
              <a:ext uri="{FF2B5EF4-FFF2-40B4-BE49-F238E27FC236}">
                <a16:creationId xmlns:a16="http://schemas.microsoft.com/office/drawing/2014/main" id="{6C0EFDD8-6F57-4D70-A037-BAC961600F78}"/>
              </a:ext>
            </a:extLst>
          </p:cNvPr>
          <p:cNvGraphicFramePr>
            <a:graphicFrameLocks noGrp="1"/>
          </p:cNvGraphicFramePr>
          <p:nvPr/>
        </p:nvGraphicFramePr>
        <p:xfrm>
          <a:off x="14066931" y="9983300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grpSp>
        <p:nvGrpSpPr>
          <p:cNvPr id="16" name="Group 15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25459160" y="1068614"/>
            <a:ext cx="1144165" cy="16347327"/>
            <a:chOff x="25152525" y="1026274"/>
            <a:chExt cx="1144165" cy="16347327"/>
          </a:xfrm>
        </p:grpSpPr>
        <p:sp>
          <p:nvSpPr>
            <p:cNvPr id="17" name="Rectangle: Rounded Corners 16">
              <a:hlinkClick r:id="rId2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163660" y="1026274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18" name="Rectangle: Rounded Corners 17">
              <a:hlinkClick r:id="rId3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163660" y="243648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19" name="Rectangle: Rounded Corners 18">
              <a:hlinkClick r:id="rId4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 userDrawn="1"/>
          </p:nvSpPr>
          <p:spPr>
            <a:xfrm>
              <a:off x="25163660" y="380617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0" name="Rectangle: Rounded Corners 19">
              <a:hlinkClick r:id="rId5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1" name="Rectangle: Rounded Corners 20">
              <a:hlinkClick r:id="rId6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2" name="Rectangle: Rounded Corners 21">
              <a:hlinkClick r:id="rId7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3" name="Rectangle: Rounded Corners 22">
              <a:hlinkClick r:id="rId8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4" name="Rectangle: Rounded Corners 23">
              <a:hlinkClick r:id="rId9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5" name="Rectangle: Rounded Corners 24">
              <a:hlinkClick r:id="rId10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6" name="Rectangle: Rounded Corners 25">
              <a:hlinkClick r:id="rId11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7" name="Rectangle: Rounded Corners 26">
              <a:hlinkClick r:id="rId12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8" name="Rectangle: Rounded Corners 27">
              <a:hlinkClick r:id="rId13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322461" y="1102003"/>
            <a:ext cx="26039544" cy="16332743"/>
            <a:chOff x="257146" y="1040858"/>
            <a:chExt cx="26039544" cy="16332743"/>
          </a:xfrm>
        </p:grpSpPr>
        <p:sp>
          <p:nvSpPr>
            <p:cNvPr id="30" name="Rectangle: Rounded Corners 16">
              <a:hlinkClick r:id="rId2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7146" y="104085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1" name="Rectangle: Rounded Corners 17">
              <a:hlinkClick r:id="rId3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7146" y="241054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2" name="Rectangle: Rounded Corners 18">
              <a:hlinkClick r:id="rId4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257146" y="378023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3" name="Rectangle: Rounded Corners 19">
              <a:hlinkClick r:id="rId5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7146" y="514002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4" name="Rectangle: Rounded Corners 20">
              <a:hlinkClick r:id="rId6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7146" y="651961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5" name="Rectangle: Rounded Corners 21">
              <a:hlinkClick r:id="rId7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7146" y="789920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6" name="Rectangle: Rounded Corners 22">
              <a:hlinkClick r:id="rId8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7146" y="9231495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7" name="Rectangle: Rounded Corners 23">
              <a:hlinkClick r:id="rId9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8" name="Rectangle: Rounded Corners 24">
              <a:hlinkClick r:id="rId10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9" name="Rectangle: Rounded Corners 25">
              <a:hlinkClick r:id="rId11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0" name="Rectangle: Rounded Corners 26">
              <a:hlinkClick r:id="rId12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1" name="Rectangle: Rounded Corners 27">
              <a:hlinkClick r:id="rId13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sp>
        <p:nvSpPr>
          <p:cNvPr id="42" name="Rectangle: Top Corners Rounded 61">
            <a:hlinkClick r:id="rId14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447800" y="2667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15000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ageCurlDouble"/>
      </p:transition>
    </mc:Choice>
    <mc:Fallback xmlns="">
      <p:transition spd="slow" advClick="0">
        <p:fade/>
      </p:transition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949DCA2-CEE6-4282-9BD3-4994DF6AB768}"/>
              </a:ext>
            </a:extLst>
          </p:cNvPr>
          <p:cNvSpPr txBox="1"/>
          <p:nvPr/>
        </p:nvSpPr>
        <p:spPr>
          <a:xfrm>
            <a:off x="3067050" y="3285126"/>
            <a:ext cx="774038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900" dirty="0"/>
              <a:t>August</a:t>
            </a:r>
          </a:p>
        </p:txBody>
      </p:sp>
      <p:sp>
        <p:nvSpPr>
          <p:cNvPr id="10" name="Rectangle: Rounded Corners 9">
            <a:hlinkClick r:id="" action="ppaction://noaction"/>
            <a:extLst>
              <a:ext uri="{FF2B5EF4-FFF2-40B4-BE49-F238E27FC236}">
                <a16:creationId xmlns:a16="http://schemas.microsoft.com/office/drawing/2014/main" id="{446C6CE9-07F3-4FF5-93FF-C749C9E8A595}"/>
              </a:ext>
            </a:extLst>
          </p:cNvPr>
          <p:cNvSpPr/>
          <p:nvPr/>
        </p:nvSpPr>
        <p:spPr>
          <a:xfrm>
            <a:off x="25698450" y="10686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hlinkClick r:id="" action="ppaction://noaction"/>
            <a:extLst>
              <a:ext uri="{FF2B5EF4-FFF2-40B4-BE49-F238E27FC236}">
                <a16:creationId xmlns:a16="http://schemas.microsoft.com/office/drawing/2014/main" id="{8255F68B-2F1A-4CD9-A876-123357C575D6}"/>
              </a:ext>
            </a:extLst>
          </p:cNvPr>
          <p:cNvSpPr/>
          <p:nvPr/>
        </p:nvSpPr>
        <p:spPr>
          <a:xfrm>
            <a:off x="25698450" y="243408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hlinkClick r:id="" action="ppaction://noaction"/>
            <a:extLst>
              <a:ext uri="{FF2B5EF4-FFF2-40B4-BE49-F238E27FC236}">
                <a16:creationId xmlns:a16="http://schemas.microsoft.com/office/drawing/2014/main" id="{F7790886-A193-4B09-A3A6-0132E7DA88A9}"/>
              </a:ext>
            </a:extLst>
          </p:cNvPr>
          <p:cNvSpPr/>
          <p:nvPr/>
        </p:nvSpPr>
        <p:spPr>
          <a:xfrm>
            <a:off x="25698450" y="379955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hlinkClick r:id="" action="ppaction://noaction"/>
            <a:extLst>
              <a:ext uri="{FF2B5EF4-FFF2-40B4-BE49-F238E27FC236}">
                <a16:creationId xmlns:a16="http://schemas.microsoft.com/office/drawing/2014/main" id="{5AF01227-4BF8-4787-B84A-203E86E662C5}"/>
              </a:ext>
            </a:extLst>
          </p:cNvPr>
          <p:cNvSpPr/>
          <p:nvPr/>
        </p:nvSpPr>
        <p:spPr>
          <a:xfrm>
            <a:off x="25698450" y="516502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hlinkClick r:id="" action="ppaction://noaction"/>
            <a:extLst>
              <a:ext uri="{FF2B5EF4-FFF2-40B4-BE49-F238E27FC236}">
                <a16:creationId xmlns:a16="http://schemas.microsoft.com/office/drawing/2014/main" id="{7BFE6CA8-572E-4F3E-9539-BBE1CE79CCF5}"/>
              </a:ext>
            </a:extLst>
          </p:cNvPr>
          <p:cNvSpPr/>
          <p:nvPr/>
        </p:nvSpPr>
        <p:spPr>
          <a:xfrm>
            <a:off x="25698450" y="653049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hlinkClick r:id="" action="ppaction://noaction"/>
            <a:extLst>
              <a:ext uri="{FF2B5EF4-FFF2-40B4-BE49-F238E27FC236}">
                <a16:creationId xmlns:a16="http://schemas.microsoft.com/office/drawing/2014/main" id="{1BFD18DA-2C6D-4619-8ED1-4C04808E9755}"/>
              </a:ext>
            </a:extLst>
          </p:cNvPr>
          <p:cNvSpPr/>
          <p:nvPr/>
        </p:nvSpPr>
        <p:spPr>
          <a:xfrm>
            <a:off x="25698450" y="789596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hlinkClick r:id="" action="ppaction://noaction"/>
            <a:extLst>
              <a:ext uri="{FF2B5EF4-FFF2-40B4-BE49-F238E27FC236}">
                <a16:creationId xmlns:a16="http://schemas.microsoft.com/office/drawing/2014/main" id="{D45A448A-6A4F-40F2-8A70-2EAD84357E48}"/>
              </a:ext>
            </a:extLst>
          </p:cNvPr>
          <p:cNvSpPr/>
          <p:nvPr/>
        </p:nvSpPr>
        <p:spPr>
          <a:xfrm>
            <a:off x="25698450" y="926143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hlinkClick r:id="" action="ppaction://noaction"/>
            <a:extLst>
              <a:ext uri="{FF2B5EF4-FFF2-40B4-BE49-F238E27FC236}">
                <a16:creationId xmlns:a16="http://schemas.microsoft.com/office/drawing/2014/main" id="{2BE8278F-BB92-41BF-9083-BD8B17BD9AC2}"/>
              </a:ext>
            </a:extLst>
          </p:cNvPr>
          <p:cNvSpPr/>
          <p:nvPr/>
        </p:nvSpPr>
        <p:spPr>
          <a:xfrm>
            <a:off x="25698450" y="1062690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hlinkClick r:id="" action="ppaction://noaction"/>
            <a:extLst>
              <a:ext uri="{FF2B5EF4-FFF2-40B4-BE49-F238E27FC236}">
                <a16:creationId xmlns:a16="http://schemas.microsoft.com/office/drawing/2014/main" id="{5CB04BD4-E02D-4798-A26C-BEC145AB49DB}"/>
              </a:ext>
            </a:extLst>
          </p:cNvPr>
          <p:cNvSpPr/>
          <p:nvPr/>
        </p:nvSpPr>
        <p:spPr>
          <a:xfrm>
            <a:off x="25698450" y="1199237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hlinkClick r:id="" action="ppaction://noaction"/>
            <a:extLst>
              <a:ext uri="{FF2B5EF4-FFF2-40B4-BE49-F238E27FC236}">
                <a16:creationId xmlns:a16="http://schemas.microsoft.com/office/drawing/2014/main" id="{960EAC65-8800-4CAD-9FE7-2E32EA1A6592}"/>
              </a:ext>
            </a:extLst>
          </p:cNvPr>
          <p:cNvSpPr/>
          <p:nvPr/>
        </p:nvSpPr>
        <p:spPr>
          <a:xfrm>
            <a:off x="25698450" y="1335784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hlinkClick r:id="" action="ppaction://noaction"/>
            <a:extLst>
              <a:ext uri="{FF2B5EF4-FFF2-40B4-BE49-F238E27FC236}">
                <a16:creationId xmlns:a16="http://schemas.microsoft.com/office/drawing/2014/main" id="{DFA1BB0B-267B-4951-8EA3-AF3B56A46A59}"/>
              </a:ext>
            </a:extLst>
          </p:cNvPr>
          <p:cNvSpPr/>
          <p:nvPr/>
        </p:nvSpPr>
        <p:spPr>
          <a:xfrm>
            <a:off x="25698450" y="147233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hlinkClick r:id="" action="ppaction://noaction"/>
            <a:extLst>
              <a:ext uri="{FF2B5EF4-FFF2-40B4-BE49-F238E27FC236}">
                <a16:creationId xmlns:a16="http://schemas.microsoft.com/office/drawing/2014/main" id="{275EA8BE-60B0-4FF0-BA96-129F69F22E06}"/>
              </a:ext>
            </a:extLst>
          </p:cNvPr>
          <p:cNvSpPr/>
          <p:nvPr/>
        </p:nvSpPr>
        <p:spPr>
          <a:xfrm>
            <a:off x="25698450" y="16088788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22D3A13-EEE1-4B15-9C0B-5DC1A3E619F0}"/>
              </a:ext>
            </a:extLst>
          </p:cNvPr>
          <p:cNvSpPr/>
          <p:nvPr/>
        </p:nvSpPr>
        <p:spPr>
          <a:xfrm>
            <a:off x="24238858" y="16270514"/>
            <a:ext cx="1248228" cy="12748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 59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8F9B818D-929E-4ECD-A2BA-1263EA0889E7}"/>
              </a:ext>
            </a:extLst>
          </p:cNvPr>
          <p:cNvSpPr/>
          <p:nvPr/>
        </p:nvSpPr>
        <p:spPr>
          <a:xfrm>
            <a:off x="1116239" y="16270514"/>
            <a:ext cx="1248228" cy="12748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: Top Corners Rounded 61">
            <a:hlinkClick r:id="rId2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447800" y="2667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" name="Table 3">
            <a:extLst>
              <a:ext uri="{FF2B5EF4-FFF2-40B4-BE49-F238E27FC236}">
                <a16:creationId xmlns:a16="http://schemas.microsoft.com/office/drawing/2014/main" id="{73F15DFB-614C-46AD-B02A-3BFBB6921647}"/>
              </a:ext>
            </a:extLst>
          </p:cNvPr>
          <p:cNvGraphicFramePr>
            <a:graphicFrameLocks noGrp="1"/>
          </p:cNvGraphicFramePr>
          <p:nvPr/>
        </p:nvGraphicFramePr>
        <p:xfrm>
          <a:off x="14729253" y="3355718"/>
          <a:ext cx="10058402" cy="127599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7447">
                  <a:extLst>
                    <a:ext uri="{9D8B030D-6E8A-4147-A177-3AD203B41FA5}">
                      <a16:colId xmlns:a16="http://schemas.microsoft.com/office/drawing/2014/main" val="3293285491"/>
                    </a:ext>
                  </a:extLst>
                </a:gridCol>
                <a:gridCol w="528489">
                  <a:extLst>
                    <a:ext uri="{9D8B030D-6E8A-4147-A177-3AD203B41FA5}">
                      <a16:colId xmlns:a16="http://schemas.microsoft.com/office/drawing/2014/main" val="858216296"/>
                    </a:ext>
                  </a:extLst>
                </a:gridCol>
                <a:gridCol w="7982466">
                  <a:extLst>
                    <a:ext uri="{9D8B030D-6E8A-4147-A177-3AD203B41FA5}">
                      <a16:colId xmlns:a16="http://schemas.microsoft.com/office/drawing/2014/main" val="2773723347"/>
                    </a:ext>
                  </a:extLst>
                </a:gridCol>
              </a:tblGrid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10950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4194046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0321369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0016852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833699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7389317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85456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9126564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5621459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1653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009620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354245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112960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7287625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537558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5669178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id="{8136963B-F885-4109-9D76-464C6F136F62}"/>
              </a:ext>
            </a:extLst>
          </p:cNvPr>
          <p:cNvSpPr txBox="1"/>
          <p:nvPr/>
        </p:nvSpPr>
        <p:spPr>
          <a:xfrm>
            <a:off x="14729253" y="2172383"/>
            <a:ext cx="100584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Goals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BBF48CA-B038-4D81-8D54-798C28C0C5B0}"/>
              </a:ext>
            </a:extLst>
          </p:cNvPr>
          <p:cNvSpPr txBox="1"/>
          <p:nvPr/>
        </p:nvSpPr>
        <p:spPr>
          <a:xfrm>
            <a:off x="1815670" y="10376168"/>
            <a:ext cx="100584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Week Ending _____________________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7F593EA-88D4-4C83-AE3A-D34D14D87FC8}"/>
              </a:ext>
            </a:extLst>
          </p:cNvPr>
          <p:cNvSpPr txBox="1"/>
          <p:nvPr/>
        </p:nvSpPr>
        <p:spPr>
          <a:xfrm>
            <a:off x="1815670" y="8108262"/>
            <a:ext cx="100584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Week Ending _____________________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33B7993-196D-47ED-B57E-9F50821AC9AD}"/>
              </a:ext>
            </a:extLst>
          </p:cNvPr>
          <p:cNvSpPr txBox="1"/>
          <p:nvPr/>
        </p:nvSpPr>
        <p:spPr>
          <a:xfrm>
            <a:off x="1815670" y="9242215"/>
            <a:ext cx="100584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Week Ending _____________________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642731E-9EF2-4CBC-A1F1-9611898E8FDE}"/>
              </a:ext>
            </a:extLst>
          </p:cNvPr>
          <p:cNvSpPr txBox="1"/>
          <p:nvPr/>
        </p:nvSpPr>
        <p:spPr>
          <a:xfrm>
            <a:off x="1815670" y="6974309"/>
            <a:ext cx="100584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Week Ending _____________________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BA2CA0E-577E-458F-9882-D9E1C81C8953}"/>
              </a:ext>
            </a:extLst>
          </p:cNvPr>
          <p:cNvSpPr txBox="1"/>
          <p:nvPr/>
        </p:nvSpPr>
        <p:spPr>
          <a:xfrm>
            <a:off x="1815670" y="11510121"/>
            <a:ext cx="100584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Week Ending _____________________</a:t>
            </a:r>
          </a:p>
        </p:txBody>
      </p:sp>
      <p:sp>
        <p:nvSpPr>
          <p:cNvPr id="35" name="Rectangle 34">
            <a:hlinkClick r:id="rId3" action="ppaction://hlinksldjump"/>
            <a:extLst>
              <a:ext uri="{FF2B5EF4-FFF2-40B4-BE49-F238E27FC236}">
                <a16:creationId xmlns:a16="http://schemas.microsoft.com/office/drawing/2014/main" id="{6BB5930F-DEDD-4695-B13E-A583BDFA8E54}"/>
              </a:ext>
            </a:extLst>
          </p:cNvPr>
          <p:cNvSpPr/>
          <p:nvPr/>
        </p:nvSpPr>
        <p:spPr>
          <a:xfrm>
            <a:off x="1447800" y="8105929"/>
            <a:ext cx="10671043" cy="959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36" name="Rectangle 35">
            <a:hlinkClick r:id="rId4" action="ppaction://hlinksldjump"/>
            <a:extLst>
              <a:ext uri="{FF2B5EF4-FFF2-40B4-BE49-F238E27FC236}">
                <a16:creationId xmlns:a16="http://schemas.microsoft.com/office/drawing/2014/main" id="{81D3C72D-5143-4A3C-9BE9-04627DD28EFC}"/>
              </a:ext>
            </a:extLst>
          </p:cNvPr>
          <p:cNvSpPr/>
          <p:nvPr/>
        </p:nvSpPr>
        <p:spPr>
          <a:xfrm>
            <a:off x="1447800" y="6974309"/>
            <a:ext cx="10671043" cy="98339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38" name="Rectangle 37">
            <a:hlinkClick r:id="rId5" action="ppaction://hlinksldjump"/>
            <a:extLst>
              <a:ext uri="{FF2B5EF4-FFF2-40B4-BE49-F238E27FC236}">
                <a16:creationId xmlns:a16="http://schemas.microsoft.com/office/drawing/2014/main" id="{28A20162-4F6F-49A9-BC30-D357994AB508}"/>
              </a:ext>
            </a:extLst>
          </p:cNvPr>
          <p:cNvSpPr/>
          <p:nvPr/>
        </p:nvSpPr>
        <p:spPr>
          <a:xfrm>
            <a:off x="1447800" y="9292284"/>
            <a:ext cx="10671043" cy="959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39" name="Rectangle 38">
            <a:hlinkClick r:id="rId6" action="ppaction://hlinksldjump"/>
            <a:extLst>
              <a:ext uri="{FF2B5EF4-FFF2-40B4-BE49-F238E27FC236}">
                <a16:creationId xmlns:a16="http://schemas.microsoft.com/office/drawing/2014/main" id="{63083591-8B9E-46A0-98E4-7075051DDB08}"/>
              </a:ext>
            </a:extLst>
          </p:cNvPr>
          <p:cNvSpPr/>
          <p:nvPr/>
        </p:nvSpPr>
        <p:spPr>
          <a:xfrm>
            <a:off x="1447800" y="11582962"/>
            <a:ext cx="10671043" cy="959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40" name="Rectangle 39">
            <a:hlinkClick r:id="rId7" action="ppaction://hlinksldjump"/>
            <a:extLst>
              <a:ext uri="{FF2B5EF4-FFF2-40B4-BE49-F238E27FC236}">
                <a16:creationId xmlns:a16="http://schemas.microsoft.com/office/drawing/2014/main" id="{7DE5849A-B7D8-4732-92A0-EA0BAD5E446F}"/>
              </a:ext>
            </a:extLst>
          </p:cNvPr>
          <p:cNvSpPr/>
          <p:nvPr/>
        </p:nvSpPr>
        <p:spPr>
          <a:xfrm>
            <a:off x="1447800" y="10430032"/>
            <a:ext cx="10664398" cy="959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25459160" y="1068614"/>
            <a:ext cx="1144165" cy="16347327"/>
            <a:chOff x="25152525" y="1026274"/>
            <a:chExt cx="1144165" cy="16347327"/>
          </a:xfrm>
        </p:grpSpPr>
        <p:sp>
          <p:nvSpPr>
            <p:cNvPr id="33" name="Rectangle: Rounded Corners 16">
              <a:hlinkClick r:id="rId8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163660" y="1026274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4" name="Rectangle: Rounded Corners 17">
              <a:hlinkClick r:id="rId9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163660" y="243648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7" name="Rectangle: Rounded Corners 18">
              <a:hlinkClick r:id="rId10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 userDrawn="1"/>
          </p:nvSpPr>
          <p:spPr>
            <a:xfrm>
              <a:off x="25163660" y="380617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1" name="Rectangle: Rounded Corners 19">
              <a:hlinkClick r:id="rId11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2" name="Rectangle: Rounded Corners 20">
              <a:hlinkClick r:id="rId12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3" name="Rectangle: Rounded Corners 21">
              <a:hlinkClick r:id="rId13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4" name="Rectangle: Rounded Corners 22">
              <a:hlinkClick r:id="rId14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5" name="Rectangle: Rounded Corners 23">
              <a:hlinkClick r:id="rId15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6" name="Rectangle: Rounded Corners 24">
              <a:hlinkClick r:id="rId16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7" name="Rectangle: Rounded Corners 25">
              <a:hlinkClick r:id="rId17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8" name="Rectangle: Rounded Corners 26">
              <a:hlinkClick r:id="rId18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9" name="Rectangle: Rounded Corners 27">
              <a:hlinkClick r:id="rId19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366003" y="1168819"/>
            <a:ext cx="25887144" cy="16157070"/>
            <a:chOff x="409546" y="1216531"/>
            <a:chExt cx="25887144" cy="16157070"/>
          </a:xfrm>
        </p:grpSpPr>
        <p:sp>
          <p:nvSpPr>
            <p:cNvPr id="51" name="Rectangle: Rounded Corners 16">
              <a:hlinkClick r:id="rId8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409546" y="1216531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2" name="Rectangle: Rounded Corners 17">
              <a:hlinkClick r:id="rId9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409546" y="2586221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3" name="Rectangle: Rounded Corners 18">
              <a:hlinkClick r:id="rId10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409546" y="3955912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4" name="Rectangle: Rounded Corners 19">
              <a:hlinkClick r:id="rId11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409546" y="5315702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5" name="Rectangle: Rounded Corners 20">
              <a:hlinkClick r:id="rId12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409546" y="6695292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6" name="Rectangle: Rounded Corners 21">
              <a:hlinkClick r:id="rId13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409546" y="8074882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7" name="Rectangle: Rounded Corners 22">
              <a:hlinkClick r:id="rId14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409546" y="940716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9" name="Rectangle: Rounded Corners 23">
              <a:hlinkClick r:id="rId15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409546" y="1078108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1" name="Rectangle: Rounded Corners 24">
              <a:hlinkClick r:id="rId16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3" name="Rectangle: Rounded Corners 25">
              <a:hlinkClick r:id="rId17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4" name="Rectangle: Rounded Corners 26">
              <a:hlinkClick r:id="rId18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5" name="Rectangle: Rounded Corners 27">
              <a:hlinkClick r:id="rId19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sp>
        <p:nvSpPr>
          <p:cNvPr id="66" name="Rectangle: Top Corners Rounded 61">
            <a:hlinkClick r:id="rId2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600200" y="4191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7" name="Group 66"/>
          <p:cNvGrpSpPr/>
          <p:nvPr/>
        </p:nvGrpSpPr>
        <p:grpSpPr>
          <a:xfrm>
            <a:off x="1793898" y="6974309"/>
            <a:ext cx="10101948" cy="5595861"/>
            <a:chOff x="1793898" y="6974309"/>
            <a:chExt cx="10101948" cy="5595861"/>
          </a:xfrm>
        </p:grpSpPr>
        <p:sp>
          <p:nvSpPr>
            <p:cNvPr id="68" name="Rounded Rectangle 67">
              <a:hlinkClick r:id="rId20" action="ppaction://hlinksldjump"/>
            </p:cNvPr>
            <p:cNvSpPr/>
            <p:nvPr/>
          </p:nvSpPr>
          <p:spPr>
            <a:xfrm>
              <a:off x="1815669" y="6974309"/>
              <a:ext cx="10058403" cy="980313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Rounded Rectangle 68">
              <a:hlinkClick r:id="rId21" action="ppaction://hlinksldjump"/>
            </p:cNvPr>
            <p:cNvSpPr/>
            <p:nvPr/>
          </p:nvSpPr>
          <p:spPr>
            <a:xfrm>
              <a:off x="1815671" y="8106429"/>
              <a:ext cx="10058403" cy="980313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Rounded Rectangle 69">
              <a:hlinkClick r:id="rId22" action="ppaction://hlinksldjump"/>
            </p:cNvPr>
            <p:cNvSpPr/>
            <p:nvPr/>
          </p:nvSpPr>
          <p:spPr>
            <a:xfrm>
              <a:off x="1815672" y="9325622"/>
              <a:ext cx="10058403" cy="980313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1" name="Rounded Rectangle 70">
              <a:hlinkClick r:id="rId23" action="ppaction://hlinksldjump"/>
            </p:cNvPr>
            <p:cNvSpPr/>
            <p:nvPr/>
          </p:nvSpPr>
          <p:spPr>
            <a:xfrm>
              <a:off x="1793898" y="10392416"/>
              <a:ext cx="10058403" cy="980313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Rounded Rectangle 71">
              <a:hlinkClick r:id="rId24" action="ppaction://hlinksldjump"/>
            </p:cNvPr>
            <p:cNvSpPr/>
            <p:nvPr/>
          </p:nvSpPr>
          <p:spPr>
            <a:xfrm>
              <a:off x="1837443" y="11589857"/>
              <a:ext cx="10058403" cy="980313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486035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Rounded Corners 9">
            <a:hlinkClick r:id="" action="ppaction://noaction"/>
            <a:extLst>
              <a:ext uri="{FF2B5EF4-FFF2-40B4-BE49-F238E27FC236}">
                <a16:creationId xmlns:a16="http://schemas.microsoft.com/office/drawing/2014/main" id="{446C6CE9-07F3-4FF5-93FF-C749C9E8A595}"/>
              </a:ext>
            </a:extLst>
          </p:cNvPr>
          <p:cNvSpPr/>
          <p:nvPr/>
        </p:nvSpPr>
        <p:spPr>
          <a:xfrm>
            <a:off x="25698450" y="10686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hlinkClick r:id="" action="ppaction://noaction"/>
            <a:extLst>
              <a:ext uri="{FF2B5EF4-FFF2-40B4-BE49-F238E27FC236}">
                <a16:creationId xmlns:a16="http://schemas.microsoft.com/office/drawing/2014/main" id="{8255F68B-2F1A-4CD9-A876-123357C575D6}"/>
              </a:ext>
            </a:extLst>
          </p:cNvPr>
          <p:cNvSpPr/>
          <p:nvPr/>
        </p:nvSpPr>
        <p:spPr>
          <a:xfrm>
            <a:off x="25698450" y="243408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hlinkClick r:id="" action="ppaction://noaction"/>
            <a:extLst>
              <a:ext uri="{FF2B5EF4-FFF2-40B4-BE49-F238E27FC236}">
                <a16:creationId xmlns:a16="http://schemas.microsoft.com/office/drawing/2014/main" id="{F7790886-A193-4B09-A3A6-0132E7DA88A9}"/>
              </a:ext>
            </a:extLst>
          </p:cNvPr>
          <p:cNvSpPr/>
          <p:nvPr/>
        </p:nvSpPr>
        <p:spPr>
          <a:xfrm>
            <a:off x="25698450" y="379955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hlinkClick r:id="" action="ppaction://noaction"/>
            <a:extLst>
              <a:ext uri="{FF2B5EF4-FFF2-40B4-BE49-F238E27FC236}">
                <a16:creationId xmlns:a16="http://schemas.microsoft.com/office/drawing/2014/main" id="{5AF01227-4BF8-4787-B84A-203E86E662C5}"/>
              </a:ext>
            </a:extLst>
          </p:cNvPr>
          <p:cNvSpPr/>
          <p:nvPr/>
        </p:nvSpPr>
        <p:spPr>
          <a:xfrm>
            <a:off x="25698450" y="516502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hlinkClick r:id="" action="ppaction://noaction"/>
            <a:extLst>
              <a:ext uri="{FF2B5EF4-FFF2-40B4-BE49-F238E27FC236}">
                <a16:creationId xmlns:a16="http://schemas.microsoft.com/office/drawing/2014/main" id="{7BFE6CA8-572E-4F3E-9539-BBE1CE79CCF5}"/>
              </a:ext>
            </a:extLst>
          </p:cNvPr>
          <p:cNvSpPr/>
          <p:nvPr/>
        </p:nvSpPr>
        <p:spPr>
          <a:xfrm>
            <a:off x="25698450" y="653049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hlinkClick r:id="" action="ppaction://noaction"/>
            <a:extLst>
              <a:ext uri="{FF2B5EF4-FFF2-40B4-BE49-F238E27FC236}">
                <a16:creationId xmlns:a16="http://schemas.microsoft.com/office/drawing/2014/main" id="{1BFD18DA-2C6D-4619-8ED1-4C04808E9755}"/>
              </a:ext>
            </a:extLst>
          </p:cNvPr>
          <p:cNvSpPr/>
          <p:nvPr/>
        </p:nvSpPr>
        <p:spPr>
          <a:xfrm>
            <a:off x="25698450" y="789596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hlinkClick r:id="" action="ppaction://noaction"/>
            <a:extLst>
              <a:ext uri="{FF2B5EF4-FFF2-40B4-BE49-F238E27FC236}">
                <a16:creationId xmlns:a16="http://schemas.microsoft.com/office/drawing/2014/main" id="{D45A448A-6A4F-40F2-8A70-2EAD84357E48}"/>
              </a:ext>
            </a:extLst>
          </p:cNvPr>
          <p:cNvSpPr/>
          <p:nvPr/>
        </p:nvSpPr>
        <p:spPr>
          <a:xfrm>
            <a:off x="25698450" y="926143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hlinkClick r:id="" action="ppaction://noaction"/>
            <a:extLst>
              <a:ext uri="{FF2B5EF4-FFF2-40B4-BE49-F238E27FC236}">
                <a16:creationId xmlns:a16="http://schemas.microsoft.com/office/drawing/2014/main" id="{2BE8278F-BB92-41BF-9083-BD8B17BD9AC2}"/>
              </a:ext>
            </a:extLst>
          </p:cNvPr>
          <p:cNvSpPr/>
          <p:nvPr/>
        </p:nvSpPr>
        <p:spPr>
          <a:xfrm>
            <a:off x="25698450" y="1062690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hlinkClick r:id="" action="ppaction://noaction"/>
            <a:extLst>
              <a:ext uri="{FF2B5EF4-FFF2-40B4-BE49-F238E27FC236}">
                <a16:creationId xmlns:a16="http://schemas.microsoft.com/office/drawing/2014/main" id="{5CB04BD4-E02D-4798-A26C-BEC145AB49DB}"/>
              </a:ext>
            </a:extLst>
          </p:cNvPr>
          <p:cNvSpPr/>
          <p:nvPr/>
        </p:nvSpPr>
        <p:spPr>
          <a:xfrm>
            <a:off x="25698450" y="1199237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hlinkClick r:id="" action="ppaction://noaction"/>
            <a:extLst>
              <a:ext uri="{FF2B5EF4-FFF2-40B4-BE49-F238E27FC236}">
                <a16:creationId xmlns:a16="http://schemas.microsoft.com/office/drawing/2014/main" id="{960EAC65-8800-4CAD-9FE7-2E32EA1A6592}"/>
              </a:ext>
            </a:extLst>
          </p:cNvPr>
          <p:cNvSpPr/>
          <p:nvPr/>
        </p:nvSpPr>
        <p:spPr>
          <a:xfrm>
            <a:off x="25698450" y="1335784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hlinkClick r:id="" action="ppaction://noaction"/>
            <a:extLst>
              <a:ext uri="{FF2B5EF4-FFF2-40B4-BE49-F238E27FC236}">
                <a16:creationId xmlns:a16="http://schemas.microsoft.com/office/drawing/2014/main" id="{DFA1BB0B-267B-4951-8EA3-AF3B56A46A59}"/>
              </a:ext>
            </a:extLst>
          </p:cNvPr>
          <p:cNvSpPr/>
          <p:nvPr/>
        </p:nvSpPr>
        <p:spPr>
          <a:xfrm>
            <a:off x="25698450" y="147233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hlinkClick r:id="" action="ppaction://noaction"/>
            <a:extLst>
              <a:ext uri="{FF2B5EF4-FFF2-40B4-BE49-F238E27FC236}">
                <a16:creationId xmlns:a16="http://schemas.microsoft.com/office/drawing/2014/main" id="{275EA8BE-60B0-4FF0-BA96-129F69F22E06}"/>
              </a:ext>
            </a:extLst>
          </p:cNvPr>
          <p:cNvSpPr/>
          <p:nvPr/>
        </p:nvSpPr>
        <p:spPr>
          <a:xfrm>
            <a:off x="25698450" y="16088788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22D3A13-EEE1-4B15-9C0B-5DC1A3E619F0}"/>
              </a:ext>
            </a:extLst>
          </p:cNvPr>
          <p:cNvSpPr/>
          <p:nvPr/>
        </p:nvSpPr>
        <p:spPr>
          <a:xfrm>
            <a:off x="23795500" y="16088788"/>
            <a:ext cx="1691586" cy="1456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 59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8F9B818D-929E-4ECD-A2BA-1263EA0889E7}"/>
              </a:ext>
            </a:extLst>
          </p:cNvPr>
          <p:cNvSpPr/>
          <p:nvPr/>
        </p:nvSpPr>
        <p:spPr>
          <a:xfrm>
            <a:off x="1116239" y="16270514"/>
            <a:ext cx="1248228" cy="12748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: Top Corners Rounded 61">
            <a:hlinkClick r:id="rId2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447800" y="2667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bject 2">
            <a:extLst>
              <a:ext uri="{FF2B5EF4-FFF2-40B4-BE49-F238E27FC236}">
                <a16:creationId xmlns:a16="http://schemas.microsoft.com/office/drawing/2014/main" id="{A7843B35-D7B0-42AB-9877-BA97342BDBE4}"/>
              </a:ext>
            </a:extLst>
          </p:cNvPr>
          <p:cNvSpPr txBox="1"/>
          <p:nvPr/>
        </p:nvSpPr>
        <p:spPr>
          <a:xfrm>
            <a:off x="3067050" y="1349288"/>
            <a:ext cx="6426393" cy="763029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25400" algn="ctr">
              <a:spcBef>
                <a:spcPts val="190"/>
              </a:spcBef>
            </a:pPr>
            <a:r>
              <a:rPr sz="4800" b="1" spc="-10" dirty="0">
                <a:latin typeface="Calibri"/>
                <a:cs typeface="Calibri"/>
              </a:rPr>
              <a:t>Goal</a:t>
            </a:r>
            <a:r>
              <a:rPr sz="4800" b="1" spc="-70" dirty="0">
                <a:latin typeface="Calibri"/>
                <a:cs typeface="Calibri"/>
              </a:rPr>
              <a:t> </a:t>
            </a:r>
            <a:r>
              <a:rPr sz="4800" b="1" spc="-10" dirty="0">
                <a:latin typeface="Calibri"/>
                <a:cs typeface="Calibri"/>
              </a:rPr>
              <a:t>Classification</a:t>
            </a:r>
            <a:endParaRPr sz="4800" dirty="0">
              <a:latin typeface="Calibri"/>
              <a:cs typeface="Calibri"/>
            </a:endParaRPr>
          </a:p>
        </p:txBody>
      </p:sp>
      <p:graphicFrame>
        <p:nvGraphicFramePr>
          <p:cNvPr id="33" name="object 5">
            <a:extLst>
              <a:ext uri="{FF2B5EF4-FFF2-40B4-BE49-F238E27FC236}">
                <a16:creationId xmlns:a16="http://schemas.microsoft.com/office/drawing/2014/main" id="{A02703A7-9334-429C-9DFA-A74E27BB1720}"/>
              </a:ext>
            </a:extLst>
          </p:cNvPr>
          <p:cNvGraphicFramePr>
            <a:graphicFrameLocks noGrp="1"/>
          </p:cNvGraphicFramePr>
          <p:nvPr/>
        </p:nvGraphicFramePr>
        <p:xfrm>
          <a:off x="1217932" y="2386786"/>
          <a:ext cx="11329025" cy="78405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245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6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55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17101">
                <a:tc>
                  <a:txBody>
                    <a:bodyPr/>
                    <a:lstStyle/>
                    <a:p>
                      <a:pPr algn="ctr">
                        <a:lnSpc>
                          <a:spcPts val="124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1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st 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Most</a:t>
                      </a:r>
                      <a:r>
                        <a:rPr sz="2400" spc="-9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Urgent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ts val="124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2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nd</a:t>
                      </a:r>
                      <a:r>
                        <a:rPr sz="2400" spc="127" baseline="27777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Urgent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 w="6350">
                      <a:noFill/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2319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  <a:lnT>
                      <a:noFill/>
                    </a:lnT>
                    <a:lnB w="635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  <a:lnT w="6350">
                      <a:noFill/>
                      <a:prstDash val="solid"/>
                    </a:lnT>
                    <a:lnB w="635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026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140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3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rd</a:t>
                      </a:r>
                      <a:r>
                        <a:rPr sz="2400" spc="127" baseline="27777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Important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T w="6350">
                      <a:noFill/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  <a:p>
                      <a:pPr marL="635" algn="ctr">
                        <a:lnSpc>
                          <a:spcPts val="140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4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th 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Not</a:t>
                      </a:r>
                      <a:r>
                        <a:rPr sz="2400" spc="-8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Important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T w="6350">
                      <a:noFill/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1" name="object 3">
            <a:extLst>
              <a:ext uri="{FF2B5EF4-FFF2-40B4-BE49-F238E27FC236}">
                <a16:creationId xmlns:a16="http://schemas.microsoft.com/office/drawing/2014/main" id="{B3BF3BDB-0074-43B2-B87B-F25407F3CCCC}"/>
              </a:ext>
            </a:extLst>
          </p:cNvPr>
          <p:cNvSpPr/>
          <p:nvPr/>
        </p:nvSpPr>
        <p:spPr>
          <a:xfrm>
            <a:off x="1128430" y="2597186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4" name="object 6">
            <a:extLst>
              <a:ext uri="{FF2B5EF4-FFF2-40B4-BE49-F238E27FC236}">
                <a16:creationId xmlns:a16="http://schemas.microsoft.com/office/drawing/2014/main" id="{21E2FD4A-C6E7-4B43-A044-B0A09935A1AD}"/>
              </a:ext>
            </a:extLst>
          </p:cNvPr>
          <p:cNvSpPr/>
          <p:nvPr/>
        </p:nvSpPr>
        <p:spPr>
          <a:xfrm>
            <a:off x="1174149" y="10358201"/>
            <a:ext cx="5434721" cy="6123022"/>
          </a:xfrm>
          <a:custGeom>
            <a:avLst/>
            <a:gdLst/>
            <a:ahLst/>
            <a:cxnLst/>
            <a:rect l="l" t="t" r="r" b="b"/>
            <a:pathLst>
              <a:path w="2962275" h="3431540">
                <a:moveTo>
                  <a:pt x="0" y="3431159"/>
                </a:moveTo>
                <a:lnTo>
                  <a:pt x="2961766" y="3431159"/>
                </a:lnTo>
                <a:lnTo>
                  <a:pt x="2961766" y="0"/>
                </a:lnTo>
                <a:lnTo>
                  <a:pt x="0" y="0"/>
                </a:lnTo>
                <a:lnTo>
                  <a:pt x="0" y="3431159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5" name="object 7">
            <a:extLst>
              <a:ext uri="{FF2B5EF4-FFF2-40B4-BE49-F238E27FC236}">
                <a16:creationId xmlns:a16="http://schemas.microsoft.com/office/drawing/2014/main" id="{1DA04D45-AB27-4535-801A-EBB6F25212E6}"/>
              </a:ext>
            </a:extLst>
          </p:cNvPr>
          <p:cNvSpPr/>
          <p:nvPr/>
        </p:nvSpPr>
        <p:spPr>
          <a:xfrm>
            <a:off x="1259497" y="10452544"/>
            <a:ext cx="5193566" cy="342900"/>
          </a:xfrm>
          <a:custGeom>
            <a:avLst/>
            <a:gdLst/>
            <a:ahLst/>
            <a:cxnLst/>
            <a:rect l="l" t="t" r="r" b="b"/>
            <a:pathLst>
              <a:path w="2830829" h="171450">
                <a:moveTo>
                  <a:pt x="0" y="170992"/>
                </a:moveTo>
                <a:lnTo>
                  <a:pt x="2830703" y="170992"/>
                </a:lnTo>
                <a:lnTo>
                  <a:pt x="2830703" y="0"/>
                </a:lnTo>
                <a:lnTo>
                  <a:pt x="0" y="0"/>
                </a:lnTo>
                <a:lnTo>
                  <a:pt x="0" y="170992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6" name="object 8">
            <a:extLst>
              <a:ext uri="{FF2B5EF4-FFF2-40B4-BE49-F238E27FC236}">
                <a16:creationId xmlns:a16="http://schemas.microsoft.com/office/drawing/2014/main" id="{263F33B8-7CE9-4385-82D8-ADE8AFAC5EB1}"/>
              </a:ext>
            </a:extLst>
          </p:cNvPr>
          <p:cNvSpPr/>
          <p:nvPr/>
        </p:nvSpPr>
        <p:spPr>
          <a:xfrm>
            <a:off x="6820235" y="10358201"/>
            <a:ext cx="5681004" cy="6123022"/>
          </a:xfrm>
          <a:custGeom>
            <a:avLst/>
            <a:gdLst/>
            <a:ahLst/>
            <a:cxnLst/>
            <a:rect l="l" t="t" r="r" b="b"/>
            <a:pathLst>
              <a:path w="3254375" h="3431540">
                <a:moveTo>
                  <a:pt x="0" y="3431159"/>
                </a:moveTo>
                <a:lnTo>
                  <a:pt x="3254375" y="3431159"/>
                </a:lnTo>
                <a:lnTo>
                  <a:pt x="3254375" y="0"/>
                </a:lnTo>
                <a:lnTo>
                  <a:pt x="0" y="0"/>
                </a:lnTo>
                <a:lnTo>
                  <a:pt x="0" y="3431159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8" name="object 10">
            <a:extLst>
              <a:ext uri="{FF2B5EF4-FFF2-40B4-BE49-F238E27FC236}">
                <a16:creationId xmlns:a16="http://schemas.microsoft.com/office/drawing/2014/main" id="{D74C18D9-9F6D-4E04-8FC5-58A05AFB1F12}"/>
              </a:ext>
            </a:extLst>
          </p:cNvPr>
          <p:cNvSpPr/>
          <p:nvPr/>
        </p:nvSpPr>
        <p:spPr>
          <a:xfrm>
            <a:off x="1128430" y="1044045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0" name="object 12">
            <a:extLst>
              <a:ext uri="{FF2B5EF4-FFF2-40B4-BE49-F238E27FC236}">
                <a16:creationId xmlns:a16="http://schemas.microsoft.com/office/drawing/2014/main" id="{E6BF1142-E064-4903-AE86-F24DC26A8991}"/>
              </a:ext>
            </a:extLst>
          </p:cNvPr>
          <p:cNvSpPr/>
          <p:nvPr/>
        </p:nvSpPr>
        <p:spPr>
          <a:xfrm>
            <a:off x="7423822" y="1044045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3" name="object 15">
            <a:extLst>
              <a:ext uri="{FF2B5EF4-FFF2-40B4-BE49-F238E27FC236}">
                <a16:creationId xmlns:a16="http://schemas.microsoft.com/office/drawing/2014/main" id="{F77D01BA-E477-42CE-85EB-7829C8ED25B8}"/>
              </a:ext>
            </a:extLst>
          </p:cNvPr>
          <p:cNvSpPr/>
          <p:nvPr/>
        </p:nvSpPr>
        <p:spPr>
          <a:xfrm>
            <a:off x="111623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4" name="object 16">
            <a:extLst>
              <a:ext uri="{FF2B5EF4-FFF2-40B4-BE49-F238E27FC236}">
                <a16:creationId xmlns:a16="http://schemas.microsoft.com/office/drawing/2014/main" id="{AFB6542E-FD74-4A5F-95CC-78FD45BE46E8}"/>
              </a:ext>
            </a:extLst>
          </p:cNvPr>
          <p:cNvSpPr/>
          <p:nvPr/>
        </p:nvSpPr>
        <p:spPr>
          <a:xfrm>
            <a:off x="111623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7" name="object 19">
            <a:extLst>
              <a:ext uri="{FF2B5EF4-FFF2-40B4-BE49-F238E27FC236}">
                <a16:creationId xmlns:a16="http://schemas.microsoft.com/office/drawing/2014/main" id="{4854EE60-2782-4E9C-9390-D4FF5F08A77E}"/>
              </a:ext>
            </a:extLst>
          </p:cNvPr>
          <p:cNvSpPr/>
          <p:nvPr/>
        </p:nvSpPr>
        <p:spPr>
          <a:xfrm>
            <a:off x="7051964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0" name="object 22">
            <a:extLst>
              <a:ext uri="{FF2B5EF4-FFF2-40B4-BE49-F238E27FC236}">
                <a16:creationId xmlns:a16="http://schemas.microsoft.com/office/drawing/2014/main" id="{C87A5974-E205-4B03-BC37-AEF7EA800BED}"/>
              </a:ext>
            </a:extLst>
          </p:cNvPr>
          <p:cNvSpPr/>
          <p:nvPr/>
        </p:nvSpPr>
        <p:spPr>
          <a:xfrm>
            <a:off x="741162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3" name="object 25">
            <a:extLst>
              <a:ext uri="{FF2B5EF4-FFF2-40B4-BE49-F238E27FC236}">
                <a16:creationId xmlns:a16="http://schemas.microsoft.com/office/drawing/2014/main" id="{4B47CB9A-3CF7-4B6F-ABCF-C72A09243204}"/>
              </a:ext>
            </a:extLst>
          </p:cNvPr>
          <p:cNvSpPr/>
          <p:nvPr/>
        </p:nvSpPr>
        <p:spPr>
          <a:xfrm>
            <a:off x="13935620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4" name="object 26">
            <a:extLst>
              <a:ext uri="{FF2B5EF4-FFF2-40B4-BE49-F238E27FC236}">
                <a16:creationId xmlns:a16="http://schemas.microsoft.com/office/drawing/2014/main" id="{739C951D-1F43-428D-AE98-1AF368E07A68}"/>
              </a:ext>
            </a:extLst>
          </p:cNvPr>
          <p:cNvSpPr/>
          <p:nvPr/>
        </p:nvSpPr>
        <p:spPr>
          <a:xfrm>
            <a:off x="13935620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graphicFrame>
        <p:nvGraphicFramePr>
          <p:cNvPr id="221" name="Table 3">
            <a:extLst>
              <a:ext uri="{FF2B5EF4-FFF2-40B4-BE49-F238E27FC236}">
                <a16:creationId xmlns:a16="http://schemas.microsoft.com/office/drawing/2014/main" id="{D47B43EA-9621-4B23-B48A-E337E935E4F0}"/>
              </a:ext>
            </a:extLst>
          </p:cNvPr>
          <p:cNvGraphicFramePr>
            <a:graphicFrameLocks noGrp="1"/>
          </p:cNvGraphicFramePr>
          <p:nvPr/>
        </p:nvGraphicFramePr>
        <p:xfrm>
          <a:off x="14774874" y="2597186"/>
          <a:ext cx="10062414" cy="135573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8111">
                  <a:extLst>
                    <a:ext uri="{9D8B030D-6E8A-4147-A177-3AD203B41FA5}">
                      <a16:colId xmlns:a16="http://schemas.microsoft.com/office/drawing/2014/main" val="329328549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858216296"/>
                    </a:ext>
                  </a:extLst>
                </a:gridCol>
                <a:gridCol w="3085341">
                  <a:extLst>
                    <a:ext uri="{9D8B030D-6E8A-4147-A177-3AD203B41FA5}">
                      <a16:colId xmlns:a16="http://schemas.microsoft.com/office/drawing/2014/main" val="2773723347"/>
                    </a:ext>
                  </a:extLst>
                </a:gridCol>
                <a:gridCol w="457847">
                  <a:extLst>
                    <a:ext uri="{9D8B030D-6E8A-4147-A177-3AD203B41FA5}">
                      <a16:colId xmlns:a16="http://schemas.microsoft.com/office/drawing/2014/main" val="3970924410"/>
                    </a:ext>
                  </a:extLst>
                </a:gridCol>
                <a:gridCol w="5712835">
                  <a:extLst>
                    <a:ext uri="{9D8B030D-6E8A-4147-A177-3AD203B41FA5}">
                      <a16:colId xmlns:a16="http://schemas.microsoft.com/office/drawing/2014/main" val="3653340704"/>
                    </a:ext>
                  </a:extLst>
                </a:gridCol>
              </a:tblGrid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10950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4194046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0321369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0016852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833699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7389317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85456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9126564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5621459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1653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009620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354245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112960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7287625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537558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566917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8250689"/>
                  </a:ext>
                </a:extLst>
              </a:tr>
            </a:tbl>
          </a:graphicData>
        </a:graphic>
      </p:graphicFrame>
      <p:sp>
        <p:nvSpPr>
          <p:cNvPr id="222" name="object 2">
            <a:extLst>
              <a:ext uri="{FF2B5EF4-FFF2-40B4-BE49-F238E27FC236}">
                <a16:creationId xmlns:a16="http://schemas.microsoft.com/office/drawing/2014/main" id="{76C1F3F8-23F1-4DE6-9536-DE5F080AFA19}"/>
              </a:ext>
            </a:extLst>
          </p:cNvPr>
          <p:cNvSpPr txBox="1"/>
          <p:nvPr/>
        </p:nvSpPr>
        <p:spPr>
          <a:xfrm>
            <a:off x="18086105" y="1447616"/>
            <a:ext cx="4163630" cy="763029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25400" algn="ctr">
              <a:spcBef>
                <a:spcPts val="190"/>
              </a:spcBef>
            </a:pPr>
            <a:r>
              <a:rPr lang="en-ZA" sz="4800" b="1" spc="-10" dirty="0">
                <a:latin typeface="Calibri"/>
                <a:cs typeface="Calibri"/>
              </a:rPr>
              <a:t>To Do</a:t>
            </a:r>
            <a:endParaRPr sz="4800" dirty="0">
              <a:latin typeface="Calibri"/>
              <a:cs typeface="Calibri"/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25459160" y="1068614"/>
            <a:ext cx="1144165" cy="16347327"/>
            <a:chOff x="25152525" y="1026274"/>
            <a:chExt cx="1144165" cy="16347327"/>
          </a:xfrm>
        </p:grpSpPr>
        <p:sp>
          <p:nvSpPr>
            <p:cNvPr id="39" name="Rectangle: Rounded Corners 16">
              <a:hlinkClick r:id="rId3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163660" y="1026274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1" name="Rectangle: Rounded Corners 17">
              <a:hlinkClick r:id="rId4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163660" y="243648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2" name="Rectangle: Rounded Corners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 userDrawn="1"/>
          </p:nvSpPr>
          <p:spPr>
            <a:xfrm>
              <a:off x="25163660" y="380617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5" name="Rectangle: Rounded Corners 19">
              <a:hlinkClick r:id="rId6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6" name="Rectangle: Rounded Corners 20">
              <a:hlinkClick r:id="rId7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8" name="Rectangle: Rounded Corners 21">
              <a:hlinkClick r:id="rId8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9" name="Rectangle: Rounded Corners 22">
              <a:hlinkClick r:id="rId9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1" name="Rectangle: Rounded Corners 23">
              <a:hlinkClick r:id="rId10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2" name="Rectangle: Rounded Corners 24">
              <a:hlinkClick r:id="rId11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5" name="Rectangle: Rounded Corners 25">
              <a:hlinkClick r:id="rId12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6" name="Rectangle: Rounded Corners 26">
              <a:hlinkClick r:id="rId13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7" name="Rectangle: Rounded Corners 27">
              <a:hlinkClick r:id="rId14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366003" y="1168819"/>
            <a:ext cx="25887144" cy="16157070"/>
            <a:chOff x="409546" y="1216531"/>
            <a:chExt cx="25887144" cy="16157070"/>
          </a:xfrm>
        </p:grpSpPr>
        <p:sp>
          <p:nvSpPr>
            <p:cNvPr id="61" name="Rectangle: Rounded Corners 16">
              <a:hlinkClick r:id="rId3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409546" y="1216531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3" name="Rectangle: Rounded Corners 17">
              <a:hlinkClick r:id="rId4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409546" y="2586221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4" name="Rectangle: Rounded Corners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409546" y="3955912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5" name="Rectangle: Rounded Corners 19">
              <a:hlinkClick r:id="rId6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409546" y="5315702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6" name="Rectangle: Rounded Corners 20">
              <a:hlinkClick r:id="rId7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409546" y="6695292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7" name="Rectangle: Rounded Corners 21">
              <a:hlinkClick r:id="rId8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409546" y="8074882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8" name="Rectangle: Rounded Corners 22">
              <a:hlinkClick r:id="rId9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409546" y="940716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9" name="Rectangle: Rounded Corners 23">
              <a:hlinkClick r:id="rId10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409546" y="1078108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0" name="Rectangle: Rounded Corners 24">
              <a:hlinkClick r:id="rId11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1" name="Rectangle: Rounded Corners 25">
              <a:hlinkClick r:id="rId12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2" name="Rectangle: Rounded Corners 26">
              <a:hlinkClick r:id="rId13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3" name="Rectangle: Rounded Corners 27">
              <a:hlinkClick r:id="rId14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sp>
        <p:nvSpPr>
          <p:cNvPr id="74" name="Rectangle: Top Corners Rounded 61">
            <a:hlinkClick r:id="rId2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600200" y="4191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98441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Rectangle: Rounded Corners 524">
            <a:extLst>
              <a:ext uri="{FF2B5EF4-FFF2-40B4-BE49-F238E27FC236}">
                <a16:creationId xmlns:a16="http://schemas.microsoft.com/office/drawing/2014/main" id="{22661A40-0095-4402-BD28-29A32DFFC778}"/>
              </a:ext>
            </a:extLst>
          </p:cNvPr>
          <p:cNvSpPr/>
          <p:nvPr/>
        </p:nvSpPr>
        <p:spPr>
          <a:xfrm>
            <a:off x="1193035" y="1386053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Monday</a:t>
            </a:r>
          </a:p>
        </p:txBody>
      </p:sp>
      <p:graphicFrame>
        <p:nvGraphicFramePr>
          <p:cNvPr id="526" name="Table 526">
            <a:extLst>
              <a:ext uri="{FF2B5EF4-FFF2-40B4-BE49-F238E27FC236}">
                <a16:creationId xmlns:a16="http://schemas.microsoft.com/office/drawing/2014/main" id="{EF55DA1B-51F7-4344-838D-CDDB98178A93}"/>
              </a:ext>
            </a:extLst>
          </p:cNvPr>
          <p:cNvGraphicFramePr>
            <a:graphicFrameLocks noGrp="1"/>
          </p:cNvGraphicFramePr>
          <p:nvPr/>
        </p:nvGraphicFramePr>
        <p:xfrm>
          <a:off x="1224952" y="2106125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27" name="Rectangle: Rounded Corners 526">
            <a:extLst>
              <a:ext uri="{FF2B5EF4-FFF2-40B4-BE49-F238E27FC236}">
                <a16:creationId xmlns:a16="http://schemas.microsoft.com/office/drawing/2014/main" id="{802E2183-6E26-45DC-AA78-441749E0C855}"/>
              </a:ext>
            </a:extLst>
          </p:cNvPr>
          <p:cNvSpPr/>
          <p:nvPr/>
        </p:nvSpPr>
        <p:spPr>
          <a:xfrm>
            <a:off x="1224952" y="533292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Tuesday</a:t>
            </a:r>
          </a:p>
        </p:txBody>
      </p:sp>
      <p:graphicFrame>
        <p:nvGraphicFramePr>
          <p:cNvPr id="528" name="Table 526">
            <a:extLst>
              <a:ext uri="{FF2B5EF4-FFF2-40B4-BE49-F238E27FC236}">
                <a16:creationId xmlns:a16="http://schemas.microsoft.com/office/drawing/2014/main" id="{F3E6595C-8942-44BC-8112-AE82E4B2E65B}"/>
              </a:ext>
            </a:extLst>
          </p:cNvPr>
          <p:cNvGraphicFramePr>
            <a:graphicFrameLocks noGrp="1"/>
          </p:cNvGraphicFramePr>
          <p:nvPr/>
        </p:nvGraphicFramePr>
        <p:xfrm>
          <a:off x="1256869" y="605299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29" name="Rectangle: Rounded Corners 528">
            <a:extLst>
              <a:ext uri="{FF2B5EF4-FFF2-40B4-BE49-F238E27FC236}">
                <a16:creationId xmlns:a16="http://schemas.microsoft.com/office/drawing/2014/main" id="{F554E60D-9173-4374-9DC7-AE52FD0068D8}"/>
              </a:ext>
            </a:extLst>
          </p:cNvPr>
          <p:cNvSpPr/>
          <p:nvPr/>
        </p:nvSpPr>
        <p:spPr>
          <a:xfrm>
            <a:off x="1193035" y="9263228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Wednesday</a:t>
            </a:r>
          </a:p>
        </p:txBody>
      </p:sp>
      <p:graphicFrame>
        <p:nvGraphicFramePr>
          <p:cNvPr id="530" name="Table 526">
            <a:extLst>
              <a:ext uri="{FF2B5EF4-FFF2-40B4-BE49-F238E27FC236}">
                <a16:creationId xmlns:a16="http://schemas.microsoft.com/office/drawing/2014/main" id="{FA60CCC5-059D-4492-AE4E-7A25D734EC17}"/>
              </a:ext>
            </a:extLst>
          </p:cNvPr>
          <p:cNvGraphicFramePr>
            <a:graphicFrameLocks noGrp="1"/>
          </p:cNvGraphicFramePr>
          <p:nvPr/>
        </p:nvGraphicFramePr>
        <p:xfrm>
          <a:off x="1224952" y="9983300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1" name="Rectangle: Rounded Corners 530">
            <a:extLst>
              <a:ext uri="{FF2B5EF4-FFF2-40B4-BE49-F238E27FC236}">
                <a16:creationId xmlns:a16="http://schemas.microsoft.com/office/drawing/2014/main" id="{8D6290B4-8446-4A1C-A310-9D1E54796ED3}"/>
              </a:ext>
            </a:extLst>
          </p:cNvPr>
          <p:cNvSpPr/>
          <p:nvPr/>
        </p:nvSpPr>
        <p:spPr>
          <a:xfrm>
            <a:off x="1192526" y="1312134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Thursday</a:t>
            </a:r>
          </a:p>
        </p:txBody>
      </p:sp>
      <p:graphicFrame>
        <p:nvGraphicFramePr>
          <p:cNvPr id="532" name="Table 526">
            <a:extLst>
              <a:ext uri="{FF2B5EF4-FFF2-40B4-BE49-F238E27FC236}">
                <a16:creationId xmlns:a16="http://schemas.microsoft.com/office/drawing/2014/main" id="{D8343F4D-8B28-46AB-91B8-CE0B7F8AD754}"/>
              </a:ext>
            </a:extLst>
          </p:cNvPr>
          <p:cNvGraphicFramePr>
            <a:graphicFrameLocks noGrp="1"/>
          </p:cNvGraphicFramePr>
          <p:nvPr/>
        </p:nvGraphicFramePr>
        <p:xfrm>
          <a:off x="1224443" y="1384141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3" name="Rectangle: Rounded Corners 532">
            <a:extLst>
              <a:ext uri="{FF2B5EF4-FFF2-40B4-BE49-F238E27FC236}">
                <a16:creationId xmlns:a16="http://schemas.microsoft.com/office/drawing/2014/main" id="{C7332ED9-D87D-4C94-BE3D-A80A2F26E6FA}"/>
              </a:ext>
            </a:extLst>
          </p:cNvPr>
          <p:cNvSpPr/>
          <p:nvPr/>
        </p:nvSpPr>
        <p:spPr>
          <a:xfrm>
            <a:off x="22439927" y="1386053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Friday</a:t>
            </a:r>
          </a:p>
        </p:txBody>
      </p:sp>
      <p:graphicFrame>
        <p:nvGraphicFramePr>
          <p:cNvPr id="534" name="Table 526">
            <a:extLst>
              <a:ext uri="{FF2B5EF4-FFF2-40B4-BE49-F238E27FC236}">
                <a16:creationId xmlns:a16="http://schemas.microsoft.com/office/drawing/2014/main" id="{A4651587-3301-4BE4-B08A-A93921872368}"/>
              </a:ext>
            </a:extLst>
          </p:cNvPr>
          <p:cNvGraphicFramePr>
            <a:graphicFrameLocks noGrp="1"/>
          </p:cNvGraphicFramePr>
          <p:nvPr/>
        </p:nvGraphicFramePr>
        <p:xfrm>
          <a:off x="14066931" y="2106125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5" name="Rectangle: Rounded Corners 534">
            <a:extLst>
              <a:ext uri="{FF2B5EF4-FFF2-40B4-BE49-F238E27FC236}">
                <a16:creationId xmlns:a16="http://schemas.microsoft.com/office/drawing/2014/main" id="{D18545CF-A784-48FF-941B-96749C04EBED}"/>
              </a:ext>
            </a:extLst>
          </p:cNvPr>
          <p:cNvSpPr/>
          <p:nvPr/>
        </p:nvSpPr>
        <p:spPr>
          <a:xfrm>
            <a:off x="22408010" y="533292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Saturday</a:t>
            </a:r>
          </a:p>
        </p:txBody>
      </p:sp>
      <p:graphicFrame>
        <p:nvGraphicFramePr>
          <p:cNvPr id="536" name="Table 526">
            <a:extLst>
              <a:ext uri="{FF2B5EF4-FFF2-40B4-BE49-F238E27FC236}">
                <a16:creationId xmlns:a16="http://schemas.microsoft.com/office/drawing/2014/main" id="{5EA92FD2-DA63-4D12-88F7-FD598D788CDD}"/>
              </a:ext>
            </a:extLst>
          </p:cNvPr>
          <p:cNvGraphicFramePr>
            <a:graphicFrameLocks noGrp="1"/>
          </p:cNvGraphicFramePr>
          <p:nvPr/>
        </p:nvGraphicFramePr>
        <p:xfrm>
          <a:off x="14098848" y="605299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7" name="Rectangle: Rounded Corners 536">
            <a:extLst>
              <a:ext uri="{FF2B5EF4-FFF2-40B4-BE49-F238E27FC236}">
                <a16:creationId xmlns:a16="http://schemas.microsoft.com/office/drawing/2014/main" id="{F1473FCC-D503-4775-9987-B9E2D6C190C0}"/>
              </a:ext>
            </a:extLst>
          </p:cNvPr>
          <p:cNvSpPr/>
          <p:nvPr/>
        </p:nvSpPr>
        <p:spPr>
          <a:xfrm>
            <a:off x="22439927" y="9263228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Sunday</a:t>
            </a:r>
          </a:p>
        </p:txBody>
      </p:sp>
      <p:graphicFrame>
        <p:nvGraphicFramePr>
          <p:cNvPr id="538" name="Table 526">
            <a:extLst>
              <a:ext uri="{FF2B5EF4-FFF2-40B4-BE49-F238E27FC236}">
                <a16:creationId xmlns:a16="http://schemas.microsoft.com/office/drawing/2014/main" id="{6C0EFDD8-6F57-4D70-A037-BAC961600F78}"/>
              </a:ext>
            </a:extLst>
          </p:cNvPr>
          <p:cNvGraphicFramePr>
            <a:graphicFrameLocks noGrp="1"/>
          </p:cNvGraphicFramePr>
          <p:nvPr/>
        </p:nvGraphicFramePr>
        <p:xfrm>
          <a:off x="14066931" y="9983300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grpSp>
        <p:nvGrpSpPr>
          <p:cNvPr id="16" name="Group 15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25459160" y="1068614"/>
            <a:ext cx="1144165" cy="16347327"/>
            <a:chOff x="25152525" y="1026274"/>
            <a:chExt cx="1144165" cy="16347327"/>
          </a:xfrm>
        </p:grpSpPr>
        <p:sp>
          <p:nvSpPr>
            <p:cNvPr id="17" name="Rectangle: Rounded Corners 16">
              <a:hlinkClick r:id="rId2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163660" y="1026274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18" name="Rectangle: Rounded Corners 17">
              <a:hlinkClick r:id="rId3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163660" y="243648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19" name="Rectangle: Rounded Corners 18">
              <a:hlinkClick r:id="rId4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 userDrawn="1"/>
          </p:nvSpPr>
          <p:spPr>
            <a:xfrm>
              <a:off x="25163660" y="380617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0" name="Rectangle: Rounded Corners 19">
              <a:hlinkClick r:id="rId5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1" name="Rectangle: Rounded Corners 20">
              <a:hlinkClick r:id="rId6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2" name="Rectangle: Rounded Corners 21">
              <a:hlinkClick r:id="rId7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3" name="Rectangle: Rounded Corners 22">
              <a:hlinkClick r:id="rId8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4" name="Rectangle: Rounded Corners 23">
              <a:hlinkClick r:id="rId9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5" name="Rectangle: Rounded Corners 24">
              <a:hlinkClick r:id="rId10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6" name="Rectangle: Rounded Corners 25">
              <a:hlinkClick r:id="rId11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7" name="Rectangle: Rounded Corners 26">
              <a:hlinkClick r:id="rId12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8" name="Rectangle: Rounded Corners 27">
              <a:hlinkClick r:id="rId13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366003" y="1168819"/>
            <a:ext cx="25887144" cy="16157070"/>
            <a:chOff x="409546" y="1216531"/>
            <a:chExt cx="25887144" cy="16157070"/>
          </a:xfrm>
        </p:grpSpPr>
        <p:sp>
          <p:nvSpPr>
            <p:cNvPr id="30" name="Rectangle: Rounded Corners 16">
              <a:hlinkClick r:id="rId2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409546" y="1216531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1" name="Rectangle: Rounded Corners 17">
              <a:hlinkClick r:id="rId3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409546" y="2586221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2" name="Rectangle: Rounded Corners 18">
              <a:hlinkClick r:id="rId4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409546" y="3955912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3" name="Rectangle: Rounded Corners 19">
              <a:hlinkClick r:id="rId5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409546" y="5315702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4" name="Rectangle: Rounded Corners 20">
              <a:hlinkClick r:id="rId6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409546" y="6695292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5" name="Rectangle: Rounded Corners 21">
              <a:hlinkClick r:id="rId7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409546" y="8074882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6" name="Rectangle: Rounded Corners 22">
              <a:hlinkClick r:id="rId8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409546" y="940716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7" name="Rectangle: Rounded Corners 23">
              <a:hlinkClick r:id="rId9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409546" y="1078108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8" name="Rectangle: Rounded Corners 24">
              <a:hlinkClick r:id="rId10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9" name="Rectangle: Rounded Corners 25">
              <a:hlinkClick r:id="rId11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0" name="Rectangle: Rounded Corners 26">
              <a:hlinkClick r:id="rId12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1" name="Rectangle: Rounded Corners 27">
              <a:hlinkClick r:id="rId13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sp>
        <p:nvSpPr>
          <p:cNvPr id="42" name="Rectangle: Top Corners Rounded 61">
            <a:hlinkClick r:id="rId14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447800" y="2667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22041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ageCurlDouble"/>
      </p:transition>
    </mc:Choice>
    <mc:Fallback xmlns="">
      <p:transition spd="slow" advClick="0">
        <p:fade/>
      </p:transition>
    </mc:Fallback>
  </mc:AlternateContent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Rounded Corners 9">
            <a:hlinkClick r:id="" action="ppaction://noaction"/>
            <a:extLst>
              <a:ext uri="{FF2B5EF4-FFF2-40B4-BE49-F238E27FC236}">
                <a16:creationId xmlns:a16="http://schemas.microsoft.com/office/drawing/2014/main" id="{446C6CE9-07F3-4FF5-93FF-C749C9E8A595}"/>
              </a:ext>
            </a:extLst>
          </p:cNvPr>
          <p:cNvSpPr/>
          <p:nvPr/>
        </p:nvSpPr>
        <p:spPr>
          <a:xfrm>
            <a:off x="25698450" y="10686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hlinkClick r:id="" action="ppaction://noaction"/>
            <a:extLst>
              <a:ext uri="{FF2B5EF4-FFF2-40B4-BE49-F238E27FC236}">
                <a16:creationId xmlns:a16="http://schemas.microsoft.com/office/drawing/2014/main" id="{8255F68B-2F1A-4CD9-A876-123357C575D6}"/>
              </a:ext>
            </a:extLst>
          </p:cNvPr>
          <p:cNvSpPr/>
          <p:nvPr/>
        </p:nvSpPr>
        <p:spPr>
          <a:xfrm>
            <a:off x="25698450" y="243408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hlinkClick r:id="" action="ppaction://noaction"/>
            <a:extLst>
              <a:ext uri="{FF2B5EF4-FFF2-40B4-BE49-F238E27FC236}">
                <a16:creationId xmlns:a16="http://schemas.microsoft.com/office/drawing/2014/main" id="{F7790886-A193-4B09-A3A6-0132E7DA88A9}"/>
              </a:ext>
            </a:extLst>
          </p:cNvPr>
          <p:cNvSpPr/>
          <p:nvPr/>
        </p:nvSpPr>
        <p:spPr>
          <a:xfrm>
            <a:off x="25698450" y="379955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hlinkClick r:id="" action="ppaction://noaction"/>
            <a:extLst>
              <a:ext uri="{FF2B5EF4-FFF2-40B4-BE49-F238E27FC236}">
                <a16:creationId xmlns:a16="http://schemas.microsoft.com/office/drawing/2014/main" id="{5AF01227-4BF8-4787-B84A-203E86E662C5}"/>
              </a:ext>
            </a:extLst>
          </p:cNvPr>
          <p:cNvSpPr/>
          <p:nvPr/>
        </p:nvSpPr>
        <p:spPr>
          <a:xfrm>
            <a:off x="25698450" y="516502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hlinkClick r:id="" action="ppaction://noaction"/>
            <a:extLst>
              <a:ext uri="{FF2B5EF4-FFF2-40B4-BE49-F238E27FC236}">
                <a16:creationId xmlns:a16="http://schemas.microsoft.com/office/drawing/2014/main" id="{7BFE6CA8-572E-4F3E-9539-BBE1CE79CCF5}"/>
              </a:ext>
            </a:extLst>
          </p:cNvPr>
          <p:cNvSpPr/>
          <p:nvPr/>
        </p:nvSpPr>
        <p:spPr>
          <a:xfrm>
            <a:off x="25698450" y="653049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hlinkClick r:id="" action="ppaction://noaction"/>
            <a:extLst>
              <a:ext uri="{FF2B5EF4-FFF2-40B4-BE49-F238E27FC236}">
                <a16:creationId xmlns:a16="http://schemas.microsoft.com/office/drawing/2014/main" id="{1BFD18DA-2C6D-4619-8ED1-4C04808E9755}"/>
              </a:ext>
            </a:extLst>
          </p:cNvPr>
          <p:cNvSpPr/>
          <p:nvPr/>
        </p:nvSpPr>
        <p:spPr>
          <a:xfrm>
            <a:off x="25698450" y="789596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hlinkClick r:id="" action="ppaction://noaction"/>
            <a:extLst>
              <a:ext uri="{FF2B5EF4-FFF2-40B4-BE49-F238E27FC236}">
                <a16:creationId xmlns:a16="http://schemas.microsoft.com/office/drawing/2014/main" id="{D45A448A-6A4F-40F2-8A70-2EAD84357E48}"/>
              </a:ext>
            </a:extLst>
          </p:cNvPr>
          <p:cNvSpPr/>
          <p:nvPr/>
        </p:nvSpPr>
        <p:spPr>
          <a:xfrm>
            <a:off x="25698450" y="926143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hlinkClick r:id="" action="ppaction://noaction"/>
            <a:extLst>
              <a:ext uri="{FF2B5EF4-FFF2-40B4-BE49-F238E27FC236}">
                <a16:creationId xmlns:a16="http://schemas.microsoft.com/office/drawing/2014/main" id="{2BE8278F-BB92-41BF-9083-BD8B17BD9AC2}"/>
              </a:ext>
            </a:extLst>
          </p:cNvPr>
          <p:cNvSpPr/>
          <p:nvPr/>
        </p:nvSpPr>
        <p:spPr>
          <a:xfrm>
            <a:off x="25698450" y="1062690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hlinkClick r:id="" action="ppaction://noaction"/>
            <a:extLst>
              <a:ext uri="{FF2B5EF4-FFF2-40B4-BE49-F238E27FC236}">
                <a16:creationId xmlns:a16="http://schemas.microsoft.com/office/drawing/2014/main" id="{5CB04BD4-E02D-4798-A26C-BEC145AB49DB}"/>
              </a:ext>
            </a:extLst>
          </p:cNvPr>
          <p:cNvSpPr/>
          <p:nvPr/>
        </p:nvSpPr>
        <p:spPr>
          <a:xfrm>
            <a:off x="25698450" y="1199237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hlinkClick r:id="" action="ppaction://noaction"/>
            <a:extLst>
              <a:ext uri="{FF2B5EF4-FFF2-40B4-BE49-F238E27FC236}">
                <a16:creationId xmlns:a16="http://schemas.microsoft.com/office/drawing/2014/main" id="{960EAC65-8800-4CAD-9FE7-2E32EA1A6592}"/>
              </a:ext>
            </a:extLst>
          </p:cNvPr>
          <p:cNvSpPr/>
          <p:nvPr/>
        </p:nvSpPr>
        <p:spPr>
          <a:xfrm>
            <a:off x="25698450" y="1335784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hlinkClick r:id="" action="ppaction://noaction"/>
            <a:extLst>
              <a:ext uri="{FF2B5EF4-FFF2-40B4-BE49-F238E27FC236}">
                <a16:creationId xmlns:a16="http://schemas.microsoft.com/office/drawing/2014/main" id="{DFA1BB0B-267B-4951-8EA3-AF3B56A46A59}"/>
              </a:ext>
            </a:extLst>
          </p:cNvPr>
          <p:cNvSpPr/>
          <p:nvPr/>
        </p:nvSpPr>
        <p:spPr>
          <a:xfrm>
            <a:off x="25698450" y="147233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hlinkClick r:id="" action="ppaction://noaction"/>
            <a:extLst>
              <a:ext uri="{FF2B5EF4-FFF2-40B4-BE49-F238E27FC236}">
                <a16:creationId xmlns:a16="http://schemas.microsoft.com/office/drawing/2014/main" id="{275EA8BE-60B0-4FF0-BA96-129F69F22E06}"/>
              </a:ext>
            </a:extLst>
          </p:cNvPr>
          <p:cNvSpPr/>
          <p:nvPr/>
        </p:nvSpPr>
        <p:spPr>
          <a:xfrm>
            <a:off x="25698450" y="16088788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22D3A13-EEE1-4B15-9C0B-5DC1A3E619F0}"/>
              </a:ext>
            </a:extLst>
          </p:cNvPr>
          <p:cNvSpPr/>
          <p:nvPr/>
        </p:nvSpPr>
        <p:spPr>
          <a:xfrm>
            <a:off x="23795500" y="16088788"/>
            <a:ext cx="1691586" cy="1456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 59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8F9B818D-929E-4ECD-A2BA-1263EA0889E7}"/>
              </a:ext>
            </a:extLst>
          </p:cNvPr>
          <p:cNvSpPr/>
          <p:nvPr/>
        </p:nvSpPr>
        <p:spPr>
          <a:xfrm>
            <a:off x="1116239" y="16270514"/>
            <a:ext cx="1248228" cy="12748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: Top Corners Rounded 61">
            <a:hlinkClick r:id="rId2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447800" y="2667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bject 2">
            <a:extLst>
              <a:ext uri="{FF2B5EF4-FFF2-40B4-BE49-F238E27FC236}">
                <a16:creationId xmlns:a16="http://schemas.microsoft.com/office/drawing/2014/main" id="{A7843B35-D7B0-42AB-9877-BA97342BDBE4}"/>
              </a:ext>
            </a:extLst>
          </p:cNvPr>
          <p:cNvSpPr txBox="1"/>
          <p:nvPr/>
        </p:nvSpPr>
        <p:spPr>
          <a:xfrm>
            <a:off x="3067050" y="1349288"/>
            <a:ext cx="6426393" cy="763029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25400" algn="ctr">
              <a:spcBef>
                <a:spcPts val="190"/>
              </a:spcBef>
            </a:pPr>
            <a:r>
              <a:rPr sz="4800" b="1" spc="-10" dirty="0">
                <a:latin typeface="Calibri"/>
                <a:cs typeface="Calibri"/>
              </a:rPr>
              <a:t>Goal</a:t>
            </a:r>
            <a:r>
              <a:rPr sz="4800" b="1" spc="-70" dirty="0">
                <a:latin typeface="Calibri"/>
                <a:cs typeface="Calibri"/>
              </a:rPr>
              <a:t> </a:t>
            </a:r>
            <a:r>
              <a:rPr sz="4800" b="1" spc="-10" dirty="0">
                <a:latin typeface="Calibri"/>
                <a:cs typeface="Calibri"/>
              </a:rPr>
              <a:t>Classification</a:t>
            </a:r>
            <a:endParaRPr sz="4800" dirty="0">
              <a:latin typeface="Calibri"/>
              <a:cs typeface="Calibri"/>
            </a:endParaRPr>
          </a:p>
        </p:txBody>
      </p:sp>
      <p:graphicFrame>
        <p:nvGraphicFramePr>
          <p:cNvPr id="33" name="object 5">
            <a:extLst>
              <a:ext uri="{FF2B5EF4-FFF2-40B4-BE49-F238E27FC236}">
                <a16:creationId xmlns:a16="http://schemas.microsoft.com/office/drawing/2014/main" id="{A02703A7-9334-429C-9DFA-A74E27BB1720}"/>
              </a:ext>
            </a:extLst>
          </p:cNvPr>
          <p:cNvGraphicFramePr>
            <a:graphicFrameLocks noGrp="1"/>
          </p:cNvGraphicFramePr>
          <p:nvPr/>
        </p:nvGraphicFramePr>
        <p:xfrm>
          <a:off x="1217932" y="2386786"/>
          <a:ext cx="11329025" cy="78405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245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6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55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17101">
                <a:tc>
                  <a:txBody>
                    <a:bodyPr/>
                    <a:lstStyle/>
                    <a:p>
                      <a:pPr algn="ctr">
                        <a:lnSpc>
                          <a:spcPts val="124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1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st 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Most</a:t>
                      </a:r>
                      <a:r>
                        <a:rPr sz="2400" spc="-9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Urgent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ts val="124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2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nd</a:t>
                      </a:r>
                      <a:r>
                        <a:rPr sz="2400" spc="127" baseline="27777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Urgent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 w="6350">
                      <a:noFill/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2319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  <a:lnT>
                      <a:noFill/>
                    </a:lnT>
                    <a:lnB w="635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  <a:lnT w="6350">
                      <a:noFill/>
                      <a:prstDash val="solid"/>
                    </a:lnT>
                    <a:lnB w="635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026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140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3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rd</a:t>
                      </a:r>
                      <a:r>
                        <a:rPr sz="2400" spc="127" baseline="27777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Important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T w="6350">
                      <a:noFill/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  <a:p>
                      <a:pPr marL="635" algn="ctr">
                        <a:lnSpc>
                          <a:spcPts val="140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4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th 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Not</a:t>
                      </a:r>
                      <a:r>
                        <a:rPr sz="2400" spc="-8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Important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T w="6350">
                      <a:noFill/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1" name="object 3">
            <a:extLst>
              <a:ext uri="{FF2B5EF4-FFF2-40B4-BE49-F238E27FC236}">
                <a16:creationId xmlns:a16="http://schemas.microsoft.com/office/drawing/2014/main" id="{B3BF3BDB-0074-43B2-B87B-F25407F3CCCC}"/>
              </a:ext>
            </a:extLst>
          </p:cNvPr>
          <p:cNvSpPr/>
          <p:nvPr/>
        </p:nvSpPr>
        <p:spPr>
          <a:xfrm>
            <a:off x="1128430" y="2597186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4" name="object 6">
            <a:extLst>
              <a:ext uri="{FF2B5EF4-FFF2-40B4-BE49-F238E27FC236}">
                <a16:creationId xmlns:a16="http://schemas.microsoft.com/office/drawing/2014/main" id="{21E2FD4A-C6E7-4B43-A044-B0A09935A1AD}"/>
              </a:ext>
            </a:extLst>
          </p:cNvPr>
          <p:cNvSpPr/>
          <p:nvPr/>
        </p:nvSpPr>
        <p:spPr>
          <a:xfrm>
            <a:off x="1174149" y="10358201"/>
            <a:ext cx="5434721" cy="6123022"/>
          </a:xfrm>
          <a:custGeom>
            <a:avLst/>
            <a:gdLst/>
            <a:ahLst/>
            <a:cxnLst/>
            <a:rect l="l" t="t" r="r" b="b"/>
            <a:pathLst>
              <a:path w="2962275" h="3431540">
                <a:moveTo>
                  <a:pt x="0" y="3431159"/>
                </a:moveTo>
                <a:lnTo>
                  <a:pt x="2961766" y="3431159"/>
                </a:lnTo>
                <a:lnTo>
                  <a:pt x="2961766" y="0"/>
                </a:lnTo>
                <a:lnTo>
                  <a:pt x="0" y="0"/>
                </a:lnTo>
                <a:lnTo>
                  <a:pt x="0" y="3431159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5" name="object 7">
            <a:extLst>
              <a:ext uri="{FF2B5EF4-FFF2-40B4-BE49-F238E27FC236}">
                <a16:creationId xmlns:a16="http://schemas.microsoft.com/office/drawing/2014/main" id="{1DA04D45-AB27-4535-801A-EBB6F25212E6}"/>
              </a:ext>
            </a:extLst>
          </p:cNvPr>
          <p:cNvSpPr/>
          <p:nvPr/>
        </p:nvSpPr>
        <p:spPr>
          <a:xfrm>
            <a:off x="1259497" y="10452544"/>
            <a:ext cx="5193566" cy="342900"/>
          </a:xfrm>
          <a:custGeom>
            <a:avLst/>
            <a:gdLst/>
            <a:ahLst/>
            <a:cxnLst/>
            <a:rect l="l" t="t" r="r" b="b"/>
            <a:pathLst>
              <a:path w="2830829" h="171450">
                <a:moveTo>
                  <a:pt x="0" y="170992"/>
                </a:moveTo>
                <a:lnTo>
                  <a:pt x="2830703" y="170992"/>
                </a:lnTo>
                <a:lnTo>
                  <a:pt x="2830703" y="0"/>
                </a:lnTo>
                <a:lnTo>
                  <a:pt x="0" y="0"/>
                </a:lnTo>
                <a:lnTo>
                  <a:pt x="0" y="170992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6" name="object 8">
            <a:extLst>
              <a:ext uri="{FF2B5EF4-FFF2-40B4-BE49-F238E27FC236}">
                <a16:creationId xmlns:a16="http://schemas.microsoft.com/office/drawing/2014/main" id="{263F33B8-7CE9-4385-82D8-ADE8AFAC5EB1}"/>
              </a:ext>
            </a:extLst>
          </p:cNvPr>
          <p:cNvSpPr/>
          <p:nvPr/>
        </p:nvSpPr>
        <p:spPr>
          <a:xfrm>
            <a:off x="6820235" y="10358201"/>
            <a:ext cx="5681004" cy="6123022"/>
          </a:xfrm>
          <a:custGeom>
            <a:avLst/>
            <a:gdLst/>
            <a:ahLst/>
            <a:cxnLst/>
            <a:rect l="l" t="t" r="r" b="b"/>
            <a:pathLst>
              <a:path w="3254375" h="3431540">
                <a:moveTo>
                  <a:pt x="0" y="3431159"/>
                </a:moveTo>
                <a:lnTo>
                  <a:pt x="3254375" y="3431159"/>
                </a:lnTo>
                <a:lnTo>
                  <a:pt x="3254375" y="0"/>
                </a:lnTo>
                <a:lnTo>
                  <a:pt x="0" y="0"/>
                </a:lnTo>
                <a:lnTo>
                  <a:pt x="0" y="3431159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8" name="object 10">
            <a:extLst>
              <a:ext uri="{FF2B5EF4-FFF2-40B4-BE49-F238E27FC236}">
                <a16:creationId xmlns:a16="http://schemas.microsoft.com/office/drawing/2014/main" id="{D74C18D9-9F6D-4E04-8FC5-58A05AFB1F12}"/>
              </a:ext>
            </a:extLst>
          </p:cNvPr>
          <p:cNvSpPr/>
          <p:nvPr/>
        </p:nvSpPr>
        <p:spPr>
          <a:xfrm>
            <a:off x="1128430" y="1044045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0" name="object 12">
            <a:extLst>
              <a:ext uri="{FF2B5EF4-FFF2-40B4-BE49-F238E27FC236}">
                <a16:creationId xmlns:a16="http://schemas.microsoft.com/office/drawing/2014/main" id="{E6BF1142-E064-4903-AE86-F24DC26A8991}"/>
              </a:ext>
            </a:extLst>
          </p:cNvPr>
          <p:cNvSpPr/>
          <p:nvPr/>
        </p:nvSpPr>
        <p:spPr>
          <a:xfrm>
            <a:off x="7423822" y="1044045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3" name="object 15">
            <a:extLst>
              <a:ext uri="{FF2B5EF4-FFF2-40B4-BE49-F238E27FC236}">
                <a16:creationId xmlns:a16="http://schemas.microsoft.com/office/drawing/2014/main" id="{F77D01BA-E477-42CE-85EB-7829C8ED25B8}"/>
              </a:ext>
            </a:extLst>
          </p:cNvPr>
          <p:cNvSpPr/>
          <p:nvPr/>
        </p:nvSpPr>
        <p:spPr>
          <a:xfrm>
            <a:off x="111623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4" name="object 16">
            <a:extLst>
              <a:ext uri="{FF2B5EF4-FFF2-40B4-BE49-F238E27FC236}">
                <a16:creationId xmlns:a16="http://schemas.microsoft.com/office/drawing/2014/main" id="{AFB6542E-FD74-4A5F-95CC-78FD45BE46E8}"/>
              </a:ext>
            </a:extLst>
          </p:cNvPr>
          <p:cNvSpPr/>
          <p:nvPr/>
        </p:nvSpPr>
        <p:spPr>
          <a:xfrm>
            <a:off x="111623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7" name="object 19">
            <a:extLst>
              <a:ext uri="{FF2B5EF4-FFF2-40B4-BE49-F238E27FC236}">
                <a16:creationId xmlns:a16="http://schemas.microsoft.com/office/drawing/2014/main" id="{4854EE60-2782-4E9C-9390-D4FF5F08A77E}"/>
              </a:ext>
            </a:extLst>
          </p:cNvPr>
          <p:cNvSpPr/>
          <p:nvPr/>
        </p:nvSpPr>
        <p:spPr>
          <a:xfrm>
            <a:off x="7051964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0" name="object 22">
            <a:extLst>
              <a:ext uri="{FF2B5EF4-FFF2-40B4-BE49-F238E27FC236}">
                <a16:creationId xmlns:a16="http://schemas.microsoft.com/office/drawing/2014/main" id="{C87A5974-E205-4B03-BC37-AEF7EA800BED}"/>
              </a:ext>
            </a:extLst>
          </p:cNvPr>
          <p:cNvSpPr/>
          <p:nvPr/>
        </p:nvSpPr>
        <p:spPr>
          <a:xfrm>
            <a:off x="741162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3" name="object 25">
            <a:extLst>
              <a:ext uri="{FF2B5EF4-FFF2-40B4-BE49-F238E27FC236}">
                <a16:creationId xmlns:a16="http://schemas.microsoft.com/office/drawing/2014/main" id="{4B47CB9A-3CF7-4B6F-ABCF-C72A09243204}"/>
              </a:ext>
            </a:extLst>
          </p:cNvPr>
          <p:cNvSpPr/>
          <p:nvPr/>
        </p:nvSpPr>
        <p:spPr>
          <a:xfrm>
            <a:off x="13935620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4" name="object 26">
            <a:extLst>
              <a:ext uri="{FF2B5EF4-FFF2-40B4-BE49-F238E27FC236}">
                <a16:creationId xmlns:a16="http://schemas.microsoft.com/office/drawing/2014/main" id="{739C951D-1F43-428D-AE98-1AF368E07A68}"/>
              </a:ext>
            </a:extLst>
          </p:cNvPr>
          <p:cNvSpPr/>
          <p:nvPr/>
        </p:nvSpPr>
        <p:spPr>
          <a:xfrm>
            <a:off x="13935620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graphicFrame>
        <p:nvGraphicFramePr>
          <p:cNvPr id="221" name="Table 3">
            <a:extLst>
              <a:ext uri="{FF2B5EF4-FFF2-40B4-BE49-F238E27FC236}">
                <a16:creationId xmlns:a16="http://schemas.microsoft.com/office/drawing/2014/main" id="{D47B43EA-9621-4B23-B48A-E337E935E4F0}"/>
              </a:ext>
            </a:extLst>
          </p:cNvPr>
          <p:cNvGraphicFramePr>
            <a:graphicFrameLocks noGrp="1"/>
          </p:cNvGraphicFramePr>
          <p:nvPr/>
        </p:nvGraphicFramePr>
        <p:xfrm>
          <a:off x="14774874" y="2597186"/>
          <a:ext cx="10062414" cy="135573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8111">
                  <a:extLst>
                    <a:ext uri="{9D8B030D-6E8A-4147-A177-3AD203B41FA5}">
                      <a16:colId xmlns:a16="http://schemas.microsoft.com/office/drawing/2014/main" val="329328549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858216296"/>
                    </a:ext>
                  </a:extLst>
                </a:gridCol>
                <a:gridCol w="3085341">
                  <a:extLst>
                    <a:ext uri="{9D8B030D-6E8A-4147-A177-3AD203B41FA5}">
                      <a16:colId xmlns:a16="http://schemas.microsoft.com/office/drawing/2014/main" val="2773723347"/>
                    </a:ext>
                  </a:extLst>
                </a:gridCol>
                <a:gridCol w="457847">
                  <a:extLst>
                    <a:ext uri="{9D8B030D-6E8A-4147-A177-3AD203B41FA5}">
                      <a16:colId xmlns:a16="http://schemas.microsoft.com/office/drawing/2014/main" val="3970924410"/>
                    </a:ext>
                  </a:extLst>
                </a:gridCol>
                <a:gridCol w="5712835">
                  <a:extLst>
                    <a:ext uri="{9D8B030D-6E8A-4147-A177-3AD203B41FA5}">
                      <a16:colId xmlns:a16="http://schemas.microsoft.com/office/drawing/2014/main" val="3653340704"/>
                    </a:ext>
                  </a:extLst>
                </a:gridCol>
              </a:tblGrid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10950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4194046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0321369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0016852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833699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7389317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85456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9126564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5621459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1653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009620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354245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112960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7287625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537558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566917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8250689"/>
                  </a:ext>
                </a:extLst>
              </a:tr>
            </a:tbl>
          </a:graphicData>
        </a:graphic>
      </p:graphicFrame>
      <p:sp>
        <p:nvSpPr>
          <p:cNvPr id="222" name="object 2">
            <a:extLst>
              <a:ext uri="{FF2B5EF4-FFF2-40B4-BE49-F238E27FC236}">
                <a16:creationId xmlns:a16="http://schemas.microsoft.com/office/drawing/2014/main" id="{76C1F3F8-23F1-4DE6-9536-DE5F080AFA19}"/>
              </a:ext>
            </a:extLst>
          </p:cNvPr>
          <p:cNvSpPr txBox="1"/>
          <p:nvPr/>
        </p:nvSpPr>
        <p:spPr>
          <a:xfrm>
            <a:off x="18086105" y="1447616"/>
            <a:ext cx="4163630" cy="763029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25400" algn="ctr">
              <a:spcBef>
                <a:spcPts val="190"/>
              </a:spcBef>
            </a:pPr>
            <a:r>
              <a:rPr lang="en-ZA" sz="4800" b="1" spc="-10" dirty="0">
                <a:latin typeface="Calibri"/>
                <a:cs typeface="Calibri"/>
              </a:rPr>
              <a:t>To Do</a:t>
            </a:r>
            <a:endParaRPr sz="4800" dirty="0">
              <a:latin typeface="Calibri"/>
              <a:cs typeface="Calibri"/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25459160" y="1068614"/>
            <a:ext cx="1144165" cy="16347327"/>
            <a:chOff x="25152525" y="1026274"/>
            <a:chExt cx="1144165" cy="16347327"/>
          </a:xfrm>
        </p:grpSpPr>
        <p:sp>
          <p:nvSpPr>
            <p:cNvPr id="39" name="Rectangle: Rounded Corners 16">
              <a:hlinkClick r:id="rId3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163660" y="1026274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1" name="Rectangle: Rounded Corners 17">
              <a:hlinkClick r:id="rId4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163660" y="243648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2" name="Rectangle: Rounded Corners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 userDrawn="1"/>
          </p:nvSpPr>
          <p:spPr>
            <a:xfrm>
              <a:off x="25163660" y="380617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5" name="Rectangle: Rounded Corners 19">
              <a:hlinkClick r:id="rId6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6" name="Rectangle: Rounded Corners 20">
              <a:hlinkClick r:id="rId7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8" name="Rectangle: Rounded Corners 21">
              <a:hlinkClick r:id="rId8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9" name="Rectangle: Rounded Corners 22">
              <a:hlinkClick r:id="rId9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1" name="Rectangle: Rounded Corners 23">
              <a:hlinkClick r:id="rId10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2" name="Rectangle: Rounded Corners 24">
              <a:hlinkClick r:id="rId11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5" name="Rectangle: Rounded Corners 25">
              <a:hlinkClick r:id="rId12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6" name="Rectangle: Rounded Corners 26">
              <a:hlinkClick r:id="rId13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7" name="Rectangle: Rounded Corners 27">
              <a:hlinkClick r:id="rId14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366003" y="1168819"/>
            <a:ext cx="25887144" cy="16157070"/>
            <a:chOff x="409546" y="1216531"/>
            <a:chExt cx="25887144" cy="16157070"/>
          </a:xfrm>
        </p:grpSpPr>
        <p:sp>
          <p:nvSpPr>
            <p:cNvPr id="61" name="Rectangle: Rounded Corners 16">
              <a:hlinkClick r:id="rId3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409546" y="1216531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3" name="Rectangle: Rounded Corners 17">
              <a:hlinkClick r:id="rId4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409546" y="2586221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4" name="Rectangle: Rounded Corners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409546" y="3955912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5" name="Rectangle: Rounded Corners 19">
              <a:hlinkClick r:id="rId6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409546" y="5315702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6" name="Rectangle: Rounded Corners 20">
              <a:hlinkClick r:id="rId7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409546" y="6695292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7" name="Rectangle: Rounded Corners 21">
              <a:hlinkClick r:id="rId8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409546" y="8074882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8" name="Rectangle: Rounded Corners 22">
              <a:hlinkClick r:id="rId9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409546" y="940716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9" name="Rectangle: Rounded Corners 23">
              <a:hlinkClick r:id="rId10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409546" y="1078108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0" name="Rectangle: Rounded Corners 24">
              <a:hlinkClick r:id="rId11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1" name="Rectangle: Rounded Corners 25">
              <a:hlinkClick r:id="rId12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2" name="Rectangle: Rounded Corners 26">
              <a:hlinkClick r:id="rId13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3" name="Rectangle: Rounded Corners 27">
              <a:hlinkClick r:id="rId14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sp>
        <p:nvSpPr>
          <p:cNvPr id="74" name="Rectangle: Top Corners Rounded 61">
            <a:hlinkClick r:id="rId2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600200" y="4191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51089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Rectangle: Rounded Corners 524">
            <a:extLst>
              <a:ext uri="{FF2B5EF4-FFF2-40B4-BE49-F238E27FC236}">
                <a16:creationId xmlns:a16="http://schemas.microsoft.com/office/drawing/2014/main" id="{22661A40-0095-4402-BD28-29A32DFFC778}"/>
              </a:ext>
            </a:extLst>
          </p:cNvPr>
          <p:cNvSpPr/>
          <p:nvPr/>
        </p:nvSpPr>
        <p:spPr>
          <a:xfrm>
            <a:off x="1193035" y="1386053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Monday</a:t>
            </a:r>
          </a:p>
        </p:txBody>
      </p:sp>
      <p:graphicFrame>
        <p:nvGraphicFramePr>
          <p:cNvPr id="526" name="Table 526">
            <a:extLst>
              <a:ext uri="{FF2B5EF4-FFF2-40B4-BE49-F238E27FC236}">
                <a16:creationId xmlns:a16="http://schemas.microsoft.com/office/drawing/2014/main" id="{EF55DA1B-51F7-4344-838D-CDDB98178A93}"/>
              </a:ext>
            </a:extLst>
          </p:cNvPr>
          <p:cNvGraphicFramePr>
            <a:graphicFrameLocks noGrp="1"/>
          </p:cNvGraphicFramePr>
          <p:nvPr/>
        </p:nvGraphicFramePr>
        <p:xfrm>
          <a:off x="1224952" y="2106125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27" name="Rectangle: Rounded Corners 526">
            <a:extLst>
              <a:ext uri="{FF2B5EF4-FFF2-40B4-BE49-F238E27FC236}">
                <a16:creationId xmlns:a16="http://schemas.microsoft.com/office/drawing/2014/main" id="{802E2183-6E26-45DC-AA78-441749E0C855}"/>
              </a:ext>
            </a:extLst>
          </p:cNvPr>
          <p:cNvSpPr/>
          <p:nvPr/>
        </p:nvSpPr>
        <p:spPr>
          <a:xfrm>
            <a:off x="1224952" y="533292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Tuesday</a:t>
            </a:r>
          </a:p>
        </p:txBody>
      </p:sp>
      <p:graphicFrame>
        <p:nvGraphicFramePr>
          <p:cNvPr id="528" name="Table 526">
            <a:extLst>
              <a:ext uri="{FF2B5EF4-FFF2-40B4-BE49-F238E27FC236}">
                <a16:creationId xmlns:a16="http://schemas.microsoft.com/office/drawing/2014/main" id="{F3E6595C-8942-44BC-8112-AE82E4B2E65B}"/>
              </a:ext>
            </a:extLst>
          </p:cNvPr>
          <p:cNvGraphicFramePr>
            <a:graphicFrameLocks noGrp="1"/>
          </p:cNvGraphicFramePr>
          <p:nvPr/>
        </p:nvGraphicFramePr>
        <p:xfrm>
          <a:off x="1256869" y="605299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29" name="Rectangle: Rounded Corners 528">
            <a:extLst>
              <a:ext uri="{FF2B5EF4-FFF2-40B4-BE49-F238E27FC236}">
                <a16:creationId xmlns:a16="http://schemas.microsoft.com/office/drawing/2014/main" id="{F554E60D-9173-4374-9DC7-AE52FD0068D8}"/>
              </a:ext>
            </a:extLst>
          </p:cNvPr>
          <p:cNvSpPr/>
          <p:nvPr/>
        </p:nvSpPr>
        <p:spPr>
          <a:xfrm>
            <a:off x="1193035" y="9263228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Wednesday</a:t>
            </a:r>
          </a:p>
        </p:txBody>
      </p:sp>
      <p:graphicFrame>
        <p:nvGraphicFramePr>
          <p:cNvPr id="530" name="Table 526">
            <a:extLst>
              <a:ext uri="{FF2B5EF4-FFF2-40B4-BE49-F238E27FC236}">
                <a16:creationId xmlns:a16="http://schemas.microsoft.com/office/drawing/2014/main" id="{FA60CCC5-059D-4492-AE4E-7A25D734EC17}"/>
              </a:ext>
            </a:extLst>
          </p:cNvPr>
          <p:cNvGraphicFramePr>
            <a:graphicFrameLocks noGrp="1"/>
          </p:cNvGraphicFramePr>
          <p:nvPr/>
        </p:nvGraphicFramePr>
        <p:xfrm>
          <a:off x="1224952" y="9983300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1" name="Rectangle: Rounded Corners 530">
            <a:extLst>
              <a:ext uri="{FF2B5EF4-FFF2-40B4-BE49-F238E27FC236}">
                <a16:creationId xmlns:a16="http://schemas.microsoft.com/office/drawing/2014/main" id="{8D6290B4-8446-4A1C-A310-9D1E54796ED3}"/>
              </a:ext>
            </a:extLst>
          </p:cNvPr>
          <p:cNvSpPr/>
          <p:nvPr/>
        </p:nvSpPr>
        <p:spPr>
          <a:xfrm>
            <a:off x="1192526" y="1312134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Thursday</a:t>
            </a:r>
          </a:p>
        </p:txBody>
      </p:sp>
      <p:graphicFrame>
        <p:nvGraphicFramePr>
          <p:cNvPr id="532" name="Table 526">
            <a:extLst>
              <a:ext uri="{FF2B5EF4-FFF2-40B4-BE49-F238E27FC236}">
                <a16:creationId xmlns:a16="http://schemas.microsoft.com/office/drawing/2014/main" id="{D8343F4D-8B28-46AB-91B8-CE0B7F8AD754}"/>
              </a:ext>
            </a:extLst>
          </p:cNvPr>
          <p:cNvGraphicFramePr>
            <a:graphicFrameLocks noGrp="1"/>
          </p:cNvGraphicFramePr>
          <p:nvPr/>
        </p:nvGraphicFramePr>
        <p:xfrm>
          <a:off x="1224443" y="1384141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3" name="Rectangle: Rounded Corners 532">
            <a:extLst>
              <a:ext uri="{FF2B5EF4-FFF2-40B4-BE49-F238E27FC236}">
                <a16:creationId xmlns:a16="http://schemas.microsoft.com/office/drawing/2014/main" id="{C7332ED9-D87D-4C94-BE3D-A80A2F26E6FA}"/>
              </a:ext>
            </a:extLst>
          </p:cNvPr>
          <p:cNvSpPr/>
          <p:nvPr/>
        </p:nvSpPr>
        <p:spPr>
          <a:xfrm>
            <a:off x="22439927" y="1386053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Friday</a:t>
            </a:r>
          </a:p>
        </p:txBody>
      </p:sp>
      <p:graphicFrame>
        <p:nvGraphicFramePr>
          <p:cNvPr id="534" name="Table 526">
            <a:extLst>
              <a:ext uri="{FF2B5EF4-FFF2-40B4-BE49-F238E27FC236}">
                <a16:creationId xmlns:a16="http://schemas.microsoft.com/office/drawing/2014/main" id="{A4651587-3301-4BE4-B08A-A93921872368}"/>
              </a:ext>
            </a:extLst>
          </p:cNvPr>
          <p:cNvGraphicFramePr>
            <a:graphicFrameLocks noGrp="1"/>
          </p:cNvGraphicFramePr>
          <p:nvPr/>
        </p:nvGraphicFramePr>
        <p:xfrm>
          <a:off x="14066931" y="2106125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5" name="Rectangle: Rounded Corners 534">
            <a:extLst>
              <a:ext uri="{FF2B5EF4-FFF2-40B4-BE49-F238E27FC236}">
                <a16:creationId xmlns:a16="http://schemas.microsoft.com/office/drawing/2014/main" id="{D18545CF-A784-48FF-941B-96749C04EBED}"/>
              </a:ext>
            </a:extLst>
          </p:cNvPr>
          <p:cNvSpPr/>
          <p:nvPr/>
        </p:nvSpPr>
        <p:spPr>
          <a:xfrm>
            <a:off x="22408010" y="533292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Saturday</a:t>
            </a:r>
          </a:p>
        </p:txBody>
      </p:sp>
      <p:graphicFrame>
        <p:nvGraphicFramePr>
          <p:cNvPr id="536" name="Table 526">
            <a:extLst>
              <a:ext uri="{FF2B5EF4-FFF2-40B4-BE49-F238E27FC236}">
                <a16:creationId xmlns:a16="http://schemas.microsoft.com/office/drawing/2014/main" id="{5EA92FD2-DA63-4D12-88F7-FD598D788CDD}"/>
              </a:ext>
            </a:extLst>
          </p:cNvPr>
          <p:cNvGraphicFramePr>
            <a:graphicFrameLocks noGrp="1"/>
          </p:cNvGraphicFramePr>
          <p:nvPr/>
        </p:nvGraphicFramePr>
        <p:xfrm>
          <a:off x="14098848" y="605299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7" name="Rectangle: Rounded Corners 536">
            <a:extLst>
              <a:ext uri="{FF2B5EF4-FFF2-40B4-BE49-F238E27FC236}">
                <a16:creationId xmlns:a16="http://schemas.microsoft.com/office/drawing/2014/main" id="{F1473FCC-D503-4775-9987-B9E2D6C190C0}"/>
              </a:ext>
            </a:extLst>
          </p:cNvPr>
          <p:cNvSpPr/>
          <p:nvPr/>
        </p:nvSpPr>
        <p:spPr>
          <a:xfrm>
            <a:off x="22439927" y="9263228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Sunday</a:t>
            </a:r>
          </a:p>
        </p:txBody>
      </p:sp>
      <p:graphicFrame>
        <p:nvGraphicFramePr>
          <p:cNvPr id="538" name="Table 526">
            <a:extLst>
              <a:ext uri="{FF2B5EF4-FFF2-40B4-BE49-F238E27FC236}">
                <a16:creationId xmlns:a16="http://schemas.microsoft.com/office/drawing/2014/main" id="{6C0EFDD8-6F57-4D70-A037-BAC961600F78}"/>
              </a:ext>
            </a:extLst>
          </p:cNvPr>
          <p:cNvGraphicFramePr>
            <a:graphicFrameLocks noGrp="1"/>
          </p:cNvGraphicFramePr>
          <p:nvPr/>
        </p:nvGraphicFramePr>
        <p:xfrm>
          <a:off x="14066931" y="9983300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grpSp>
        <p:nvGrpSpPr>
          <p:cNvPr id="16" name="Group 15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25459160" y="1068614"/>
            <a:ext cx="1144165" cy="16347327"/>
            <a:chOff x="25152525" y="1026274"/>
            <a:chExt cx="1144165" cy="16347327"/>
          </a:xfrm>
        </p:grpSpPr>
        <p:sp>
          <p:nvSpPr>
            <p:cNvPr id="17" name="Rectangle: Rounded Corners 16">
              <a:hlinkClick r:id="rId2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163660" y="1026274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18" name="Rectangle: Rounded Corners 17">
              <a:hlinkClick r:id="rId3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163660" y="243648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19" name="Rectangle: Rounded Corners 18">
              <a:hlinkClick r:id="rId4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 userDrawn="1"/>
          </p:nvSpPr>
          <p:spPr>
            <a:xfrm>
              <a:off x="25163660" y="380617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0" name="Rectangle: Rounded Corners 19">
              <a:hlinkClick r:id="rId5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1" name="Rectangle: Rounded Corners 20">
              <a:hlinkClick r:id="rId6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2" name="Rectangle: Rounded Corners 21">
              <a:hlinkClick r:id="rId7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3" name="Rectangle: Rounded Corners 22">
              <a:hlinkClick r:id="rId8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4" name="Rectangle: Rounded Corners 23">
              <a:hlinkClick r:id="rId9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5" name="Rectangle: Rounded Corners 24">
              <a:hlinkClick r:id="rId10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6" name="Rectangle: Rounded Corners 25">
              <a:hlinkClick r:id="rId11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7" name="Rectangle: Rounded Corners 26">
              <a:hlinkClick r:id="rId12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8" name="Rectangle: Rounded Corners 27">
              <a:hlinkClick r:id="rId13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366003" y="1168819"/>
            <a:ext cx="25887144" cy="16157070"/>
            <a:chOff x="409546" y="1216531"/>
            <a:chExt cx="25887144" cy="16157070"/>
          </a:xfrm>
        </p:grpSpPr>
        <p:sp>
          <p:nvSpPr>
            <p:cNvPr id="30" name="Rectangle: Rounded Corners 16">
              <a:hlinkClick r:id="rId2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409546" y="1216531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1" name="Rectangle: Rounded Corners 17">
              <a:hlinkClick r:id="rId3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409546" y="2586221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2" name="Rectangle: Rounded Corners 18">
              <a:hlinkClick r:id="rId4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409546" y="3955912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3" name="Rectangle: Rounded Corners 19">
              <a:hlinkClick r:id="rId5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409546" y="5315702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4" name="Rectangle: Rounded Corners 20">
              <a:hlinkClick r:id="rId6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409546" y="6695292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5" name="Rectangle: Rounded Corners 21">
              <a:hlinkClick r:id="rId7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409546" y="8074882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6" name="Rectangle: Rounded Corners 22">
              <a:hlinkClick r:id="rId8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409546" y="940716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7" name="Rectangle: Rounded Corners 23">
              <a:hlinkClick r:id="rId9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409546" y="1078108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8" name="Rectangle: Rounded Corners 24">
              <a:hlinkClick r:id="rId10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9" name="Rectangle: Rounded Corners 25">
              <a:hlinkClick r:id="rId11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0" name="Rectangle: Rounded Corners 26">
              <a:hlinkClick r:id="rId12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1" name="Rectangle: Rounded Corners 27">
              <a:hlinkClick r:id="rId13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sp>
        <p:nvSpPr>
          <p:cNvPr id="42" name="Rectangle: Top Corners Rounded 61">
            <a:hlinkClick r:id="rId14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447800" y="2667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46366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ageCurlDouble"/>
      </p:transition>
    </mc:Choice>
    <mc:Fallback xmlns="">
      <p:transition spd="slow" advClick="0">
        <p:fade/>
      </p:transition>
    </mc:Fallback>
  </mc:AlternateContent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Rounded Corners 9">
            <a:hlinkClick r:id="" action="ppaction://noaction"/>
            <a:extLst>
              <a:ext uri="{FF2B5EF4-FFF2-40B4-BE49-F238E27FC236}">
                <a16:creationId xmlns:a16="http://schemas.microsoft.com/office/drawing/2014/main" id="{446C6CE9-07F3-4FF5-93FF-C749C9E8A595}"/>
              </a:ext>
            </a:extLst>
          </p:cNvPr>
          <p:cNvSpPr/>
          <p:nvPr/>
        </p:nvSpPr>
        <p:spPr>
          <a:xfrm>
            <a:off x="25698450" y="10686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hlinkClick r:id="" action="ppaction://noaction"/>
            <a:extLst>
              <a:ext uri="{FF2B5EF4-FFF2-40B4-BE49-F238E27FC236}">
                <a16:creationId xmlns:a16="http://schemas.microsoft.com/office/drawing/2014/main" id="{8255F68B-2F1A-4CD9-A876-123357C575D6}"/>
              </a:ext>
            </a:extLst>
          </p:cNvPr>
          <p:cNvSpPr/>
          <p:nvPr/>
        </p:nvSpPr>
        <p:spPr>
          <a:xfrm>
            <a:off x="25698450" y="243408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hlinkClick r:id="" action="ppaction://noaction"/>
            <a:extLst>
              <a:ext uri="{FF2B5EF4-FFF2-40B4-BE49-F238E27FC236}">
                <a16:creationId xmlns:a16="http://schemas.microsoft.com/office/drawing/2014/main" id="{F7790886-A193-4B09-A3A6-0132E7DA88A9}"/>
              </a:ext>
            </a:extLst>
          </p:cNvPr>
          <p:cNvSpPr/>
          <p:nvPr/>
        </p:nvSpPr>
        <p:spPr>
          <a:xfrm>
            <a:off x="25698450" y="379955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hlinkClick r:id="" action="ppaction://noaction"/>
            <a:extLst>
              <a:ext uri="{FF2B5EF4-FFF2-40B4-BE49-F238E27FC236}">
                <a16:creationId xmlns:a16="http://schemas.microsoft.com/office/drawing/2014/main" id="{5AF01227-4BF8-4787-B84A-203E86E662C5}"/>
              </a:ext>
            </a:extLst>
          </p:cNvPr>
          <p:cNvSpPr/>
          <p:nvPr/>
        </p:nvSpPr>
        <p:spPr>
          <a:xfrm>
            <a:off x="25698450" y="516502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hlinkClick r:id="" action="ppaction://noaction"/>
            <a:extLst>
              <a:ext uri="{FF2B5EF4-FFF2-40B4-BE49-F238E27FC236}">
                <a16:creationId xmlns:a16="http://schemas.microsoft.com/office/drawing/2014/main" id="{7BFE6CA8-572E-4F3E-9539-BBE1CE79CCF5}"/>
              </a:ext>
            </a:extLst>
          </p:cNvPr>
          <p:cNvSpPr/>
          <p:nvPr/>
        </p:nvSpPr>
        <p:spPr>
          <a:xfrm>
            <a:off x="25698450" y="653049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hlinkClick r:id="" action="ppaction://noaction"/>
            <a:extLst>
              <a:ext uri="{FF2B5EF4-FFF2-40B4-BE49-F238E27FC236}">
                <a16:creationId xmlns:a16="http://schemas.microsoft.com/office/drawing/2014/main" id="{1BFD18DA-2C6D-4619-8ED1-4C04808E9755}"/>
              </a:ext>
            </a:extLst>
          </p:cNvPr>
          <p:cNvSpPr/>
          <p:nvPr/>
        </p:nvSpPr>
        <p:spPr>
          <a:xfrm>
            <a:off x="25698450" y="789596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hlinkClick r:id="" action="ppaction://noaction"/>
            <a:extLst>
              <a:ext uri="{FF2B5EF4-FFF2-40B4-BE49-F238E27FC236}">
                <a16:creationId xmlns:a16="http://schemas.microsoft.com/office/drawing/2014/main" id="{D45A448A-6A4F-40F2-8A70-2EAD84357E48}"/>
              </a:ext>
            </a:extLst>
          </p:cNvPr>
          <p:cNvSpPr/>
          <p:nvPr/>
        </p:nvSpPr>
        <p:spPr>
          <a:xfrm>
            <a:off x="25698450" y="926143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hlinkClick r:id="" action="ppaction://noaction"/>
            <a:extLst>
              <a:ext uri="{FF2B5EF4-FFF2-40B4-BE49-F238E27FC236}">
                <a16:creationId xmlns:a16="http://schemas.microsoft.com/office/drawing/2014/main" id="{2BE8278F-BB92-41BF-9083-BD8B17BD9AC2}"/>
              </a:ext>
            </a:extLst>
          </p:cNvPr>
          <p:cNvSpPr/>
          <p:nvPr/>
        </p:nvSpPr>
        <p:spPr>
          <a:xfrm>
            <a:off x="25698450" y="1062690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hlinkClick r:id="" action="ppaction://noaction"/>
            <a:extLst>
              <a:ext uri="{FF2B5EF4-FFF2-40B4-BE49-F238E27FC236}">
                <a16:creationId xmlns:a16="http://schemas.microsoft.com/office/drawing/2014/main" id="{5CB04BD4-E02D-4798-A26C-BEC145AB49DB}"/>
              </a:ext>
            </a:extLst>
          </p:cNvPr>
          <p:cNvSpPr/>
          <p:nvPr/>
        </p:nvSpPr>
        <p:spPr>
          <a:xfrm>
            <a:off x="25698450" y="1199237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hlinkClick r:id="" action="ppaction://noaction"/>
            <a:extLst>
              <a:ext uri="{FF2B5EF4-FFF2-40B4-BE49-F238E27FC236}">
                <a16:creationId xmlns:a16="http://schemas.microsoft.com/office/drawing/2014/main" id="{960EAC65-8800-4CAD-9FE7-2E32EA1A6592}"/>
              </a:ext>
            </a:extLst>
          </p:cNvPr>
          <p:cNvSpPr/>
          <p:nvPr/>
        </p:nvSpPr>
        <p:spPr>
          <a:xfrm>
            <a:off x="25698450" y="1335784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hlinkClick r:id="" action="ppaction://noaction"/>
            <a:extLst>
              <a:ext uri="{FF2B5EF4-FFF2-40B4-BE49-F238E27FC236}">
                <a16:creationId xmlns:a16="http://schemas.microsoft.com/office/drawing/2014/main" id="{DFA1BB0B-267B-4951-8EA3-AF3B56A46A59}"/>
              </a:ext>
            </a:extLst>
          </p:cNvPr>
          <p:cNvSpPr/>
          <p:nvPr/>
        </p:nvSpPr>
        <p:spPr>
          <a:xfrm>
            <a:off x="25698450" y="147233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hlinkClick r:id="" action="ppaction://noaction"/>
            <a:extLst>
              <a:ext uri="{FF2B5EF4-FFF2-40B4-BE49-F238E27FC236}">
                <a16:creationId xmlns:a16="http://schemas.microsoft.com/office/drawing/2014/main" id="{275EA8BE-60B0-4FF0-BA96-129F69F22E06}"/>
              </a:ext>
            </a:extLst>
          </p:cNvPr>
          <p:cNvSpPr/>
          <p:nvPr/>
        </p:nvSpPr>
        <p:spPr>
          <a:xfrm>
            <a:off x="25698450" y="16088788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22D3A13-EEE1-4B15-9C0B-5DC1A3E619F0}"/>
              </a:ext>
            </a:extLst>
          </p:cNvPr>
          <p:cNvSpPr/>
          <p:nvPr/>
        </p:nvSpPr>
        <p:spPr>
          <a:xfrm>
            <a:off x="23795500" y="16088788"/>
            <a:ext cx="1691586" cy="1456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 59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8F9B818D-929E-4ECD-A2BA-1263EA0889E7}"/>
              </a:ext>
            </a:extLst>
          </p:cNvPr>
          <p:cNvSpPr/>
          <p:nvPr/>
        </p:nvSpPr>
        <p:spPr>
          <a:xfrm>
            <a:off x="1116239" y="16270514"/>
            <a:ext cx="1248228" cy="12748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: Top Corners Rounded 61">
            <a:hlinkClick r:id="rId2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447800" y="2667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bject 2">
            <a:extLst>
              <a:ext uri="{FF2B5EF4-FFF2-40B4-BE49-F238E27FC236}">
                <a16:creationId xmlns:a16="http://schemas.microsoft.com/office/drawing/2014/main" id="{A7843B35-D7B0-42AB-9877-BA97342BDBE4}"/>
              </a:ext>
            </a:extLst>
          </p:cNvPr>
          <p:cNvSpPr txBox="1"/>
          <p:nvPr/>
        </p:nvSpPr>
        <p:spPr>
          <a:xfrm>
            <a:off x="3067050" y="1349288"/>
            <a:ext cx="6426393" cy="763029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25400" algn="ctr">
              <a:spcBef>
                <a:spcPts val="190"/>
              </a:spcBef>
            </a:pPr>
            <a:r>
              <a:rPr sz="4800" b="1" spc="-10" dirty="0">
                <a:latin typeface="Calibri"/>
                <a:cs typeface="Calibri"/>
              </a:rPr>
              <a:t>Goal</a:t>
            </a:r>
            <a:r>
              <a:rPr sz="4800" b="1" spc="-70" dirty="0">
                <a:latin typeface="Calibri"/>
                <a:cs typeface="Calibri"/>
              </a:rPr>
              <a:t> </a:t>
            </a:r>
            <a:r>
              <a:rPr sz="4800" b="1" spc="-10" dirty="0">
                <a:latin typeface="Calibri"/>
                <a:cs typeface="Calibri"/>
              </a:rPr>
              <a:t>Classification</a:t>
            </a:r>
            <a:endParaRPr sz="4800" dirty="0">
              <a:latin typeface="Calibri"/>
              <a:cs typeface="Calibri"/>
            </a:endParaRPr>
          </a:p>
        </p:txBody>
      </p:sp>
      <p:graphicFrame>
        <p:nvGraphicFramePr>
          <p:cNvPr id="33" name="object 5">
            <a:extLst>
              <a:ext uri="{FF2B5EF4-FFF2-40B4-BE49-F238E27FC236}">
                <a16:creationId xmlns:a16="http://schemas.microsoft.com/office/drawing/2014/main" id="{A02703A7-9334-429C-9DFA-A74E27BB1720}"/>
              </a:ext>
            </a:extLst>
          </p:cNvPr>
          <p:cNvGraphicFramePr>
            <a:graphicFrameLocks noGrp="1"/>
          </p:cNvGraphicFramePr>
          <p:nvPr/>
        </p:nvGraphicFramePr>
        <p:xfrm>
          <a:off x="1217932" y="2386786"/>
          <a:ext cx="11329025" cy="78405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245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6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55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17101">
                <a:tc>
                  <a:txBody>
                    <a:bodyPr/>
                    <a:lstStyle/>
                    <a:p>
                      <a:pPr algn="ctr">
                        <a:lnSpc>
                          <a:spcPts val="124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1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st 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Most</a:t>
                      </a:r>
                      <a:r>
                        <a:rPr sz="2400" spc="-9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Urgent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ts val="124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2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nd</a:t>
                      </a:r>
                      <a:r>
                        <a:rPr sz="2400" spc="127" baseline="27777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Urgent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 w="6350">
                      <a:noFill/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2319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  <a:lnT>
                      <a:noFill/>
                    </a:lnT>
                    <a:lnB w="635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  <a:lnT w="6350">
                      <a:noFill/>
                      <a:prstDash val="solid"/>
                    </a:lnT>
                    <a:lnB w="635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026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140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3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rd</a:t>
                      </a:r>
                      <a:r>
                        <a:rPr sz="2400" spc="127" baseline="27777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Important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T w="6350">
                      <a:noFill/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  <a:p>
                      <a:pPr marL="635" algn="ctr">
                        <a:lnSpc>
                          <a:spcPts val="140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4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th 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Not</a:t>
                      </a:r>
                      <a:r>
                        <a:rPr sz="2400" spc="-8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Important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T w="6350">
                      <a:noFill/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1" name="object 3">
            <a:extLst>
              <a:ext uri="{FF2B5EF4-FFF2-40B4-BE49-F238E27FC236}">
                <a16:creationId xmlns:a16="http://schemas.microsoft.com/office/drawing/2014/main" id="{B3BF3BDB-0074-43B2-B87B-F25407F3CCCC}"/>
              </a:ext>
            </a:extLst>
          </p:cNvPr>
          <p:cNvSpPr/>
          <p:nvPr/>
        </p:nvSpPr>
        <p:spPr>
          <a:xfrm>
            <a:off x="1128430" y="2597186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4" name="object 6">
            <a:extLst>
              <a:ext uri="{FF2B5EF4-FFF2-40B4-BE49-F238E27FC236}">
                <a16:creationId xmlns:a16="http://schemas.microsoft.com/office/drawing/2014/main" id="{21E2FD4A-C6E7-4B43-A044-B0A09935A1AD}"/>
              </a:ext>
            </a:extLst>
          </p:cNvPr>
          <p:cNvSpPr/>
          <p:nvPr/>
        </p:nvSpPr>
        <p:spPr>
          <a:xfrm>
            <a:off x="1174149" y="10358201"/>
            <a:ext cx="5434721" cy="6123022"/>
          </a:xfrm>
          <a:custGeom>
            <a:avLst/>
            <a:gdLst/>
            <a:ahLst/>
            <a:cxnLst/>
            <a:rect l="l" t="t" r="r" b="b"/>
            <a:pathLst>
              <a:path w="2962275" h="3431540">
                <a:moveTo>
                  <a:pt x="0" y="3431159"/>
                </a:moveTo>
                <a:lnTo>
                  <a:pt x="2961766" y="3431159"/>
                </a:lnTo>
                <a:lnTo>
                  <a:pt x="2961766" y="0"/>
                </a:lnTo>
                <a:lnTo>
                  <a:pt x="0" y="0"/>
                </a:lnTo>
                <a:lnTo>
                  <a:pt x="0" y="3431159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5" name="object 7">
            <a:extLst>
              <a:ext uri="{FF2B5EF4-FFF2-40B4-BE49-F238E27FC236}">
                <a16:creationId xmlns:a16="http://schemas.microsoft.com/office/drawing/2014/main" id="{1DA04D45-AB27-4535-801A-EBB6F25212E6}"/>
              </a:ext>
            </a:extLst>
          </p:cNvPr>
          <p:cNvSpPr/>
          <p:nvPr/>
        </p:nvSpPr>
        <p:spPr>
          <a:xfrm>
            <a:off x="1259497" y="10452544"/>
            <a:ext cx="5193566" cy="342900"/>
          </a:xfrm>
          <a:custGeom>
            <a:avLst/>
            <a:gdLst/>
            <a:ahLst/>
            <a:cxnLst/>
            <a:rect l="l" t="t" r="r" b="b"/>
            <a:pathLst>
              <a:path w="2830829" h="171450">
                <a:moveTo>
                  <a:pt x="0" y="170992"/>
                </a:moveTo>
                <a:lnTo>
                  <a:pt x="2830703" y="170992"/>
                </a:lnTo>
                <a:lnTo>
                  <a:pt x="2830703" y="0"/>
                </a:lnTo>
                <a:lnTo>
                  <a:pt x="0" y="0"/>
                </a:lnTo>
                <a:lnTo>
                  <a:pt x="0" y="170992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6" name="object 8">
            <a:extLst>
              <a:ext uri="{FF2B5EF4-FFF2-40B4-BE49-F238E27FC236}">
                <a16:creationId xmlns:a16="http://schemas.microsoft.com/office/drawing/2014/main" id="{263F33B8-7CE9-4385-82D8-ADE8AFAC5EB1}"/>
              </a:ext>
            </a:extLst>
          </p:cNvPr>
          <p:cNvSpPr/>
          <p:nvPr/>
        </p:nvSpPr>
        <p:spPr>
          <a:xfrm>
            <a:off x="6820235" y="10358201"/>
            <a:ext cx="5681004" cy="6123022"/>
          </a:xfrm>
          <a:custGeom>
            <a:avLst/>
            <a:gdLst/>
            <a:ahLst/>
            <a:cxnLst/>
            <a:rect l="l" t="t" r="r" b="b"/>
            <a:pathLst>
              <a:path w="3254375" h="3431540">
                <a:moveTo>
                  <a:pt x="0" y="3431159"/>
                </a:moveTo>
                <a:lnTo>
                  <a:pt x="3254375" y="3431159"/>
                </a:lnTo>
                <a:lnTo>
                  <a:pt x="3254375" y="0"/>
                </a:lnTo>
                <a:lnTo>
                  <a:pt x="0" y="0"/>
                </a:lnTo>
                <a:lnTo>
                  <a:pt x="0" y="3431159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8" name="object 10">
            <a:extLst>
              <a:ext uri="{FF2B5EF4-FFF2-40B4-BE49-F238E27FC236}">
                <a16:creationId xmlns:a16="http://schemas.microsoft.com/office/drawing/2014/main" id="{D74C18D9-9F6D-4E04-8FC5-58A05AFB1F12}"/>
              </a:ext>
            </a:extLst>
          </p:cNvPr>
          <p:cNvSpPr/>
          <p:nvPr/>
        </p:nvSpPr>
        <p:spPr>
          <a:xfrm>
            <a:off x="1128430" y="1044045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0" name="object 12">
            <a:extLst>
              <a:ext uri="{FF2B5EF4-FFF2-40B4-BE49-F238E27FC236}">
                <a16:creationId xmlns:a16="http://schemas.microsoft.com/office/drawing/2014/main" id="{E6BF1142-E064-4903-AE86-F24DC26A8991}"/>
              </a:ext>
            </a:extLst>
          </p:cNvPr>
          <p:cNvSpPr/>
          <p:nvPr/>
        </p:nvSpPr>
        <p:spPr>
          <a:xfrm>
            <a:off x="7423822" y="1044045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3" name="object 15">
            <a:extLst>
              <a:ext uri="{FF2B5EF4-FFF2-40B4-BE49-F238E27FC236}">
                <a16:creationId xmlns:a16="http://schemas.microsoft.com/office/drawing/2014/main" id="{F77D01BA-E477-42CE-85EB-7829C8ED25B8}"/>
              </a:ext>
            </a:extLst>
          </p:cNvPr>
          <p:cNvSpPr/>
          <p:nvPr/>
        </p:nvSpPr>
        <p:spPr>
          <a:xfrm>
            <a:off x="111623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4" name="object 16">
            <a:extLst>
              <a:ext uri="{FF2B5EF4-FFF2-40B4-BE49-F238E27FC236}">
                <a16:creationId xmlns:a16="http://schemas.microsoft.com/office/drawing/2014/main" id="{AFB6542E-FD74-4A5F-95CC-78FD45BE46E8}"/>
              </a:ext>
            </a:extLst>
          </p:cNvPr>
          <p:cNvSpPr/>
          <p:nvPr/>
        </p:nvSpPr>
        <p:spPr>
          <a:xfrm>
            <a:off x="111623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7" name="object 19">
            <a:extLst>
              <a:ext uri="{FF2B5EF4-FFF2-40B4-BE49-F238E27FC236}">
                <a16:creationId xmlns:a16="http://schemas.microsoft.com/office/drawing/2014/main" id="{4854EE60-2782-4E9C-9390-D4FF5F08A77E}"/>
              </a:ext>
            </a:extLst>
          </p:cNvPr>
          <p:cNvSpPr/>
          <p:nvPr/>
        </p:nvSpPr>
        <p:spPr>
          <a:xfrm>
            <a:off x="7051964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0" name="object 22">
            <a:extLst>
              <a:ext uri="{FF2B5EF4-FFF2-40B4-BE49-F238E27FC236}">
                <a16:creationId xmlns:a16="http://schemas.microsoft.com/office/drawing/2014/main" id="{C87A5974-E205-4B03-BC37-AEF7EA800BED}"/>
              </a:ext>
            </a:extLst>
          </p:cNvPr>
          <p:cNvSpPr/>
          <p:nvPr/>
        </p:nvSpPr>
        <p:spPr>
          <a:xfrm>
            <a:off x="741162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3" name="object 25">
            <a:extLst>
              <a:ext uri="{FF2B5EF4-FFF2-40B4-BE49-F238E27FC236}">
                <a16:creationId xmlns:a16="http://schemas.microsoft.com/office/drawing/2014/main" id="{4B47CB9A-3CF7-4B6F-ABCF-C72A09243204}"/>
              </a:ext>
            </a:extLst>
          </p:cNvPr>
          <p:cNvSpPr/>
          <p:nvPr/>
        </p:nvSpPr>
        <p:spPr>
          <a:xfrm>
            <a:off x="13935620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4" name="object 26">
            <a:extLst>
              <a:ext uri="{FF2B5EF4-FFF2-40B4-BE49-F238E27FC236}">
                <a16:creationId xmlns:a16="http://schemas.microsoft.com/office/drawing/2014/main" id="{739C951D-1F43-428D-AE98-1AF368E07A68}"/>
              </a:ext>
            </a:extLst>
          </p:cNvPr>
          <p:cNvSpPr/>
          <p:nvPr/>
        </p:nvSpPr>
        <p:spPr>
          <a:xfrm>
            <a:off x="13935620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graphicFrame>
        <p:nvGraphicFramePr>
          <p:cNvPr id="221" name="Table 3">
            <a:extLst>
              <a:ext uri="{FF2B5EF4-FFF2-40B4-BE49-F238E27FC236}">
                <a16:creationId xmlns:a16="http://schemas.microsoft.com/office/drawing/2014/main" id="{D47B43EA-9621-4B23-B48A-E337E935E4F0}"/>
              </a:ext>
            </a:extLst>
          </p:cNvPr>
          <p:cNvGraphicFramePr>
            <a:graphicFrameLocks noGrp="1"/>
          </p:cNvGraphicFramePr>
          <p:nvPr/>
        </p:nvGraphicFramePr>
        <p:xfrm>
          <a:off x="14774874" y="2597186"/>
          <a:ext cx="10062414" cy="135573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8111">
                  <a:extLst>
                    <a:ext uri="{9D8B030D-6E8A-4147-A177-3AD203B41FA5}">
                      <a16:colId xmlns:a16="http://schemas.microsoft.com/office/drawing/2014/main" val="329328549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858216296"/>
                    </a:ext>
                  </a:extLst>
                </a:gridCol>
                <a:gridCol w="3085341">
                  <a:extLst>
                    <a:ext uri="{9D8B030D-6E8A-4147-A177-3AD203B41FA5}">
                      <a16:colId xmlns:a16="http://schemas.microsoft.com/office/drawing/2014/main" val="2773723347"/>
                    </a:ext>
                  </a:extLst>
                </a:gridCol>
                <a:gridCol w="457847">
                  <a:extLst>
                    <a:ext uri="{9D8B030D-6E8A-4147-A177-3AD203B41FA5}">
                      <a16:colId xmlns:a16="http://schemas.microsoft.com/office/drawing/2014/main" val="3970924410"/>
                    </a:ext>
                  </a:extLst>
                </a:gridCol>
                <a:gridCol w="5712835">
                  <a:extLst>
                    <a:ext uri="{9D8B030D-6E8A-4147-A177-3AD203B41FA5}">
                      <a16:colId xmlns:a16="http://schemas.microsoft.com/office/drawing/2014/main" val="3653340704"/>
                    </a:ext>
                  </a:extLst>
                </a:gridCol>
              </a:tblGrid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10950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4194046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0321369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0016852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833699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7389317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85456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9126564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5621459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1653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009620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354245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112960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7287625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537558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566917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8250689"/>
                  </a:ext>
                </a:extLst>
              </a:tr>
            </a:tbl>
          </a:graphicData>
        </a:graphic>
      </p:graphicFrame>
      <p:sp>
        <p:nvSpPr>
          <p:cNvPr id="222" name="object 2">
            <a:extLst>
              <a:ext uri="{FF2B5EF4-FFF2-40B4-BE49-F238E27FC236}">
                <a16:creationId xmlns:a16="http://schemas.microsoft.com/office/drawing/2014/main" id="{76C1F3F8-23F1-4DE6-9536-DE5F080AFA19}"/>
              </a:ext>
            </a:extLst>
          </p:cNvPr>
          <p:cNvSpPr txBox="1"/>
          <p:nvPr/>
        </p:nvSpPr>
        <p:spPr>
          <a:xfrm>
            <a:off x="18086105" y="1447616"/>
            <a:ext cx="4163630" cy="763029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25400" algn="ctr">
              <a:spcBef>
                <a:spcPts val="190"/>
              </a:spcBef>
            </a:pPr>
            <a:r>
              <a:rPr lang="en-ZA" sz="4800" b="1" spc="-10" dirty="0">
                <a:latin typeface="Calibri"/>
                <a:cs typeface="Calibri"/>
              </a:rPr>
              <a:t>To Do</a:t>
            </a:r>
            <a:endParaRPr sz="4800" dirty="0">
              <a:latin typeface="Calibri"/>
              <a:cs typeface="Calibri"/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25459160" y="1068614"/>
            <a:ext cx="1144165" cy="16347327"/>
            <a:chOff x="25152525" y="1026274"/>
            <a:chExt cx="1144165" cy="16347327"/>
          </a:xfrm>
        </p:grpSpPr>
        <p:sp>
          <p:nvSpPr>
            <p:cNvPr id="39" name="Rectangle: Rounded Corners 16">
              <a:hlinkClick r:id="rId3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163660" y="1026274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1" name="Rectangle: Rounded Corners 17">
              <a:hlinkClick r:id="rId4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163660" y="243648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2" name="Rectangle: Rounded Corners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 userDrawn="1"/>
          </p:nvSpPr>
          <p:spPr>
            <a:xfrm>
              <a:off x="25163660" y="380617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5" name="Rectangle: Rounded Corners 19">
              <a:hlinkClick r:id="rId6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6" name="Rectangle: Rounded Corners 20">
              <a:hlinkClick r:id="rId7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8" name="Rectangle: Rounded Corners 21">
              <a:hlinkClick r:id="rId8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9" name="Rectangle: Rounded Corners 22">
              <a:hlinkClick r:id="rId9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1" name="Rectangle: Rounded Corners 23">
              <a:hlinkClick r:id="rId10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2" name="Rectangle: Rounded Corners 24">
              <a:hlinkClick r:id="rId11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5" name="Rectangle: Rounded Corners 25">
              <a:hlinkClick r:id="rId12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6" name="Rectangle: Rounded Corners 26">
              <a:hlinkClick r:id="rId13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7" name="Rectangle: Rounded Corners 27">
              <a:hlinkClick r:id="rId14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366003" y="1168819"/>
            <a:ext cx="25887144" cy="16157070"/>
            <a:chOff x="409546" y="1216531"/>
            <a:chExt cx="25887144" cy="16157070"/>
          </a:xfrm>
        </p:grpSpPr>
        <p:sp>
          <p:nvSpPr>
            <p:cNvPr id="61" name="Rectangle: Rounded Corners 16">
              <a:hlinkClick r:id="rId3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409546" y="1216531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3" name="Rectangle: Rounded Corners 17">
              <a:hlinkClick r:id="rId4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409546" y="2586221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4" name="Rectangle: Rounded Corners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409546" y="3955912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5" name="Rectangle: Rounded Corners 19">
              <a:hlinkClick r:id="rId6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409546" y="5315702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6" name="Rectangle: Rounded Corners 20">
              <a:hlinkClick r:id="rId7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409546" y="6695292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7" name="Rectangle: Rounded Corners 21">
              <a:hlinkClick r:id="rId8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409546" y="8074882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8" name="Rectangle: Rounded Corners 22">
              <a:hlinkClick r:id="rId9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409546" y="940716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9" name="Rectangle: Rounded Corners 23">
              <a:hlinkClick r:id="rId10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409546" y="1078108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0" name="Rectangle: Rounded Corners 24">
              <a:hlinkClick r:id="rId11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1" name="Rectangle: Rounded Corners 25">
              <a:hlinkClick r:id="rId12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2" name="Rectangle: Rounded Corners 26">
              <a:hlinkClick r:id="rId13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3" name="Rectangle: Rounded Corners 27">
              <a:hlinkClick r:id="rId14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sp>
        <p:nvSpPr>
          <p:cNvPr id="74" name="Rectangle: Top Corners Rounded 61">
            <a:hlinkClick r:id="rId2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600200" y="4191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10476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Rectangle: Rounded Corners 524">
            <a:extLst>
              <a:ext uri="{FF2B5EF4-FFF2-40B4-BE49-F238E27FC236}">
                <a16:creationId xmlns:a16="http://schemas.microsoft.com/office/drawing/2014/main" id="{22661A40-0095-4402-BD28-29A32DFFC778}"/>
              </a:ext>
            </a:extLst>
          </p:cNvPr>
          <p:cNvSpPr/>
          <p:nvPr/>
        </p:nvSpPr>
        <p:spPr>
          <a:xfrm>
            <a:off x="1193035" y="1386053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Monday</a:t>
            </a:r>
          </a:p>
        </p:txBody>
      </p:sp>
      <p:graphicFrame>
        <p:nvGraphicFramePr>
          <p:cNvPr id="526" name="Table 526">
            <a:extLst>
              <a:ext uri="{FF2B5EF4-FFF2-40B4-BE49-F238E27FC236}">
                <a16:creationId xmlns:a16="http://schemas.microsoft.com/office/drawing/2014/main" id="{EF55DA1B-51F7-4344-838D-CDDB98178A93}"/>
              </a:ext>
            </a:extLst>
          </p:cNvPr>
          <p:cNvGraphicFramePr>
            <a:graphicFrameLocks noGrp="1"/>
          </p:cNvGraphicFramePr>
          <p:nvPr/>
        </p:nvGraphicFramePr>
        <p:xfrm>
          <a:off x="1224952" y="2106125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27" name="Rectangle: Rounded Corners 526">
            <a:extLst>
              <a:ext uri="{FF2B5EF4-FFF2-40B4-BE49-F238E27FC236}">
                <a16:creationId xmlns:a16="http://schemas.microsoft.com/office/drawing/2014/main" id="{802E2183-6E26-45DC-AA78-441749E0C855}"/>
              </a:ext>
            </a:extLst>
          </p:cNvPr>
          <p:cNvSpPr/>
          <p:nvPr/>
        </p:nvSpPr>
        <p:spPr>
          <a:xfrm>
            <a:off x="1224952" y="533292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Tuesday</a:t>
            </a:r>
          </a:p>
        </p:txBody>
      </p:sp>
      <p:graphicFrame>
        <p:nvGraphicFramePr>
          <p:cNvPr id="528" name="Table 526">
            <a:extLst>
              <a:ext uri="{FF2B5EF4-FFF2-40B4-BE49-F238E27FC236}">
                <a16:creationId xmlns:a16="http://schemas.microsoft.com/office/drawing/2014/main" id="{F3E6595C-8942-44BC-8112-AE82E4B2E65B}"/>
              </a:ext>
            </a:extLst>
          </p:cNvPr>
          <p:cNvGraphicFramePr>
            <a:graphicFrameLocks noGrp="1"/>
          </p:cNvGraphicFramePr>
          <p:nvPr/>
        </p:nvGraphicFramePr>
        <p:xfrm>
          <a:off x="1256869" y="605299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29" name="Rectangle: Rounded Corners 528">
            <a:extLst>
              <a:ext uri="{FF2B5EF4-FFF2-40B4-BE49-F238E27FC236}">
                <a16:creationId xmlns:a16="http://schemas.microsoft.com/office/drawing/2014/main" id="{F554E60D-9173-4374-9DC7-AE52FD0068D8}"/>
              </a:ext>
            </a:extLst>
          </p:cNvPr>
          <p:cNvSpPr/>
          <p:nvPr/>
        </p:nvSpPr>
        <p:spPr>
          <a:xfrm>
            <a:off x="1193035" y="9263228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Wednesday</a:t>
            </a:r>
          </a:p>
        </p:txBody>
      </p:sp>
      <p:graphicFrame>
        <p:nvGraphicFramePr>
          <p:cNvPr id="530" name="Table 526">
            <a:extLst>
              <a:ext uri="{FF2B5EF4-FFF2-40B4-BE49-F238E27FC236}">
                <a16:creationId xmlns:a16="http://schemas.microsoft.com/office/drawing/2014/main" id="{FA60CCC5-059D-4492-AE4E-7A25D734EC17}"/>
              </a:ext>
            </a:extLst>
          </p:cNvPr>
          <p:cNvGraphicFramePr>
            <a:graphicFrameLocks noGrp="1"/>
          </p:cNvGraphicFramePr>
          <p:nvPr/>
        </p:nvGraphicFramePr>
        <p:xfrm>
          <a:off x="1224952" y="9983300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1" name="Rectangle: Rounded Corners 530">
            <a:extLst>
              <a:ext uri="{FF2B5EF4-FFF2-40B4-BE49-F238E27FC236}">
                <a16:creationId xmlns:a16="http://schemas.microsoft.com/office/drawing/2014/main" id="{8D6290B4-8446-4A1C-A310-9D1E54796ED3}"/>
              </a:ext>
            </a:extLst>
          </p:cNvPr>
          <p:cNvSpPr/>
          <p:nvPr/>
        </p:nvSpPr>
        <p:spPr>
          <a:xfrm>
            <a:off x="1192526" y="1312134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Thursday</a:t>
            </a:r>
          </a:p>
        </p:txBody>
      </p:sp>
      <p:graphicFrame>
        <p:nvGraphicFramePr>
          <p:cNvPr id="532" name="Table 526">
            <a:extLst>
              <a:ext uri="{FF2B5EF4-FFF2-40B4-BE49-F238E27FC236}">
                <a16:creationId xmlns:a16="http://schemas.microsoft.com/office/drawing/2014/main" id="{D8343F4D-8B28-46AB-91B8-CE0B7F8AD754}"/>
              </a:ext>
            </a:extLst>
          </p:cNvPr>
          <p:cNvGraphicFramePr>
            <a:graphicFrameLocks noGrp="1"/>
          </p:cNvGraphicFramePr>
          <p:nvPr/>
        </p:nvGraphicFramePr>
        <p:xfrm>
          <a:off x="1224443" y="1384141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3" name="Rectangle: Rounded Corners 532">
            <a:extLst>
              <a:ext uri="{FF2B5EF4-FFF2-40B4-BE49-F238E27FC236}">
                <a16:creationId xmlns:a16="http://schemas.microsoft.com/office/drawing/2014/main" id="{C7332ED9-D87D-4C94-BE3D-A80A2F26E6FA}"/>
              </a:ext>
            </a:extLst>
          </p:cNvPr>
          <p:cNvSpPr/>
          <p:nvPr/>
        </p:nvSpPr>
        <p:spPr>
          <a:xfrm>
            <a:off x="22439927" y="1386053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Friday</a:t>
            </a:r>
          </a:p>
        </p:txBody>
      </p:sp>
      <p:graphicFrame>
        <p:nvGraphicFramePr>
          <p:cNvPr id="534" name="Table 526">
            <a:extLst>
              <a:ext uri="{FF2B5EF4-FFF2-40B4-BE49-F238E27FC236}">
                <a16:creationId xmlns:a16="http://schemas.microsoft.com/office/drawing/2014/main" id="{A4651587-3301-4BE4-B08A-A93921872368}"/>
              </a:ext>
            </a:extLst>
          </p:cNvPr>
          <p:cNvGraphicFramePr>
            <a:graphicFrameLocks noGrp="1"/>
          </p:cNvGraphicFramePr>
          <p:nvPr/>
        </p:nvGraphicFramePr>
        <p:xfrm>
          <a:off x="14066931" y="2106125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5" name="Rectangle: Rounded Corners 534">
            <a:extLst>
              <a:ext uri="{FF2B5EF4-FFF2-40B4-BE49-F238E27FC236}">
                <a16:creationId xmlns:a16="http://schemas.microsoft.com/office/drawing/2014/main" id="{D18545CF-A784-48FF-941B-96749C04EBED}"/>
              </a:ext>
            </a:extLst>
          </p:cNvPr>
          <p:cNvSpPr/>
          <p:nvPr/>
        </p:nvSpPr>
        <p:spPr>
          <a:xfrm>
            <a:off x="22408010" y="533292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Saturday</a:t>
            </a:r>
          </a:p>
        </p:txBody>
      </p:sp>
      <p:graphicFrame>
        <p:nvGraphicFramePr>
          <p:cNvPr id="536" name="Table 526">
            <a:extLst>
              <a:ext uri="{FF2B5EF4-FFF2-40B4-BE49-F238E27FC236}">
                <a16:creationId xmlns:a16="http://schemas.microsoft.com/office/drawing/2014/main" id="{5EA92FD2-DA63-4D12-88F7-FD598D788CDD}"/>
              </a:ext>
            </a:extLst>
          </p:cNvPr>
          <p:cNvGraphicFramePr>
            <a:graphicFrameLocks noGrp="1"/>
          </p:cNvGraphicFramePr>
          <p:nvPr/>
        </p:nvGraphicFramePr>
        <p:xfrm>
          <a:off x="14098848" y="605299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7" name="Rectangle: Rounded Corners 536">
            <a:extLst>
              <a:ext uri="{FF2B5EF4-FFF2-40B4-BE49-F238E27FC236}">
                <a16:creationId xmlns:a16="http://schemas.microsoft.com/office/drawing/2014/main" id="{F1473FCC-D503-4775-9987-B9E2D6C190C0}"/>
              </a:ext>
            </a:extLst>
          </p:cNvPr>
          <p:cNvSpPr/>
          <p:nvPr/>
        </p:nvSpPr>
        <p:spPr>
          <a:xfrm>
            <a:off x="22439927" y="9263228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Sunday</a:t>
            </a:r>
          </a:p>
        </p:txBody>
      </p:sp>
      <p:graphicFrame>
        <p:nvGraphicFramePr>
          <p:cNvPr id="538" name="Table 526">
            <a:extLst>
              <a:ext uri="{FF2B5EF4-FFF2-40B4-BE49-F238E27FC236}">
                <a16:creationId xmlns:a16="http://schemas.microsoft.com/office/drawing/2014/main" id="{6C0EFDD8-6F57-4D70-A037-BAC961600F78}"/>
              </a:ext>
            </a:extLst>
          </p:cNvPr>
          <p:cNvGraphicFramePr>
            <a:graphicFrameLocks noGrp="1"/>
          </p:cNvGraphicFramePr>
          <p:nvPr/>
        </p:nvGraphicFramePr>
        <p:xfrm>
          <a:off x="14066931" y="9983300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grpSp>
        <p:nvGrpSpPr>
          <p:cNvPr id="16" name="Group 15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25459160" y="1068614"/>
            <a:ext cx="1144165" cy="16347327"/>
            <a:chOff x="25152525" y="1026274"/>
            <a:chExt cx="1144165" cy="16347327"/>
          </a:xfrm>
        </p:grpSpPr>
        <p:sp>
          <p:nvSpPr>
            <p:cNvPr id="17" name="Rectangle: Rounded Corners 16">
              <a:hlinkClick r:id="rId2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163660" y="1026274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18" name="Rectangle: Rounded Corners 17">
              <a:hlinkClick r:id="rId3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163660" y="243648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19" name="Rectangle: Rounded Corners 18">
              <a:hlinkClick r:id="rId4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 userDrawn="1"/>
          </p:nvSpPr>
          <p:spPr>
            <a:xfrm>
              <a:off x="25163660" y="380617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0" name="Rectangle: Rounded Corners 19">
              <a:hlinkClick r:id="rId5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1" name="Rectangle: Rounded Corners 20">
              <a:hlinkClick r:id="rId6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2" name="Rectangle: Rounded Corners 21">
              <a:hlinkClick r:id="rId7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3" name="Rectangle: Rounded Corners 22">
              <a:hlinkClick r:id="rId8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4" name="Rectangle: Rounded Corners 23">
              <a:hlinkClick r:id="rId9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5" name="Rectangle: Rounded Corners 24">
              <a:hlinkClick r:id="rId10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6" name="Rectangle: Rounded Corners 25">
              <a:hlinkClick r:id="rId11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7" name="Rectangle: Rounded Corners 26">
              <a:hlinkClick r:id="rId12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8" name="Rectangle: Rounded Corners 27">
              <a:hlinkClick r:id="rId13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366003" y="1168819"/>
            <a:ext cx="25887144" cy="16157070"/>
            <a:chOff x="409546" y="1216531"/>
            <a:chExt cx="25887144" cy="16157070"/>
          </a:xfrm>
        </p:grpSpPr>
        <p:sp>
          <p:nvSpPr>
            <p:cNvPr id="30" name="Rectangle: Rounded Corners 16">
              <a:hlinkClick r:id="rId2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409546" y="1216531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1" name="Rectangle: Rounded Corners 17">
              <a:hlinkClick r:id="rId3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409546" y="2586221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2" name="Rectangle: Rounded Corners 18">
              <a:hlinkClick r:id="rId4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409546" y="3955912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3" name="Rectangle: Rounded Corners 19">
              <a:hlinkClick r:id="rId5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409546" y="5315702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4" name="Rectangle: Rounded Corners 20">
              <a:hlinkClick r:id="rId6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409546" y="6695292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5" name="Rectangle: Rounded Corners 21">
              <a:hlinkClick r:id="rId7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409546" y="8074882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6" name="Rectangle: Rounded Corners 22">
              <a:hlinkClick r:id="rId8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409546" y="940716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7" name="Rectangle: Rounded Corners 23">
              <a:hlinkClick r:id="rId9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409546" y="1078108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8" name="Rectangle: Rounded Corners 24">
              <a:hlinkClick r:id="rId10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9" name="Rectangle: Rounded Corners 25">
              <a:hlinkClick r:id="rId11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0" name="Rectangle: Rounded Corners 26">
              <a:hlinkClick r:id="rId12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1" name="Rectangle: Rounded Corners 27">
              <a:hlinkClick r:id="rId13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sp>
        <p:nvSpPr>
          <p:cNvPr id="42" name="Rectangle: Top Corners Rounded 61">
            <a:hlinkClick r:id="rId14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447800" y="2667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08290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ageCurlDouble"/>
      </p:transition>
    </mc:Choice>
    <mc:Fallback xmlns="">
      <p:transition spd="slow" advClick="0">
        <p:fade/>
      </p:transition>
    </mc:Fallback>
  </mc:AlternateContent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Rounded Corners 9">
            <a:hlinkClick r:id="" action="ppaction://noaction"/>
            <a:extLst>
              <a:ext uri="{FF2B5EF4-FFF2-40B4-BE49-F238E27FC236}">
                <a16:creationId xmlns:a16="http://schemas.microsoft.com/office/drawing/2014/main" id="{446C6CE9-07F3-4FF5-93FF-C749C9E8A595}"/>
              </a:ext>
            </a:extLst>
          </p:cNvPr>
          <p:cNvSpPr/>
          <p:nvPr/>
        </p:nvSpPr>
        <p:spPr>
          <a:xfrm>
            <a:off x="25698450" y="10686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hlinkClick r:id="" action="ppaction://noaction"/>
            <a:extLst>
              <a:ext uri="{FF2B5EF4-FFF2-40B4-BE49-F238E27FC236}">
                <a16:creationId xmlns:a16="http://schemas.microsoft.com/office/drawing/2014/main" id="{8255F68B-2F1A-4CD9-A876-123357C575D6}"/>
              </a:ext>
            </a:extLst>
          </p:cNvPr>
          <p:cNvSpPr/>
          <p:nvPr/>
        </p:nvSpPr>
        <p:spPr>
          <a:xfrm>
            <a:off x="25698450" y="243408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hlinkClick r:id="" action="ppaction://noaction"/>
            <a:extLst>
              <a:ext uri="{FF2B5EF4-FFF2-40B4-BE49-F238E27FC236}">
                <a16:creationId xmlns:a16="http://schemas.microsoft.com/office/drawing/2014/main" id="{F7790886-A193-4B09-A3A6-0132E7DA88A9}"/>
              </a:ext>
            </a:extLst>
          </p:cNvPr>
          <p:cNvSpPr/>
          <p:nvPr/>
        </p:nvSpPr>
        <p:spPr>
          <a:xfrm>
            <a:off x="25698450" y="379955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hlinkClick r:id="" action="ppaction://noaction"/>
            <a:extLst>
              <a:ext uri="{FF2B5EF4-FFF2-40B4-BE49-F238E27FC236}">
                <a16:creationId xmlns:a16="http://schemas.microsoft.com/office/drawing/2014/main" id="{5AF01227-4BF8-4787-B84A-203E86E662C5}"/>
              </a:ext>
            </a:extLst>
          </p:cNvPr>
          <p:cNvSpPr/>
          <p:nvPr/>
        </p:nvSpPr>
        <p:spPr>
          <a:xfrm>
            <a:off x="25698450" y="516502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hlinkClick r:id="" action="ppaction://noaction"/>
            <a:extLst>
              <a:ext uri="{FF2B5EF4-FFF2-40B4-BE49-F238E27FC236}">
                <a16:creationId xmlns:a16="http://schemas.microsoft.com/office/drawing/2014/main" id="{7BFE6CA8-572E-4F3E-9539-BBE1CE79CCF5}"/>
              </a:ext>
            </a:extLst>
          </p:cNvPr>
          <p:cNvSpPr/>
          <p:nvPr/>
        </p:nvSpPr>
        <p:spPr>
          <a:xfrm>
            <a:off x="25698450" y="653049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hlinkClick r:id="" action="ppaction://noaction"/>
            <a:extLst>
              <a:ext uri="{FF2B5EF4-FFF2-40B4-BE49-F238E27FC236}">
                <a16:creationId xmlns:a16="http://schemas.microsoft.com/office/drawing/2014/main" id="{1BFD18DA-2C6D-4619-8ED1-4C04808E9755}"/>
              </a:ext>
            </a:extLst>
          </p:cNvPr>
          <p:cNvSpPr/>
          <p:nvPr/>
        </p:nvSpPr>
        <p:spPr>
          <a:xfrm>
            <a:off x="25698450" y="789596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hlinkClick r:id="" action="ppaction://noaction"/>
            <a:extLst>
              <a:ext uri="{FF2B5EF4-FFF2-40B4-BE49-F238E27FC236}">
                <a16:creationId xmlns:a16="http://schemas.microsoft.com/office/drawing/2014/main" id="{D45A448A-6A4F-40F2-8A70-2EAD84357E48}"/>
              </a:ext>
            </a:extLst>
          </p:cNvPr>
          <p:cNvSpPr/>
          <p:nvPr/>
        </p:nvSpPr>
        <p:spPr>
          <a:xfrm>
            <a:off x="25698450" y="926143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hlinkClick r:id="" action="ppaction://noaction"/>
            <a:extLst>
              <a:ext uri="{FF2B5EF4-FFF2-40B4-BE49-F238E27FC236}">
                <a16:creationId xmlns:a16="http://schemas.microsoft.com/office/drawing/2014/main" id="{2BE8278F-BB92-41BF-9083-BD8B17BD9AC2}"/>
              </a:ext>
            </a:extLst>
          </p:cNvPr>
          <p:cNvSpPr/>
          <p:nvPr/>
        </p:nvSpPr>
        <p:spPr>
          <a:xfrm>
            <a:off x="25698450" y="1062690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hlinkClick r:id="" action="ppaction://noaction"/>
            <a:extLst>
              <a:ext uri="{FF2B5EF4-FFF2-40B4-BE49-F238E27FC236}">
                <a16:creationId xmlns:a16="http://schemas.microsoft.com/office/drawing/2014/main" id="{5CB04BD4-E02D-4798-A26C-BEC145AB49DB}"/>
              </a:ext>
            </a:extLst>
          </p:cNvPr>
          <p:cNvSpPr/>
          <p:nvPr/>
        </p:nvSpPr>
        <p:spPr>
          <a:xfrm>
            <a:off x="25698450" y="1199237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hlinkClick r:id="" action="ppaction://noaction"/>
            <a:extLst>
              <a:ext uri="{FF2B5EF4-FFF2-40B4-BE49-F238E27FC236}">
                <a16:creationId xmlns:a16="http://schemas.microsoft.com/office/drawing/2014/main" id="{960EAC65-8800-4CAD-9FE7-2E32EA1A6592}"/>
              </a:ext>
            </a:extLst>
          </p:cNvPr>
          <p:cNvSpPr/>
          <p:nvPr/>
        </p:nvSpPr>
        <p:spPr>
          <a:xfrm>
            <a:off x="25698450" y="1335784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hlinkClick r:id="" action="ppaction://noaction"/>
            <a:extLst>
              <a:ext uri="{FF2B5EF4-FFF2-40B4-BE49-F238E27FC236}">
                <a16:creationId xmlns:a16="http://schemas.microsoft.com/office/drawing/2014/main" id="{DFA1BB0B-267B-4951-8EA3-AF3B56A46A59}"/>
              </a:ext>
            </a:extLst>
          </p:cNvPr>
          <p:cNvSpPr/>
          <p:nvPr/>
        </p:nvSpPr>
        <p:spPr>
          <a:xfrm>
            <a:off x="25698450" y="147233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hlinkClick r:id="" action="ppaction://noaction"/>
            <a:extLst>
              <a:ext uri="{FF2B5EF4-FFF2-40B4-BE49-F238E27FC236}">
                <a16:creationId xmlns:a16="http://schemas.microsoft.com/office/drawing/2014/main" id="{275EA8BE-60B0-4FF0-BA96-129F69F22E06}"/>
              </a:ext>
            </a:extLst>
          </p:cNvPr>
          <p:cNvSpPr/>
          <p:nvPr/>
        </p:nvSpPr>
        <p:spPr>
          <a:xfrm>
            <a:off x="25698450" y="16088788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22D3A13-EEE1-4B15-9C0B-5DC1A3E619F0}"/>
              </a:ext>
            </a:extLst>
          </p:cNvPr>
          <p:cNvSpPr/>
          <p:nvPr/>
        </p:nvSpPr>
        <p:spPr>
          <a:xfrm>
            <a:off x="23795500" y="16088788"/>
            <a:ext cx="1691586" cy="1456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 59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8F9B818D-929E-4ECD-A2BA-1263EA0889E7}"/>
              </a:ext>
            </a:extLst>
          </p:cNvPr>
          <p:cNvSpPr/>
          <p:nvPr/>
        </p:nvSpPr>
        <p:spPr>
          <a:xfrm>
            <a:off x="1116239" y="16270514"/>
            <a:ext cx="1248228" cy="12748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: Top Corners Rounded 61">
            <a:hlinkClick r:id="rId2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447800" y="2667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bject 2">
            <a:extLst>
              <a:ext uri="{FF2B5EF4-FFF2-40B4-BE49-F238E27FC236}">
                <a16:creationId xmlns:a16="http://schemas.microsoft.com/office/drawing/2014/main" id="{A7843B35-D7B0-42AB-9877-BA97342BDBE4}"/>
              </a:ext>
            </a:extLst>
          </p:cNvPr>
          <p:cNvSpPr txBox="1"/>
          <p:nvPr/>
        </p:nvSpPr>
        <p:spPr>
          <a:xfrm>
            <a:off x="3067050" y="1349288"/>
            <a:ext cx="6426393" cy="763029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25400" algn="ctr">
              <a:spcBef>
                <a:spcPts val="190"/>
              </a:spcBef>
            </a:pPr>
            <a:r>
              <a:rPr sz="4800" b="1" spc="-10" dirty="0">
                <a:latin typeface="Calibri"/>
                <a:cs typeface="Calibri"/>
              </a:rPr>
              <a:t>Goal</a:t>
            </a:r>
            <a:r>
              <a:rPr sz="4800" b="1" spc="-70" dirty="0">
                <a:latin typeface="Calibri"/>
                <a:cs typeface="Calibri"/>
              </a:rPr>
              <a:t> </a:t>
            </a:r>
            <a:r>
              <a:rPr sz="4800" b="1" spc="-10" dirty="0">
                <a:latin typeface="Calibri"/>
                <a:cs typeface="Calibri"/>
              </a:rPr>
              <a:t>Classification</a:t>
            </a:r>
            <a:endParaRPr sz="4800" dirty="0">
              <a:latin typeface="Calibri"/>
              <a:cs typeface="Calibri"/>
            </a:endParaRPr>
          </a:p>
        </p:txBody>
      </p:sp>
      <p:graphicFrame>
        <p:nvGraphicFramePr>
          <p:cNvPr id="33" name="object 5">
            <a:extLst>
              <a:ext uri="{FF2B5EF4-FFF2-40B4-BE49-F238E27FC236}">
                <a16:creationId xmlns:a16="http://schemas.microsoft.com/office/drawing/2014/main" id="{A02703A7-9334-429C-9DFA-A74E27BB1720}"/>
              </a:ext>
            </a:extLst>
          </p:cNvPr>
          <p:cNvGraphicFramePr>
            <a:graphicFrameLocks noGrp="1"/>
          </p:cNvGraphicFramePr>
          <p:nvPr/>
        </p:nvGraphicFramePr>
        <p:xfrm>
          <a:off x="1217932" y="2386786"/>
          <a:ext cx="11329025" cy="78405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245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6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55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17101">
                <a:tc>
                  <a:txBody>
                    <a:bodyPr/>
                    <a:lstStyle/>
                    <a:p>
                      <a:pPr algn="ctr">
                        <a:lnSpc>
                          <a:spcPts val="124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1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st 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Most</a:t>
                      </a:r>
                      <a:r>
                        <a:rPr sz="2400" spc="-9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Urgent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ts val="124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2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nd</a:t>
                      </a:r>
                      <a:r>
                        <a:rPr sz="2400" spc="127" baseline="27777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Urgent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 w="6350">
                      <a:noFill/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2319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  <a:lnT>
                      <a:noFill/>
                    </a:lnT>
                    <a:lnB w="635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  <a:lnT w="6350">
                      <a:noFill/>
                      <a:prstDash val="solid"/>
                    </a:lnT>
                    <a:lnB w="635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026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140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3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rd</a:t>
                      </a:r>
                      <a:r>
                        <a:rPr sz="2400" spc="127" baseline="27777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Important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T w="6350">
                      <a:noFill/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  <a:p>
                      <a:pPr marL="635" algn="ctr">
                        <a:lnSpc>
                          <a:spcPts val="140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4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th 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Not</a:t>
                      </a:r>
                      <a:r>
                        <a:rPr sz="2400" spc="-8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Important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T w="6350">
                      <a:noFill/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1" name="object 3">
            <a:extLst>
              <a:ext uri="{FF2B5EF4-FFF2-40B4-BE49-F238E27FC236}">
                <a16:creationId xmlns:a16="http://schemas.microsoft.com/office/drawing/2014/main" id="{B3BF3BDB-0074-43B2-B87B-F25407F3CCCC}"/>
              </a:ext>
            </a:extLst>
          </p:cNvPr>
          <p:cNvSpPr/>
          <p:nvPr/>
        </p:nvSpPr>
        <p:spPr>
          <a:xfrm>
            <a:off x="1128430" y="2597186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4" name="object 6">
            <a:extLst>
              <a:ext uri="{FF2B5EF4-FFF2-40B4-BE49-F238E27FC236}">
                <a16:creationId xmlns:a16="http://schemas.microsoft.com/office/drawing/2014/main" id="{21E2FD4A-C6E7-4B43-A044-B0A09935A1AD}"/>
              </a:ext>
            </a:extLst>
          </p:cNvPr>
          <p:cNvSpPr/>
          <p:nvPr/>
        </p:nvSpPr>
        <p:spPr>
          <a:xfrm>
            <a:off x="1174149" y="10358201"/>
            <a:ext cx="5434721" cy="6123022"/>
          </a:xfrm>
          <a:custGeom>
            <a:avLst/>
            <a:gdLst/>
            <a:ahLst/>
            <a:cxnLst/>
            <a:rect l="l" t="t" r="r" b="b"/>
            <a:pathLst>
              <a:path w="2962275" h="3431540">
                <a:moveTo>
                  <a:pt x="0" y="3431159"/>
                </a:moveTo>
                <a:lnTo>
                  <a:pt x="2961766" y="3431159"/>
                </a:lnTo>
                <a:lnTo>
                  <a:pt x="2961766" y="0"/>
                </a:lnTo>
                <a:lnTo>
                  <a:pt x="0" y="0"/>
                </a:lnTo>
                <a:lnTo>
                  <a:pt x="0" y="3431159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5" name="object 7">
            <a:extLst>
              <a:ext uri="{FF2B5EF4-FFF2-40B4-BE49-F238E27FC236}">
                <a16:creationId xmlns:a16="http://schemas.microsoft.com/office/drawing/2014/main" id="{1DA04D45-AB27-4535-801A-EBB6F25212E6}"/>
              </a:ext>
            </a:extLst>
          </p:cNvPr>
          <p:cNvSpPr/>
          <p:nvPr/>
        </p:nvSpPr>
        <p:spPr>
          <a:xfrm>
            <a:off x="1259497" y="10452544"/>
            <a:ext cx="5193566" cy="342900"/>
          </a:xfrm>
          <a:custGeom>
            <a:avLst/>
            <a:gdLst/>
            <a:ahLst/>
            <a:cxnLst/>
            <a:rect l="l" t="t" r="r" b="b"/>
            <a:pathLst>
              <a:path w="2830829" h="171450">
                <a:moveTo>
                  <a:pt x="0" y="170992"/>
                </a:moveTo>
                <a:lnTo>
                  <a:pt x="2830703" y="170992"/>
                </a:lnTo>
                <a:lnTo>
                  <a:pt x="2830703" y="0"/>
                </a:lnTo>
                <a:lnTo>
                  <a:pt x="0" y="0"/>
                </a:lnTo>
                <a:lnTo>
                  <a:pt x="0" y="170992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6" name="object 8">
            <a:extLst>
              <a:ext uri="{FF2B5EF4-FFF2-40B4-BE49-F238E27FC236}">
                <a16:creationId xmlns:a16="http://schemas.microsoft.com/office/drawing/2014/main" id="{263F33B8-7CE9-4385-82D8-ADE8AFAC5EB1}"/>
              </a:ext>
            </a:extLst>
          </p:cNvPr>
          <p:cNvSpPr/>
          <p:nvPr/>
        </p:nvSpPr>
        <p:spPr>
          <a:xfrm>
            <a:off x="6820235" y="10358201"/>
            <a:ext cx="5681004" cy="6123022"/>
          </a:xfrm>
          <a:custGeom>
            <a:avLst/>
            <a:gdLst/>
            <a:ahLst/>
            <a:cxnLst/>
            <a:rect l="l" t="t" r="r" b="b"/>
            <a:pathLst>
              <a:path w="3254375" h="3431540">
                <a:moveTo>
                  <a:pt x="0" y="3431159"/>
                </a:moveTo>
                <a:lnTo>
                  <a:pt x="3254375" y="3431159"/>
                </a:lnTo>
                <a:lnTo>
                  <a:pt x="3254375" y="0"/>
                </a:lnTo>
                <a:lnTo>
                  <a:pt x="0" y="0"/>
                </a:lnTo>
                <a:lnTo>
                  <a:pt x="0" y="3431159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8" name="object 10">
            <a:extLst>
              <a:ext uri="{FF2B5EF4-FFF2-40B4-BE49-F238E27FC236}">
                <a16:creationId xmlns:a16="http://schemas.microsoft.com/office/drawing/2014/main" id="{D74C18D9-9F6D-4E04-8FC5-58A05AFB1F12}"/>
              </a:ext>
            </a:extLst>
          </p:cNvPr>
          <p:cNvSpPr/>
          <p:nvPr/>
        </p:nvSpPr>
        <p:spPr>
          <a:xfrm>
            <a:off x="1128430" y="1044045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0" name="object 12">
            <a:extLst>
              <a:ext uri="{FF2B5EF4-FFF2-40B4-BE49-F238E27FC236}">
                <a16:creationId xmlns:a16="http://schemas.microsoft.com/office/drawing/2014/main" id="{E6BF1142-E064-4903-AE86-F24DC26A8991}"/>
              </a:ext>
            </a:extLst>
          </p:cNvPr>
          <p:cNvSpPr/>
          <p:nvPr/>
        </p:nvSpPr>
        <p:spPr>
          <a:xfrm>
            <a:off x="7423822" y="1044045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3" name="object 15">
            <a:extLst>
              <a:ext uri="{FF2B5EF4-FFF2-40B4-BE49-F238E27FC236}">
                <a16:creationId xmlns:a16="http://schemas.microsoft.com/office/drawing/2014/main" id="{F77D01BA-E477-42CE-85EB-7829C8ED25B8}"/>
              </a:ext>
            </a:extLst>
          </p:cNvPr>
          <p:cNvSpPr/>
          <p:nvPr/>
        </p:nvSpPr>
        <p:spPr>
          <a:xfrm>
            <a:off x="111623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4" name="object 16">
            <a:extLst>
              <a:ext uri="{FF2B5EF4-FFF2-40B4-BE49-F238E27FC236}">
                <a16:creationId xmlns:a16="http://schemas.microsoft.com/office/drawing/2014/main" id="{AFB6542E-FD74-4A5F-95CC-78FD45BE46E8}"/>
              </a:ext>
            </a:extLst>
          </p:cNvPr>
          <p:cNvSpPr/>
          <p:nvPr/>
        </p:nvSpPr>
        <p:spPr>
          <a:xfrm>
            <a:off x="111623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7" name="object 19">
            <a:extLst>
              <a:ext uri="{FF2B5EF4-FFF2-40B4-BE49-F238E27FC236}">
                <a16:creationId xmlns:a16="http://schemas.microsoft.com/office/drawing/2014/main" id="{4854EE60-2782-4E9C-9390-D4FF5F08A77E}"/>
              </a:ext>
            </a:extLst>
          </p:cNvPr>
          <p:cNvSpPr/>
          <p:nvPr/>
        </p:nvSpPr>
        <p:spPr>
          <a:xfrm>
            <a:off x="7051964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0" name="object 22">
            <a:extLst>
              <a:ext uri="{FF2B5EF4-FFF2-40B4-BE49-F238E27FC236}">
                <a16:creationId xmlns:a16="http://schemas.microsoft.com/office/drawing/2014/main" id="{C87A5974-E205-4B03-BC37-AEF7EA800BED}"/>
              </a:ext>
            </a:extLst>
          </p:cNvPr>
          <p:cNvSpPr/>
          <p:nvPr/>
        </p:nvSpPr>
        <p:spPr>
          <a:xfrm>
            <a:off x="741162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3" name="object 25">
            <a:extLst>
              <a:ext uri="{FF2B5EF4-FFF2-40B4-BE49-F238E27FC236}">
                <a16:creationId xmlns:a16="http://schemas.microsoft.com/office/drawing/2014/main" id="{4B47CB9A-3CF7-4B6F-ABCF-C72A09243204}"/>
              </a:ext>
            </a:extLst>
          </p:cNvPr>
          <p:cNvSpPr/>
          <p:nvPr/>
        </p:nvSpPr>
        <p:spPr>
          <a:xfrm>
            <a:off x="13935620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4" name="object 26">
            <a:extLst>
              <a:ext uri="{FF2B5EF4-FFF2-40B4-BE49-F238E27FC236}">
                <a16:creationId xmlns:a16="http://schemas.microsoft.com/office/drawing/2014/main" id="{739C951D-1F43-428D-AE98-1AF368E07A68}"/>
              </a:ext>
            </a:extLst>
          </p:cNvPr>
          <p:cNvSpPr/>
          <p:nvPr/>
        </p:nvSpPr>
        <p:spPr>
          <a:xfrm>
            <a:off x="13935620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graphicFrame>
        <p:nvGraphicFramePr>
          <p:cNvPr id="221" name="Table 3">
            <a:extLst>
              <a:ext uri="{FF2B5EF4-FFF2-40B4-BE49-F238E27FC236}">
                <a16:creationId xmlns:a16="http://schemas.microsoft.com/office/drawing/2014/main" id="{D47B43EA-9621-4B23-B48A-E337E935E4F0}"/>
              </a:ext>
            </a:extLst>
          </p:cNvPr>
          <p:cNvGraphicFramePr>
            <a:graphicFrameLocks noGrp="1"/>
          </p:cNvGraphicFramePr>
          <p:nvPr/>
        </p:nvGraphicFramePr>
        <p:xfrm>
          <a:off x="14774874" y="2597186"/>
          <a:ext cx="10062414" cy="135573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8111">
                  <a:extLst>
                    <a:ext uri="{9D8B030D-6E8A-4147-A177-3AD203B41FA5}">
                      <a16:colId xmlns:a16="http://schemas.microsoft.com/office/drawing/2014/main" val="329328549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858216296"/>
                    </a:ext>
                  </a:extLst>
                </a:gridCol>
                <a:gridCol w="3085341">
                  <a:extLst>
                    <a:ext uri="{9D8B030D-6E8A-4147-A177-3AD203B41FA5}">
                      <a16:colId xmlns:a16="http://schemas.microsoft.com/office/drawing/2014/main" val="2773723347"/>
                    </a:ext>
                  </a:extLst>
                </a:gridCol>
                <a:gridCol w="457847">
                  <a:extLst>
                    <a:ext uri="{9D8B030D-6E8A-4147-A177-3AD203B41FA5}">
                      <a16:colId xmlns:a16="http://schemas.microsoft.com/office/drawing/2014/main" val="3970924410"/>
                    </a:ext>
                  </a:extLst>
                </a:gridCol>
                <a:gridCol w="5712835">
                  <a:extLst>
                    <a:ext uri="{9D8B030D-6E8A-4147-A177-3AD203B41FA5}">
                      <a16:colId xmlns:a16="http://schemas.microsoft.com/office/drawing/2014/main" val="3653340704"/>
                    </a:ext>
                  </a:extLst>
                </a:gridCol>
              </a:tblGrid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10950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4194046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0321369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0016852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833699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7389317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85456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9126564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5621459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1653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009620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354245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112960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7287625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537558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566917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8250689"/>
                  </a:ext>
                </a:extLst>
              </a:tr>
            </a:tbl>
          </a:graphicData>
        </a:graphic>
      </p:graphicFrame>
      <p:sp>
        <p:nvSpPr>
          <p:cNvPr id="222" name="object 2">
            <a:extLst>
              <a:ext uri="{FF2B5EF4-FFF2-40B4-BE49-F238E27FC236}">
                <a16:creationId xmlns:a16="http://schemas.microsoft.com/office/drawing/2014/main" id="{76C1F3F8-23F1-4DE6-9536-DE5F080AFA19}"/>
              </a:ext>
            </a:extLst>
          </p:cNvPr>
          <p:cNvSpPr txBox="1"/>
          <p:nvPr/>
        </p:nvSpPr>
        <p:spPr>
          <a:xfrm>
            <a:off x="18086105" y="1447616"/>
            <a:ext cx="4163630" cy="763029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25400" algn="ctr">
              <a:spcBef>
                <a:spcPts val="190"/>
              </a:spcBef>
            </a:pPr>
            <a:r>
              <a:rPr lang="en-ZA" sz="4800" b="1" spc="-10" dirty="0">
                <a:latin typeface="Calibri"/>
                <a:cs typeface="Calibri"/>
              </a:rPr>
              <a:t>To Do</a:t>
            </a:r>
            <a:endParaRPr sz="4800" dirty="0">
              <a:latin typeface="Calibri"/>
              <a:cs typeface="Calibri"/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25459160" y="1068614"/>
            <a:ext cx="1144165" cy="16347327"/>
            <a:chOff x="25152525" y="1026274"/>
            <a:chExt cx="1144165" cy="16347327"/>
          </a:xfrm>
        </p:grpSpPr>
        <p:sp>
          <p:nvSpPr>
            <p:cNvPr id="39" name="Rectangle: Rounded Corners 16">
              <a:hlinkClick r:id="rId3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163660" y="1026274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1" name="Rectangle: Rounded Corners 17">
              <a:hlinkClick r:id="rId4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163660" y="243648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2" name="Rectangle: Rounded Corners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 userDrawn="1"/>
          </p:nvSpPr>
          <p:spPr>
            <a:xfrm>
              <a:off x="25163660" y="380617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5" name="Rectangle: Rounded Corners 19">
              <a:hlinkClick r:id="rId6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6" name="Rectangle: Rounded Corners 20">
              <a:hlinkClick r:id="rId7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8" name="Rectangle: Rounded Corners 21">
              <a:hlinkClick r:id="rId8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9" name="Rectangle: Rounded Corners 22">
              <a:hlinkClick r:id="rId9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1" name="Rectangle: Rounded Corners 23">
              <a:hlinkClick r:id="rId10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2" name="Rectangle: Rounded Corners 24">
              <a:hlinkClick r:id="rId11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5" name="Rectangle: Rounded Corners 25">
              <a:hlinkClick r:id="rId12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6" name="Rectangle: Rounded Corners 26">
              <a:hlinkClick r:id="rId13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7" name="Rectangle: Rounded Corners 27">
              <a:hlinkClick r:id="rId14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366003" y="1168819"/>
            <a:ext cx="25887144" cy="16157070"/>
            <a:chOff x="409546" y="1216531"/>
            <a:chExt cx="25887144" cy="16157070"/>
          </a:xfrm>
        </p:grpSpPr>
        <p:sp>
          <p:nvSpPr>
            <p:cNvPr id="61" name="Rectangle: Rounded Corners 16">
              <a:hlinkClick r:id="rId3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409546" y="1216531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3" name="Rectangle: Rounded Corners 17">
              <a:hlinkClick r:id="rId4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409546" y="2586221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4" name="Rectangle: Rounded Corners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409546" y="3955912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5" name="Rectangle: Rounded Corners 19">
              <a:hlinkClick r:id="rId6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409546" y="5315702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6" name="Rectangle: Rounded Corners 20">
              <a:hlinkClick r:id="rId7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409546" y="6695292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7" name="Rectangle: Rounded Corners 21">
              <a:hlinkClick r:id="rId8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409546" y="8074882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8" name="Rectangle: Rounded Corners 22">
              <a:hlinkClick r:id="rId9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409546" y="940716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9" name="Rectangle: Rounded Corners 23">
              <a:hlinkClick r:id="rId10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409546" y="1078108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0" name="Rectangle: Rounded Corners 24">
              <a:hlinkClick r:id="rId11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1" name="Rectangle: Rounded Corners 25">
              <a:hlinkClick r:id="rId12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2" name="Rectangle: Rounded Corners 26">
              <a:hlinkClick r:id="rId13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3" name="Rectangle: Rounded Corners 27">
              <a:hlinkClick r:id="rId14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sp>
        <p:nvSpPr>
          <p:cNvPr id="74" name="Rectangle: Top Corners Rounded 61">
            <a:hlinkClick r:id="rId2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600200" y="4191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9979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Rectangle: Rounded Corners 524">
            <a:extLst>
              <a:ext uri="{FF2B5EF4-FFF2-40B4-BE49-F238E27FC236}">
                <a16:creationId xmlns:a16="http://schemas.microsoft.com/office/drawing/2014/main" id="{22661A40-0095-4402-BD28-29A32DFFC778}"/>
              </a:ext>
            </a:extLst>
          </p:cNvPr>
          <p:cNvSpPr/>
          <p:nvPr/>
        </p:nvSpPr>
        <p:spPr>
          <a:xfrm>
            <a:off x="1193035" y="1386053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Monday</a:t>
            </a:r>
          </a:p>
        </p:txBody>
      </p:sp>
      <p:graphicFrame>
        <p:nvGraphicFramePr>
          <p:cNvPr id="526" name="Table 526">
            <a:extLst>
              <a:ext uri="{FF2B5EF4-FFF2-40B4-BE49-F238E27FC236}">
                <a16:creationId xmlns:a16="http://schemas.microsoft.com/office/drawing/2014/main" id="{EF55DA1B-51F7-4344-838D-CDDB98178A93}"/>
              </a:ext>
            </a:extLst>
          </p:cNvPr>
          <p:cNvGraphicFramePr>
            <a:graphicFrameLocks noGrp="1"/>
          </p:cNvGraphicFramePr>
          <p:nvPr/>
        </p:nvGraphicFramePr>
        <p:xfrm>
          <a:off x="1224952" y="2106125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27" name="Rectangle: Rounded Corners 526">
            <a:extLst>
              <a:ext uri="{FF2B5EF4-FFF2-40B4-BE49-F238E27FC236}">
                <a16:creationId xmlns:a16="http://schemas.microsoft.com/office/drawing/2014/main" id="{802E2183-6E26-45DC-AA78-441749E0C855}"/>
              </a:ext>
            </a:extLst>
          </p:cNvPr>
          <p:cNvSpPr/>
          <p:nvPr/>
        </p:nvSpPr>
        <p:spPr>
          <a:xfrm>
            <a:off x="1224952" y="533292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Tuesday</a:t>
            </a:r>
          </a:p>
        </p:txBody>
      </p:sp>
      <p:graphicFrame>
        <p:nvGraphicFramePr>
          <p:cNvPr id="528" name="Table 526">
            <a:extLst>
              <a:ext uri="{FF2B5EF4-FFF2-40B4-BE49-F238E27FC236}">
                <a16:creationId xmlns:a16="http://schemas.microsoft.com/office/drawing/2014/main" id="{F3E6595C-8942-44BC-8112-AE82E4B2E65B}"/>
              </a:ext>
            </a:extLst>
          </p:cNvPr>
          <p:cNvGraphicFramePr>
            <a:graphicFrameLocks noGrp="1"/>
          </p:cNvGraphicFramePr>
          <p:nvPr/>
        </p:nvGraphicFramePr>
        <p:xfrm>
          <a:off x="1256869" y="605299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29" name="Rectangle: Rounded Corners 528">
            <a:extLst>
              <a:ext uri="{FF2B5EF4-FFF2-40B4-BE49-F238E27FC236}">
                <a16:creationId xmlns:a16="http://schemas.microsoft.com/office/drawing/2014/main" id="{F554E60D-9173-4374-9DC7-AE52FD0068D8}"/>
              </a:ext>
            </a:extLst>
          </p:cNvPr>
          <p:cNvSpPr/>
          <p:nvPr/>
        </p:nvSpPr>
        <p:spPr>
          <a:xfrm>
            <a:off x="1193035" y="9263228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Wednesday</a:t>
            </a:r>
          </a:p>
        </p:txBody>
      </p:sp>
      <p:graphicFrame>
        <p:nvGraphicFramePr>
          <p:cNvPr id="530" name="Table 526">
            <a:extLst>
              <a:ext uri="{FF2B5EF4-FFF2-40B4-BE49-F238E27FC236}">
                <a16:creationId xmlns:a16="http://schemas.microsoft.com/office/drawing/2014/main" id="{FA60CCC5-059D-4492-AE4E-7A25D734EC17}"/>
              </a:ext>
            </a:extLst>
          </p:cNvPr>
          <p:cNvGraphicFramePr>
            <a:graphicFrameLocks noGrp="1"/>
          </p:cNvGraphicFramePr>
          <p:nvPr/>
        </p:nvGraphicFramePr>
        <p:xfrm>
          <a:off x="1224952" y="9983300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1" name="Rectangle: Rounded Corners 530">
            <a:extLst>
              <a:ext uri="{FF2B5EF4-FFF2-40B4-BE49-F238E27FC236}">
                <a16:creationId xmlns:a16="http://schemas.microsoft.com/office/drawing/2014/main" id="{8D6290B4-8446-4A1C-A310-9D1E54796ED3}"/>
              </a:ext>
            </a:extLst>
          </p:cNvPr>
          <p:cNvSpPr/>
          <p:nvPr/>
        </p:nvSpPr>
        <p:spPr>
          <a:xfrm>
            <a:off x="1192526" y="1312134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Thursday</a:t>
            </a:r>
          </a:p>
        </p:txBody>
      </p:sp>
      <p:graphicFrame>
        <p:nvGraphicFramePr>
          <p:cNvPr id="532" name="Table 526">
            <a:extLst>
              <a:ext uri="{FF2B5EF4-FFF2-40B4-BE49-F238E27FC236}">
                <a16:creationId xmlns:a16="http://schemas.microsoft.com/office/drawing/2014/main" id="{D8343F4D-8B28-46AB-91B8-CE0B7F8AD754}"/>
              </a:ext>
            </a:extLst>
          </p:cNvPr>
          <p:cNvGraphicFramePr>
            <a:graphicFrameLocks noGrp="1"/>
          </p:cNvGraphicFramePr>
          <p:nvPr/>
        </p:nvGraphicFramePr>
        <p:xfrm>
          <a:off x="1224443" y="1384141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3" name="Rectangle: Rounded Corners 532">
            <a:extLst>
              <a:ext uri="{FF2B5EF4-FFF2-40B4-BE49-F238E27FC236}">
                <a16:creationId xmlns:a16="http://schemas.microsoft.com/office/drawing/2014/main" id="{C7332ED9-D87D-4C94-BE3D-A80A2F26E6FA}"/>
              </a:ext>
            </a:extLst>
          </p:cNvPr>
          <p:cNvSpPr/>
          <p:nvPr/>
        </p:nvSpPr>
        <p:spPr>
          <a:xfrm>
            <a:off x="22439927" y="1386053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Friday</a:t>
            </a:r>
          </a:p>
        </p:txBody>
      </p:sp>
      <p:graphicFrame>
        <p:nvGraphicFramePr>
          <p:cNvPr id="534" name="Table 526">
            <a:extLst>
              <a:ext uri="{FF2B5EF4-FFF2-40B4-BE49-F238E27FC236}">
                <a16:creationId xmlns:a16="http://schemas.microsoft.com/office/drawing/2014/main" id="{A4651587-3301-4BE4-B08A-A93921872368}"/>
              </a:ext>
            </a:extLst>
          </p:cNvPr>
          <p:cNvGraphicFramePr>
            <a:graphicFrameLocks noGrp="1"/>
          </p:cNvGraphicFramePr>
          <p:nvPr/>
        </p:nvGraphicFramePr>
        <p:xfrm>
          <a:off x="14066931" y="2106125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5" name="Rectangle: Rounded Corners 534">
            <a:extLst>
              <a:ext uri="{FF2B5EF4-FFF2-40B4-BE49-F238E27FC236}">
                <a16:creationId xmlns:a16="http://schemas.microsoft.com/office/drawing/2014/main" id="{D18545CF-A784-48FF-941B-96749C04EBED}"/>
              </a:ext>
            </a:extLst>
          </p:cNvPr>
          <p:cNvSpPr/>
          <p:nvPr/>
        </p:nvSpPr>
        <p:spPr>
          <a:xfrm>
            <a:off x="22408010" y="533292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Saturday</a:t>
            </a:r>
          </a:p>
        </p:txBody>
      </p:sp>
      <p:graphicFrame>
        <p:nvGraphicFramePr>
          <p:cNvPr id="536" name="Table 526">
            <a:extLst>
              <a:ext uri="{FF2B5EF4-FFF2-40B4-BE49-F238E27FC236}">
                <a16:creationId xmlns:a16="http://schemas.microsoft.com/office/drawing/2014/main" id="{5EA92FD2-DA63-4D12-88F7-FD598D788CDD}"/>
              </a:ext>
            </a:extLst>
          </p:cNvPr>
          <p:cNvGraphicFramePr>
            <a:graphicFrameLocks noGrp="1"/>
          </p:cNvGraphicFramePr>
          <p:nvPr/>
        </p:nvGraphicFramePr>
        <p:xfrm>
          <a:off x="14098848" y="605299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7" name="Rectangle: Rounded Corners 536">
            <a:extLst>
              <a:ext uri="{FF2B5EF4-FFF2-40B4-BE49-F238E27FC236}">
                <a16:creationId xmlns:a16="http://schemas.microsoft.com/office/drawing/2014/main" id="{F1473FCC-D503-4775-9987-B9E2D6C190C0}"/>
              </a:ext>
            </a:extLst>
          </p:cNvPr>
          <p:cNvSpPr/>
          <p:nvPr/>
        </p:nvSpPr>
        <p:spPr>
          <a:xfrm>
            <a:off x="22439927" y="9263228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Sunday</a:t>
            </a:r>
          </a:p>
        </p:txBody>
      </p:sp>
      <p:graphicFrame>
        <p:nvGraphicFramePr>
          <p:cNvPr id="538" name="Table 526">
            <a:extLst>
              <a:ext uri="{FF2B5EF4-FFF2-40B4-BE49-F238E27FC236}">
                <a16:creationId xmlns:a16="http://schemas.microsoft.com/office/drawing/2014/main" id="{6C0EFDD8-6F57-4D70-A037-BAC961600F78}"/>
              </a:ext>
            </a:extLst>
          </p:cNvPr>
          <p:cNvGraphicFramePr>
            <a:graphicFrameLocks noGrp="1"/>
          </p:cNvGraphicFramePr>
          <p:nvPr/>
        </p:nvGraphicFramePr>
        <p:xfrm>
          <a:off x="14066931" y="9983300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grpSp>
        <p:nvGrpSpPr>
          <p:cNvPr id="16" name="Group 15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25459160" y="1068614"/>
            <a:ext cx="1144165" cy="16347327"/>
            <a:chOff x="25152525" y="1026274"/>
            <a:chExt cx="1144165" cy="16347327"/>
          </a:xfrm>
        </p:grpSpPr>
        <p:sp>
          <p:nvSpPr>
            <p:cNvPr id="17" name="Rectangle: Rounded Corners 16">
              <a:hlinkClick r:id="rId2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163660" y="1026274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18" name="Rectangle: Rounded Corners 17">
              <a:hlinkClick r:id="rId3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163660" y="243648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19" name="Rectangle: Rounded Corners 18">
              <a:hlinkClick r:id="rId4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 userDrawn="1"/>
          </p:nvSpPr>
          <p:spPr>
            <a:xfrm>
              <a:off x="25163660" y="380617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0" name="Rectangle: Rounded Corners 19">
              <a:hlinkClick r:id="rId5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1" name="Rectangle: Rounded Corners 20">
              <a:hlinkClick r:id="rId6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2" name="Rectangle: Rounded Corners 21">
              <a:hlinkClick r:id="rId7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3" name="Rectangle: Rounded Corners 22">
              <a:hlinkClick r:id="rId8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4" name="Rectangle: Rounded Corners 23">
              <a:hlinkClick r:id="rId9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5" name="Rectangle: Rounded Corners 24">
              <a:hlinkClick r:id="rId10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6" name="Rectangle: Rounded Corners 25">
              <a:hlinkClick r:id="rId11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7" name="Rectangle: Rounded Corners 26">
              <a:hlinkClick r:id="rId12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8" name="Rectangle: Rounded Corners 27">
              <a:hlinkClick r:id="rId13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366003" y="1168819"/>
            <a:ext cx="25887144" cy="16157070"/>
            <a:chOff x="409546" y="1216531"/>
            <a:chExt cx="25887144" cy="16157070"/>
          </a:xfrm>
        </p:grpSpPr>
        <p:sp>
          <p:nvSpPr>
            <p:cNvPr id="30" name="Rectangle: Rounded Corners 16">
              <a:hlinkClick r:id="rId2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409546" y="1216531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1" name="Rectangle: Rounded Corners 17">
              <a:hlinkClick r:id="rId3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409546" y="2586221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2" name="Rectangle: Rounded Corners 18">
              <a:hlinkClick r:id="rId4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409546" y="3955912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3" name="Rectangle: Rounded Corners 19">
              <a:hlinkClick r:id="rId5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409546" y="5315702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4" name="Rectangle: Rounded Corners 20">
              <a:hlinkClick r:id="rId6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409546" y="6695292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5" name="Rectangle: Rounded Corners 21">
              <a:hlinkClick r:id="rId7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409546" y="8074882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6" name="Rectangle: Rounded Corners 22">
              <a:hlinkClick r:id="rId8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409546" y="940716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7" name="Rectangle: Rounded Corners 23">
              <a:hlinkClick r:id="rId9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409546" y="1078108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8" name="Rectangle: Rounded Corners 24">
              <a:hlinkClick r:id="rId10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9" name="Rectangle: Rounded Corners 25">
              <a:hlinkClick r:id="rId11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0" name="Rectangle: Rounded Corners 26">
              <a:hlinkClick r:id="rId12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1" name="Rectangle: Rounded Corners 27">
              <a:hlinkClick r:id="rId13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sp>
        <p:nvSpPr>
          <p:cNvPr id="42" name="Rectangle: Top Corners Rounded 61">
            <a:hlinkClick r:id="rId14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447800" y="2667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49225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ageCurlDouble"/>
      </p:transition>
    </mc:Choice>
    <mc:Fallback xmlns="">
      <p:transition spd="slow" advClick="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Rounded Corners 9">
            <a:hlinkClick r:id="" action="ppaction://noaction"/>
            <a:extLst>
              <a:ext uri="{FF2B5EF4-FFF2-40B4-BE49-F238E27FC236}">
                <a16:creationId xmlns:a16="http://schemas.microsoft.com/office/drawing/2014/main" id="{446C6CE9-07F3-4FF5-93FF-C749C9E8A595}"/>
              </a:ext>
            </a:extLst>
          </p:cNvPr>
          <p:cNvSpPr/>
          <p:nvPr/>
        </p:nvSpPr>
        <p:spPr>
          <a:xfrm>
            <a:off x="25698450" y="10686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hlinkClick r:id="" action="ppaction://noaction"/>
            <a:extLst>
              <a:ext uri="{FF2B5EF4-FFF2-40B4-BE49-F238E27FC236}">
                <a16:creationId xmlns:a16="http://schemas.microsoft.com/office/drawing/2014/main" id="{8255F68B-2F1A-4CD9-A876-123357C575D6}"/>
              </a:ext>
            </a:extLst>
          </p:cNvPr>
          <p:cNvSpPr/>
          <p:nvPr/>
        </p:nvSpPr>
        <p:spPr>
          <a:xfrm>
            <a:off x="25698450" y="243408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hlinkClick r:id="" action="ppaction://noaction"/>
            <a:extLst>
              <a:ext uri="{FF2B5EF4-FFF2-40B4-BE49-F238E27FC236}">
                <a16:creationId xmlns:a16="http://schemas.microsoft.com/office/drawing/2014/main" id="{F7790886-A193-4B09-A3A6-0132E7DA88A9}"/>
              </a:ext>
            </a:extLst>
          </p:cNvPr>
          <p:cNvSpPr/>
          <p:nvPr/>
        </p:nvSpPr>
        <p:spPr>
          <a:xfrm>
            <a:off x="25698450" y="379955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hlinkClick r:id="" action="ppaction://noaction"/>
            <a:extLst>
              <a:ext uri="{FF2B5EF4-FFF2-40B4-BE49-F238E27FC236}">
                <a16:creationId xmlns:a16="http://schemas.microsoft.com/office/drawing/2014/main" id="{5AF01227-4BF8-4787-B84A-203E86E662C5}"/>
              </a:ext>
            </a:extLst>
          </p:cNvPr>
          <p:cNvSpPr/>
          <p:nvPr/>
        </p:nvSpPr>
        <p:spPr>
          <a:xfrm>
            <a:off x="25698450" y="516502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hlinkClick r:id="" action="ppaction://noaction"/>
            <a:extLst>
              <a:ext uri="{FF2B5EF4-FFF2-40B4-BE49-F238E27FC236}">
                <a16:creationId xmlns:a16="http://schemas.microsoft.com/office/drawing/2014/main" id="{7BFE6CA8-572E-4F3E-9539-BBE1CE79CCF5}"/>
              </a:ext>
            </a:extLst>
          </p:cNvPr>
          <p:cNvSpPr/>
          <p:nvPr/>
        </p:nvSpPr>
        <p:spPr>
          <a:xfrm>
            <a:off x="25698450" y="653049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hlinkClick r:id="" action="ppaction://noaction"/>
            <a:extLst>
              <a:ext uri="{FF2B5EF4-FFF2-40B4-BE49-F238E27FC236}">
                <a16:creationId xmlns:a16="http://schemas.microsoft.com/office/drawing/2014/main" id="{1BFD18DA-2C6D-4619-8ED1-4C04808E9755}"/>
              </a:ext>
            </a:extLst>
          </p:cNvPr>
          <p:cNvSpPr/>
          <p:nvPr/>
        </p:nvSpPr>
        <p:spPr>
          <a:xfrm>
            <a:off x="25698450" y="789596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hlinkClick r:id="" action="ppaction://noaction"/>
            <a:extLst>
              <a:ext uri="{FF2B5EF4-FFF2-40B4-BE49-F238E27FC236}">
                <a16:creationId xmlns:a16="http://schemas.microsoft.com/office/drawing/2014/main" id="{D45A448A-6A4F-40F2-8A70-2EAD84357E48}"/>
              </a:ext>
            </a:extLst>
          </p:cNvPr>
          <p:cNvSpPr/>
          <p:nvPr/>
        </p:nvSpPr>
        <p:spPr>
          <a:xfrm>
            <a:off x="25698450" y="926143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hlinkClick r:id="" action="ppaction://noaction"/>
            <a:extLst>
              <a:ext uri="{FF2B5EF4-FFF2-40B4-BE49-F238E27FC236}">
                <a16:creationId xmlns:a16="http://schemas.microsoft.com/office/drawing/2014/main" id="{2BE8278F-BB92-41BF-9083-BD8B17BD9AC2}"/>
              </a:ext>
            </a:extLst>
          </p:cNvPr>
          <p:cNvSpPr/>
          <p:nvPr/>
        </p:nvSpPr>
        <p:spPr>
          <a:xfrm>
            <a:off x="25698450" y="1062690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hlinkClick r:id="" action="ppaction://noaction"/>
            <a:extLst>
              <a:ext uri="{FF2B5EF4-FFF2-40B4-BE49-F238E27FC236}">
                <a16:creationId xmlns:a16="http://schemas.microsoft.com/office/drawing/2014/main" id="{5CB04BD4-E02D-4798-A26C-BEC145AB49DB}"/>
              </a:ext>
            </a:extLst>
          </p:cNvPr>
          <p:cNvSpPr/>
          <p:nvPr/>
        </p:nvSpPr>
        <p:spPr>
          <a:xfrm>
            <a:off x="25698450" y="1199237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hlinkClick r:id="" action="ppaction://noaction"/>
            <a:extLst>
              <a:ext uri="{FF2B5EF4-FFF2-40B4-BE49-F238E27FC236}">
                <a16:creationId xmlns:a16="http://schemas.microsoft.com/office/drawing/2014/main" id="{960EAC65-8800-4CAD-9FE7-2E32EA1A6592}"/>
              </a:ext>
            </a:extLst>
          </p:cNvPr>
          <p:cNvSpPr/>
          <p:nvPr/>
        </p:nvSpPr>
        <p:spPr>
          <a:xfrm>
            <a:off x="25698450" y="1335784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hlinkClick r:id="" action="ppaction://noaction"/>
            <a:extLst>
              <a:ext uri="{FF2B5EF4-FFF2-40B4-BE49-F238E27FC236}">
                <a16:creationId xmlns:a16="http://schemas.microsoft.com/office/drawing/2014/main" id="{DFA1BB0B-267B-4951-8EA3-AF3B56A46A59}"/>
              </a:ext>
            </a:extLst>
          </p:cNvPr>
          <p:cNvSpPr/>
          <p:nvPr/>
        </p:nvSpPr>
        <p:spPr>
          <a:xfrm>
            <a:off x="25698450" y="147233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hlinkClick r:id="" action="ppaction://noaction"/>
            <a:extLst>
              <a:ext uri="{FF2B5EF4-FFF2-40B4-BE49-F238E27FC236}">
                <a16:creationId xmlns:a16="http://schemas.microsoft.com/office/drawing/2014/main" id="{275EA8BE-60B0-4FF0-BA96-129F69F22E06}"/>
              </a:ext>
            </a:extLst>
          </p:cNvPr>
          <p:cNvSpPr/>
          <p:nvPr/>
        </p:nvSpPr>
        <p:spPr>
          <a:xfrm>
            <a:off x="25698450" y="16088788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22D3A13-EEE1-4B15-9C0B-5DC1A3E619F0}"/>
              </a:ext>
            </a:extLst>
          </p:cNvPr>
          <p:cNvSpPr/>
          <p:nvPr/>
        </p:nvSpPr>
        <p:spPr>
          <a:xfrm>
            <a:off x="23795500" y="16088788"/>
            <a:ext cx="1691586" cy="1456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 59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8F9B818D-929E-4ECD-A2BA-1263EA0889E7}"/>
              </a:ext>
            </a:extLst>
          </p:cNvPr>
          <p:cNvSpPr/>
          <p:nvPr/>
        </p:nvSpPr>
        <p:spPr>
          <a:xfrm>
            <a:off x="1116239" y="16270514"/>
            <a:ext cx="1248228" cy="12748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: Top Corners Rounded 61">
            <a:hlinkClick r:id="rId2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447800" y="2667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bject 2">
            <a:extLst>
              <a:ext uri="{FF2B5EF4-FFF2-40B4-BE49-F238E27FC236}">
                <a16:creationId xmlns:a16="http://schemas.microsoft.com/office/drawing/2014/main" id="{A7843B35-D7B0-42AB-9877-BA97342BDBE4}"/>
              </a:ext>
            </a:extLst>
          </p:cNvPr>
          <p:cNvSpPr txBox="1"/>
          <p:nvPr/>
        </p:nvSpPr>
        <p:spPr>
          <a:xfrm>
            <a:off x="3067050" y="1349288"/>
            <a:ext cx="6426393" cy="763029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25400" algn="ctr">
              <a:spcBef>
                <a:spcPts val="190"/>
              </a:spcBef>
            </a:pPr>
            <a:r>
              <a:rPr sz="4800" b="1" spc="-10" dirty="0">
                <a:latin typeface="Calibri"/>
                <a:cs typeface="Calibri"/>
              </a:rPr>
              <a:t>Goal</a:t>
            </a:r>
            <a:r>
              <a:rPr sz="4800" b="1" spc="-70" dirty="0">
                <a:latin typeface="Calibri"/>
                <a:cs typeface="Calibri"/>
              </a:rPr>
              <a:t> </a:t>
            </a:r>
            <a:r>
              <a:rPr sz="4800" b="1" spc="-10" dirty="0">
                <a:latin typeface="Calibri"/>
                <a:cs typeface="Calibri"/>
              </a:rPr>
              <a:t>Classification</a:t>
            </a:r>
            <a:endParaRPr sz="4800" dirty="0">
              <a:latin typeface="Calibri"/>
              <a:cs typeface="Calibri"/>
            </a:endParaRPr>
          </a:p>
        </p:txBody>
      </p:sp>
      <p:graphicFrame>
        <p:nvGraphicFramePr>
          <p:cNvPr id="33" name="object 5">
            <a:extLst>
              <a:ext uri="{FF2B5EF4-FFF2-40B4-BE49-F238E27FC236}">
                <a16:creationId xmlns:a16="http://schemas.microsoft.com/office/drawing/2014/main" id="{A02703A7-9334-429C-9DFA-A74E27BB1720}"/>
              </a:ext>
            </a:extLst>
          </p:cNvPr>
          <p:cNvGraphicFramePr>
            <a:graphicFrameLocks noGrp="1"/>
          </p:cNvGraphicFramePr>
          <p:nvPr/>
        </p:nvGraphicFramePr>
        <p:xfrm>
          <a:off x="1217932" y="2386786"/>
          <a:ext cx="11329025" cy="78405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245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6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55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17101">
                <a:tc>
                  <a:txBody>
                    <a:bodyPr/>
                    <a:lstStyle/>
                    <a:p>
                      <a:pPr algn="ctr">
                        <a:lnSpc>
                          <a:spcPts val="124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1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st 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Most</a:t>
                      </a:r>
                      <a:r>
                        <a:rPr sz="2400" spc="-9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Urgent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ts val="124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2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nd</a:t>
                      </a:r>
                      <a:r>
                        <a:rPr sz="2400" spc="127" baseline="27777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Urgent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 w="6350">
                      <a:noFill/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2319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  <a:lnT>
                      <a:noFill/>
                    </a:lnT>
                    <a:lnB w="635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  <a:lnT w="6350">
                      <a:noFill/>
                      <a:prstDash val="solid"/>
                    </a:lnT>
                    <a:lnB w="635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026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140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3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rd</a:t>
                      </a:r>
                      <a:r>
                        <a:rPr sz="2400" spc="127" baseline="27777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Important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T w="6350">
                      <a:noFill/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  <a:p>
                      <a:pPr marL="635" algn="ctr">
                        <a:lnSpc>
                          <a:spcPts val="140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4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th 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Not</a:t>
                      </a:r>
                      <a:r>
                        <a:rPr sz="2400" spc="-8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Important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T w="6350">
                      <a:noFill/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1" name="object 3">
            <a:extLst>
              <a:ext uri="{FF2B5EF4-FFF2-40B4-BE49-F238E27FC236}">
                <a16:creationId xmlns:a16="http://schemas.microsoft.com/office/drawing/2014/main" id="{B3BF3BDB-0074-43B2-B87B-F25407F3CCCC}"/>
              </a:ext>
            </a:extLst>
          </p:cNvPr>
          <p:cNvSpPr/>
          <p:nvPr/>
        </p:nvSpPr>
        <p:spPr>
          <a:xfrm>
            <a:off x="1128430" y="2597186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4" name="object 6">
            <a:extLst>
              <a:ext uri="{FF2B5EF4-FFF2-40B4-BE49-F238E27FC236}">
                <a16:creationId xmlns:a16="http://schemas.microsoft.com/office/drawing/2014/main" id="{21E2FD4A-C6E7-4B43-A044-B0A09935A1AD}"/>
              </a:ext>
            </a:extLst>
          </p:cNvPr>
          <p:cNvSpPr/>
          <p:nvPr/>
        </p:nvSpPr>
        <p:spPr>
          <a:xfrm>
            <a:off x="1174149" y="10358201"/>
            <a:ext cx="5434721" cy="6123022"/>
          </a:xfrm>
          <a:custGeom>
            <a:avLst/>
            <a:gdLst/>
            <a:ahLst/>
            <a:cxnLst/>
            <a:rect l="l" t="t" r="r" b="b"/>
            <a:pathLst>
              <a:path w="2962275" h="3431540">
                <a:moveTo>
                  <a:pt x="0" y="3431159"/>
                </a:moveTo>
                <a:lnTo>
                  <a:pt x="2961766" y="3431159"/>
                </a:lnTo>
                <a:lnTo>
                  <a:pt x="2961766" y="0"/>
                </a:lnTo>
                <a:lnTo>
                  <a:pt x="0" y="0"/>
                </a:lnTo>
                <a:lnTo>
                  <a:pt x="0" y="3431159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5" name="object 7">
            <a:extLst>
              <a:ext uri="{FF2B5EF4-FFF2-40B4-BE49-F238E27FC236}">
                <a16:creationId xmlns:a16="http://schemas.microsoft.com/office/drawing/2014/main" id="{1DA04D45-AB27-4535-801A-EBB6F25212E6}"/>
              </a:ext>
            </a:extLst>
          </p:cNvPr>
          <p:cNvSpPr/>
          <p:nvPr/>
        </p:nvSpPr>
        <p:spPr>
          <a:xfrm>
            <a:off x="1259497" y="10452544"/>
            <a:ext cx="5193566" cy="342900"/>
          </a:xfrm>
          <a:custGeom>
            <a:avLst/>
            <a:gdLst/>
            <a:ahLst/>
            <a:cxnLst/>
            <a:rect l="l" t="t" r="r" b="b"/>
            <a:pathLst>
              <a:path w="2830829" h="171450">
                <a:moveTo>
                  <a:pt x="0" y="170992"/>
                </a:moveTo>
                <a:lnTo>
                  <a:pt x="2830703" y="170992"/>
                </a:lnTo>
                <a:lnTo>
                  <a:pt x="2830703" y="0"/>
                </a:lnTo>
                <a:lnTo>
                  <a:pt x="0" y="0"/>
                </a:lnTo>
                <a:lnTo>
                  <a:pt x="0" y="170992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6" name="object 8">
            <a:extLst>
              <a:ext uri="{FF2B5EF4-FFF2-40B4-BE49-F238E27FC236}">
                <a16:creationId xmlns:a16="http://schemas.microsoft.com/office/drawing/2014/main" id="{263F33B8-7CE9-4385-82D8-ADE8AFAC5EB1}"/>
              </a:ext>
            </a:extLst>
          </p:cNvPr>
          <p:cNvSpPr/>
          <p:nvPr/>
        </p:nvSpPr>
        <p:spPr>
          <a:xfrm>
            <a:off x="6820235" y="10358201"/>
            <a:ext cx="5681004" cy="6123022"/>
          </a:xfrm>
          <a:custGeom>
            <a:avLst/>
            <a:gdLst/>
            <a:ahLst/>
            <a:cxnLst/>
            <a:rect l="l" t="t" r="r" b="b"/>
            <a:pathLst>
              <a:path w="3254375" h="3431540">
                <a:moveTo>
                  <a:pt x="0" y="3431159"/>
                </a:moveTo>
                <a:lnTo>
                  <a:pt x="3254375" y="3431159"/>
                </a:lnTo>
                <a:lnTo>
                  <a:pt x="3254375" y="0"/>
                </a:lnTo>
                <a:lnTo>
                  <a:pt x="0" y="0"/>
                </a:lnTo>
                <a:lnTo>
                  <a:pt x="0" y="3431159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8" name="object 10">
            <a:extLst>
              <a:ext uri="{FF2B5EF4-FFF2-40B4-BE49-F238E27FC236}">
                <a16:creationId xmlns:a16="http://schemas.microsoft.com/office/drawing/2014/main" id="{D74C18D9-9F6D-4E04-8FC5-58A05AFB1F12}"/>
              </a:ext>
            </a:extLst>
          </p:cNvPr>
          <p:cNvSpPr/>
          <p:nvPr/>
        </p:nvSpPr>
        <p:spPr>
          <a:xfrm>
            <a:off x="1128430" y="1044045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0" name="object 12">
            <a:extLst>
              <a:ext uri="{FF2B5EF4-FFF2-40B4-BE49-F238E27FC236}">
                <a16:creationId xmlns:a16="http://schemas.microsoft.com/office/drawing/2014/main" id="{E6BF1142-E064-4903-AE86-F24DC26A8991}"/>
              </a:ext>
            </a:extLst>
          </p:cNvPr>
          <p:cNvSpPr/>
          <p:nvPr/>
        </p:nvSpPr>
        <p:spPr>
          <a:xfrm>
            <a:off x="7423822" y="1044045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3" name="object 15">
            <a:extLst>
              <a:ext uri="{FF2B5EF4-FFF2-40B4-BE49-F238E27FC236}">
                <a16:creationId xmlns:a16="http://schemas.microsoft.com/office/drawing/2014/main" id="{F77D01BA-E477-42CE-85EB-7829C8ED25B8}"/>
              </a:ext>
            </a:extLst>
          </p:cNvPr>
          <p:cNvSpPr/>
          <p:nvPr/>
        </p:nvSpPr>
        <p:spPr>
          <a:xfrm>
            <a:off x="111623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4" name="object 16">
            <a:extLst>
              <a:ext uri="{FF2B5EF4-FFF2-40B4-BE49-F238E27FC236}">
                <a16:creationId xmlns:a16="http://schemas.microsoft.com/office/drawing/2014/main" id="{AFB6542E-FD74-4A5F-95CC-78FD45BE46E8}"/>
              </a:ext>
            </a:extLst>
          </p:cNvPr>
          <p:cNvSpPr/>
          <p:nvPr/>
        </p:nvSpPr>
        <p:spPr>
          <a:xfrm>
            <a:off x="111623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7" name="object 19">
            <a:extLst>
              <a:ext uri="{FF2B5EF4-FFF2-40B4-BE49-F238E27FC236}">
                <a16:creationId xmlns:a16="http://schemas.microsoft.com/office/drawing/2014/main" id="{4854EE60-2782-4E9C-9390-D4FF5F08A77E}"/>
              </a:ext>
            </a:extLst>
          </p:cNvPr>
          <p:cNvSpPr/>
          <p:nvPr/>
        </p:nvSpPr>
        <p:spPr>
          <a:xfrm>
            <a:off x="7051964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0" name="object 22">
            <a:extLst>
              <a:ext uri="{FF2B5EF4-FFF2-40B4-BE49-F238E27FC236}">
                <a16:creationId xmlns:a16="http://schemas.microsoft.com/office/drawing/2014/main" id="{C87A5974-E205-4B03-BC37-AEF7EA800BED}"/>
              </a:ext>
            </a:extLst>
          </p:cNvPr>
          <p:cNvSpPr/>
          <p:nvPr/>
        </p:nvSpPr>
        <p:spPr>
          <a:xfrm>
            <a:off x="741162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3" name="object 25">
            <a:extLst>
              <a:ext uri="{FF2B5EF4-FFF2-40B4-BE49-F238E27FC236}">
                <a16:creationId xmlns:a16="http://schemas.microsoft.com/office/drawing/2014/main" id="{4B47CB9A-3CF7-4B6F-ABCF-C72A09243204}"/>
              </a:ext>
            </a:extLst>
          </p:cNvPr>
          <p:cNvSpPr/>
          <p:nvPr/>
        </p:nvSpPr>
        <p:spPr>
          <a:xfrm>
            <a:off x="13935620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4" name="object 26">
            <a:extLst>
              <a:ext uri="{FF2B5EF4-FFF2-40B4-BE49-F238E27FC236}">
                <a16:creationId xmlns:a16="http://schemas.microsoft.com/office/drawing/2014/main" id="{739C951D-1F43-428D-AE98-1AF368E07A68}"/>
              </a:ext>
            </a:extLst>
          </p:cNvPr>
          <p:cNvSpPr/>
          <p:nvPr/>
        </p:nvSpPr>
        <p:spPr>
          <a:xfrm>
            <a:off x="13935620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graphicFrame>
        <p:nvGraphicFramePr>
          <p:cNvPr id="221" name="Table 3">
            <a:extLst>
              <a:ext uri="{FF2B5EF4-FFF2-40B4-BE49-F238E27FC236}">
                <a16:creationId xmlns:a16="http://schemas.microsoft.com/office/drawing/2014/main" id="{D47B43EA-9621-4B23-B48A-E337E935E4F0}"/>
              </a:ext>
            </a:extLst>
          </p:cNvPr>
          <p:cNvGraphicFramePr>
            <a:graphicFrameLocks noGrp="1"/>
          </p:cNvGraphicFramePr>
          <p:nvPr/>
        </p:nvGraphicFramePr>
        <p:xfrm>
          <a:off x="14774874" y="2597186"/>
          <a:ext cx="10062414" cy="135573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8111">
                  <a:extLst>
                    <a:ext uri="{9D8B030D-6E8A-4147-A177-3AD203B41FA5}">
                      <a16:colId xmlns:a16="http://schemas.microsoft.com/office/drawing/2014/main" val="329328549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858216296"/>
                    </a:ext>
                  </a:extLst>
                </a:gridCol>
                <a:gridCol w="3085341">
                  <a:extLst>
                    <a:ext uri="{9D8B030D-6E8A-4147-A177-3AD203B41FA5}">
                      <a16:colId xmlns:a16="http://schemas.microsoft.com/office/drawing/2014/main" val="2773723347"/>
                    </a:ext>
                  </a:extLst>
                </a:gridCol>
                <a:gridCol w="457847">
                  <a:extLst>
                    <a:ext uri="{9D8B030D-6E8A-4147-A177-3AD203B41FA5}">
                      <a16:colId xmlns:a16="http://schemas.microsoft.com/office/drawing/2014/main" val="3970924410"/>
                    </a:ext>
                  </a:extLst>
                </a:gridCol>
                <a:gridCol w="5712835">
                  <a:extLst>
                    <a:ext uri="{9D8B030D-6E8A-4147-A177-3AD203B41FA5}">
                      <a16:colId xmlns:a16="http://schemas.microsoft.com/office/drawing/2014/main" val="3653340704"/>
                    </a:ext>
                  </a:extLst>
                </a:gridCol>
              </a:tblGrid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10950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4194046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0321369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0016852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833699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7389317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85456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9126564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5621459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1653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009620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354245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112960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7287625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537558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566917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8250689"/>
                  </a:ext>
                </a:extLst>
              </a:tr>
            </a:tbl>
          </a:graphicData>
        </a:graphic>
      </p:graphicFrame>
      <p:sp>
        <p:nvSpPr>
          <p:cNvPr id="222" name="object 2">
            <a:extLst>
              <a:ext uri="{FF2B5EF4-FFF2-40B4-BE49-F238E27FC236}">
                <a16:creationId xmlns:a16="http://schemas.microsoft.com/office/drawing/2014/main" id="{76C1F3F8-23F1-4DE6-9536-DE5F080AFA19}"/>
              </a:ext>
            </a:extLst>
          </p:cNvPr>
          <p:cNvSpPr txBox="1"/>
          <p:nvPr/>
        </p:nvSpPr>
        <p:spPr>
          <a:xfrm>
            <a:off x="18086105" y="1447616"/>
            <a:ext cx="4163630" cy="763029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25400" algn="ctr">
              <a:spcBef>
                <a:spcPts val="190"/>
              </a:spcBef>
            </a:pPr>
            <a:r>
              <a:rPr lang="en-ZA" sz="4800" b="1" spc="-10" dirty="0">
                <a:latin typeface="Calibri"/>
                <a:cs typeface="Calibri"/>
              </a:rPr>
              <a:t>To Do</a:t>
            </a:r>
            <a:endParaRPr sz="4800" dirty="0">
              <a:latin typeface="Calibri"/>
              <a:cs typeface="Calibri"/>
            </a:endParaRPr>
          </a:p>
        </p:txBody>
      </p:sp>
      <p:grpSp>
        <p:nvGrpSpPr>
          <p:cNvPr id="59" name="Group 58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346067" y="1123772"/>
            <a:ext cx="26257258" cy="16289202"/>
            <a:chOff x="39432" y="1084399"/>
            <a:chExt cx="26257258" cy="16289202"/>
          </a:xfrm>
        </p:grpSpPr>
        <p:sp>
          <p:nvSpPr>
            <p:cNvPr id="61" name="Rectangle: Rounded Corners 16">
              <a:hlinkClick r:id="rId3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39432" y="108439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3" name="Rectangle: Rounded Corners 17">
              <a:hlinkClick r:id="rId4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163660" y="243648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4" name="Rectangle: Rounded Corners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25163660" y="380617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5" name="Rectangle: Rounded Corners 19">
              <a:hlinkClick r:id="rId6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6" name="Rectangle: Rounded Corners 20">
              <a:hlinkClick r:id="rId7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7" name="Rectangle: Rounded Corners 21">
              <a:hlinkClick r:id="rId8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8" name="Rectangle: Rounded Corners 22">
              <a:hlinkClick r:id="rId9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9" name="Rectangle: Rounded Corners 23">
              <a:hlinkClick r:id="rId10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0" name="Rectangle: Rounded Corners 24">
              <a:hlinkClick r:id="rId11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1" name="Rectangle: Rounded Corners 25">
              <a:hlinkClick r:id="rId12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2" name="Rectangle: Rounded Corners 26">
              <a:hlinkClick r:id="rId13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3" name="Rectangle: Rounded Corners 27">
              <a:hlinkClick r:id="rId14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</p:spTree>
    <p:extLst>
      <p:ext uri="{BB962C8B-B14F-4D97-AF65-F5344CB8AC3E}">
        <p14:creationId xmlns:p14="http://schemas.microsoft.com/office/powerpoint/2010/main" val="38351943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Rounded Corners 9">
            <a:hlinkClick r:id="" action="ppaction://noaction"/>
            <a:extLst>
              <a:ext uri="{FF2B5EF4-FFF2-40B4-BE49-F238E27FC236}">
                <a16:creationId xmlns:a16="http://schemas.microsoft.com/office/drawing/2014/main" id="{446C6CE9-07F3-4FF5-93FF-C749C9E8A595}"/>
              </a:ext>
            </a:extLst>
          </p:cNvPr>
          <p:cNvSpPr/>
          <p:nvPr/>
        </p:nvSpPr>
        <p:spPr>
          <a:xfrm>
            <a:off x="25698450" y="10686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hlinkClick r:id="" action="ppaction://noaction"/>
            <a:extLst>
              <a:ext uri="{FF2B5EF4-FFF2-40B4-BE49-F238E27FC236}">
                <a16:creationId xmlns:a16="http://schemas.microsoft.com/office/drawing/2014/main" id="{8255F68B-2F1A-4CD9-A876-123357C575D6}"/>
              </a:ext>
            </a:extLst>
          </p:cNvPr>
          <p:cNvSpPr/>
          <p:nvPr/>
        </p:nvSpPr>
        <p:spPr>
          <a:xfrm>
            <a:off x="25698450" y="243408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hlinkClick r:id="" action="ppaction://noaction"/>
            <a:extLst>
              <a:ext uri="{FF2B5EF4-FFF2-40B4-BE49-F238E27FC236}">
                <a16:creationId xmlns:a16="http://schemas.microsoft.com/office/drawing/2014/main" id="{F7790886-A193-4B09-A3A6-0132E7DA88A9}"/>
              </a:ext>
            </a:extLst>
          </p:cNvPr>
          <p:cNvSpPr/>
          <p:nvPr/>
        </p:nvSpPr>
        <p:spPr>
          <a:xfrm>
            <a:off x="25698450" y="379955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hlinkClick r:id="" action="ppaction://noaction"/>
            <a:extLst>
              <a:ext uri="{FF2B5EF4-FFF2-40B4-BE49-F238E27FC236}">
                <a16:creationId xmlns:a16="http://schemas.microsoft.com/office/drawing/2014/main" id="{5AF01227-4BF8-4787-B84A-203E86E662C5}"/>
              </a:ext>
            </a:extLst>
          </p:cNvPr>
          <p:cNvSpPr/>
          <p:nvPr/>
        </p:nvSpPr>
        <p:spPr>
          <a:xfrm>
            <a:off x="25698450" y="516502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hlinkClick r:id="" action="ppaction://noaction"/>
            <a:extLst>
              <a:ext uri="{FF2B5EF4-FFF2-40B4-BE49-F238E27FC236}">
                <a16:creationId xmlns:a16="http://schemas.microsoft.com/office/drawing/2014/main" id="{7BFE6CA8-572E-4F3E-9539-BBE1CE79CCF5}"/>
              </a:ext>
            </a:extLst>
          </p:cNvPr>
          <p:cNvSpPr/>
          <p:nvPr/>
        </p:nvSpPr>
        <p:spPr>
          <a:xfrm>
            <a:off x="25698450" y="653049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hlinkClick r:id="" action="ppaction://noaction"/>
            <a:extLst>
              <a:ext uri="{FF2B5EF4-FFF2-40B4-BE49-F238E27FC236}">
                <a16:creationId xmlns:a16="http://schemas.microsoft.com/office/drawing/2014/main" id="{1BFD18DA-2C6D-4619-8ED1-4C04808E9755}"/>
              </a:ext>
            </a:extLst>
          </p:cNvPr>
          <p:cNvSpPr/>
          <p:nvPr/>
        </p:nvSpPr>
        <p:spPr>
          <a:xfrm>
            <a:off x="25698450" y="789596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hlinkClick r:id="" action="ppaction://noaction"/>
            <a:extLst>
              <a:ext uri="{FF2B5EF4-FFF2-40B4-BE49-F238E27FC236}">
                <a16:creationId xmlns:a16="http://schemas.microsoft.com/office/drawing/2014/main" id="{D45A448A-6A4F-40F2-8A70-2EAD84357E48}"/>
              </a:ext>
            </a:extLst>
          </p:cNvPr>
          <p:cNvSpPr/>
          <p:nvPr/>
        </p:nvSpPr>
        <p:spPr>
          <a:xfrm>
            <a:off x="25698450" y="926143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hlinkClick r:id="" action="ppaction://noaction"/>
            <a:extLst>
              <a:ext uri="{FF2B5EF4-FFF2-40B4-BE49-F238E27FC236}">
                <a16:creationId xmlns:a16="http://schemas.microsoft.com/office/drawing/2014/main" id="{2BE8278F-BB92-41BF-9083-BD8B17BD9AC2}"/>
              </a:ext>
            </a:extLst>
          </p:cNvPr>
          <p:cNvSpPr/>
          <p:nvPr/>
        </p:nvSpPr>
        <p:spPr>
          <a:xfrm>
            <a:off x="25698450" y="1062690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hlinkClick r:id="" action="ppaction://noaction"/>
            <a:extLst>
              <a:ext uri="{FF2B5EF4-FFF2-40B4-BE49-F238E27FC236}">
                <a16:creationId xmlns:a16="http://schemas.microsoft.com/office/drawing/2014/main" id="{5CB04BD4-E02D-4798-A26C-BEC145AB49DB}"/>
              </a:ext>
            </a:extLst>
          </p:cNvPr>
          <p:cNvSpPr/>
          <p:nvPr/>
        </p:nvSpPr>
        <p:spPr>
          <a:xfrm>
            <a:off x="25698450" y="1199237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hlinkClick r:id="" action="ppaction://noaction"/>
            <a:extLst>
              <a:ext uri="{FF2B5EF4-FFF2-40B4-BE49-F238E27FC236}">
                <a16:creationId xmlns:a16="http://schemas.microsoft.com/office/drawing/2014/main" id="{960EAC65-8800-4CAD-9FE7-2E32EA1A6592}"/>
              </a:ext>
            </a:extLst>
          </p:cNvPr>
          <p:cNvSpPr/>
          <p:nvPr/>
        </p:nvSpPr>
        <p:spPr>
          <a:xfrm>
            <a:off x="25698450" y="1335784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hlinkClick r:id="" action="ppaction://noaction"/>
            <a:extLst>
              <a:ext uri="{FF2B5EF4-FFF2-40B4-BE49-F238E27FC236}">
                <a16:creationId xmlns:a16="http://schemas.microsoft.com/office/drawing/2014/main" id="{DFA1BB0B-267B-4951-8EA3-AF3B56A46A59}"/>
              </a:ext>
            </a:extLst>
          </p:cNvPr>
          <p:cNvSpPr/>
          <p:nvPr/>
        </p:nvSpPr>
        <p:spPr>
          <a:xfrm>
            <a:off x="25698450" y="147233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hlinkClick r:id="" action="ppaction://noaction"/>
            <a:extLst>
              <a:ext uri="{FF2B5EF4-FFF2-40B4-BE49-F238E27FC236}">
                <a16:creationId xmlns:a16="http://schemas.microsoft.com/office/drawing/2014/main" id="{275EA8BE-60B0-4FF0-BA96-129F69F22E06}"/>
              </a:ext>
            </a:extLst>
          </p:cNvPr>
          <p:cNvSpPr/>
          <p:nvPr/>
        </p:nvSpPr>
        <p:spPr>
          <a:xfrm>
            <a:off x="25698450" y="16088788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22D3A13-EEE1-4B15-9C0B-5DC1A3E619F0}"/>
              </a:ext>
            </a:extLst>
          </p:cNvPr>
          <p:cNvSpPr/>
          <p:nvPr/>
        </p:nvSpPr>
        <p:spPr>
          <a:xfrm>
            <a:off x="23795500" y="16088788"/>
            <a:ext cx="1691586" cy="1456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 59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8F9B818D-929E-4ECD-A2BA-1263EA0889E7}"/>
              </a:ext>
            </a:extLst>
          </p:cNvPr>
          <p:cNvSpPr/>
          <p:nvPr/>
        </p:nvSpPr>
        <p:spPr>
          <a:xfrm>
            <a:off x="1116239" y="16270514"/>
            <a:ext cx="1248228" cy="12748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: Top Corners Rounded 61">
            <a:hlinkClick r:id="rId2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447800" y="2667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bject 2">
            <a:extLst>
              <a:ext uri="{FF2B5EF4-FFF2-40B4-BE49-F238E27FC236}">
                <a16:creationId xmlns:a16="http://schemas.microsoft.com/office/drawing/2014/main" id="{A7843B35-D7B0-42AB-9877-BA97342BDBE4}"/>
              </a:ext>
            </a:extLst>
          </p:cNvPr>
          <p:cNvSpPr txBox="1"/>
          <p:nvPr/>
        </p:nvSpPr>
        <p:spPr>
          <a:xfrm>
            <a:off x="3067050" y="1349288"/>
            <a:ext cx="6426393" cy="763029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25400" algn="ctr">
              <a:spcBef>
                <a:spcPts val="190"/>
              </a:spcBef>
            </a:pPr>
            <a:r>
              <a:rPr sz="4800" b="1" spc="-10" dirty="0">
                <a:latin typeface="Calibri"/>
                <a:cs typeface="Calibri"/>
              </a:rPr>
              <a:t>Goal</a:t>
            </a:r>
            <a:r>
              <a:rPr sz="4800" b="1" spc="-70" dirty="0">
                <a:latin typeface="Calibri"/>
                <a:cs typeface="Calibri"/>
              </a:rPr>
              <a:t> </a:t>
            </a:r>
            <a:r>
              <a:rPr sz="4800" b="1" spc="-10" dirty="0">
                <a:latin typeface="Calibri"/>
                <a:cs typeface="Calibri"/>
              </a:rPr>
              <a:t>Classification</a:t>
            </a:r>
            <a:endParaRPr sz="4800" dirty="0">
              <a:latin typeface="Calibri"/>
              <a:cs typeface="Calibri"/>
            </a:endParaRPr>
          </a:p>
        </p:txBody>
      </p:sp>
      <p:graphicFrame>
        <p:nvGraphicFramePr>
          <p:cNvPr id="33" name="object 5">
            <a:extLst>
              <a:ext uri="{FF2B5EF4-FFF2-40B4-BE49-F238E27FC236}">
                <a16:creationId xmlns:a16="http://schemas.microsoft.com/office/drawing/2014/main" id="{A02703A7-9334-429C-9DFA-A74E27BB1720}"/>
              </a:ext>
            </a:extLst>
          </p:cNvPr>
          <p:cNvGraphicFramePr>
            <a:graphicFrameLocks noGrp="1"/>
          </p:cNvGraphicFramePr>
          <p:nvPr/>
        </p:nvGraphicFramePr>
        <p:xfrm>
          <a:off x="1217932" y="2386786"/>
          <a:ext cx="11329025" cy="78405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245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6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55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17101">
                <a:tc>
                  <a:txBody>
                    <a:bodyPr/>
                    <a:lstStyle/>
                    <a:p>
                      <a:pPr algn="ctr">
                        <a:lnSpc>
                          <a:spcPts val="124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1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st 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Most</a:t>
                      </a:r>
                      <a:r>
                        <a:rPr sz="2400" spc="-9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Urgent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ts val="124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2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nd</a:t>
                      </a:r>
                      <a:r>
                        <a:rPr sz="2400" spc="127" baseline="27777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Urgent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 w="6350">
                      <a:noFill/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2319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  <a:lnT>
                      <a:noFill/>
                    </a:lnT>
                    <a:lnB w="635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  <a:lnT w="6350">
                      <a:noFill/>
                      <a:prstDash val="solid"/>
                    </a:lnT>
                    <a:lnB w="635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026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140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3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rd</a:t>
                      </a:r>
                      <a:r>
                        <a:rPr sz="2400" spc="127" baseline="27777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Important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T w="6350">
                      <a:noFill/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  <a:p>
                      <a:pPr marL="635" algn="ctr">
                        <a:lnSpc>
                          <a:spcPts val="140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4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th 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Not</a:t>
                      </a:r>
                      <a:r>
                        <a:rPr sz="2400" spc="-8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Important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T w="6350">
                      <a:noFill/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1" name="object 3">
            <a:extLst>
              <a:ext uri="{FF2B5EF4-FFF2-40B4-BE49-F238E27FC236}">
                <a16:creationId xmlns:a16="http://schemas.microsoft.com/office/drawing/2014/main" id="{B3BF3BDB-0074-43B2-B87B-F25407F3CCCC}"/>
              </a:ext>
            </a:extLst>
          </p:cNvPr>
          <p:cNvSpPr/>
          <p:nvPr/>
        </p:nvSpPr>
        <p:spPr>
          <a:xfrm>
            <a:off x="1128430" y="2597186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4" name="object 6">
            <a:extLst>
              <a:ext uri="{FF2B5EF4-FFF2-40B4-BE49-F238E27FC236}">
                <a16:creationId xmlns:a16="http://schemas.microsoft.com/office/drawing/2014/main" id="{21E2FD4A-C6E7-4B43-A044-B0A09935A1AD}"/>
              </a:ext>
            </a:extLst>
          </p:cNvPr>
          <p:cNvSpPr/>
          <p:nvPr/>
        </p:nvSpPr>
        <p:spPr>
          <a:xfrm>
            <a:off x="1174149" y="10358201"/>
            <a:ext cx="5434721" cy="6123022"/>
          </a:xfrm>
          <a:custGeom>
            <a:avLst/>
            <a:gdLst/>
            <a:ahLst/>
            <a:cxnLst/>
            <a:rect l="l" t="t" r="r" b="b"/>
            <a:pathLst>
              <a:path w="2962275" h="3431540">
                <a:moveTo>
                  <a:pt x="0" y="3431159"/>
                </a:moveTo>
                <a:lnTo>
                  <a:pt x="2961766" y="3431159"/>
                </a:lnTo>
                <a:lnTo>
                  <a:pt x="2961766" y="0"/>
                </a:lnTo>
                <a:lnTo>
                  <a:pt x="0" y="0"/>
                </a:lnTo>
                <a:lnTo>
                  <a:pt x="0" y="3431159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5" name="object 7">
            <a:extLst>
              <a:ext uri="{FF2B5EF4-FFF2-40B4-BE49-F238E27FC236}">
                <a16:creationId xmlns:a16="http://schemas.microsoft.com/office/drawing/2014/main" id="{1DA04D45-AB27-4535-801A-EBB6F25212E6}"/>
              </a:ext>
            </a:extLst>
          </p:cNvPr>
          <p:cNvSpPr/>
          <p:nvPr/>
        </p:nvSpPr>
        <p:spPr>
          <a:xfrm>
            <a:off x="1259497" y="10452544"/>
            <a:ext cx="5193566" cy="342900"/>
          </a:xfrm>
          <a:custGeom>
            <a:avLst/>
            <a:gdLst/>
            <a:ahLst/>
            <a:cxnLst/>
            <a:rect l="l" t="t" r="r" b="b"/>
            <a:pathLst>
              <a:path w="2830829" h="171450">
                <a:moveTo>
                  <a:pt x="0" y="170992"/>
                </a:moveTo>
                <a:lnTo>
                  <a:pt x="2830703" y="170992"/>
                </a:lnTo>
                <a:lnTo>
                  <a:pt x="2830703" y="0"/>
                </a:lnTo>
                <a:lnTo>
                  <a:pt x="0" y="0"/>
                </a:lnTo>
                <a:lnTo>
                  <a:pt x="0" y="170992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6" name="object 8">
            <a:extLst>
              <a:ext uri="{FF2B5EF4-FFF2-40B4-BE49-F238E27FC236}">
                <a16:creationId xmlns:a16="http://schemas.microsoft.com/office/drawing/2014/main" id="{263F33B8-7CE9-4385-82D8-ADE8AFAC5EB1}"/>
              </a:ext>
            </a:extLst>
          </p:cNvPr>
          <p:cNvSpPr/>
          <p:nvPr/>
        </p:nvSpPr>
        <p:spPr>
          <a:xfrm>
            <a:off x="6820235" y="10358201"/>
            <a:ext cx="5681004" cy="6123022"/>
          </a:xfrm>
          <a:custGeom>
            <a:avLst/>
            <a:gdLst/>
            <a:ahLst/>
            <a:cxnLst/>
            <a:rect l="l" t="t" r="r" b="b"/>
            <a:pathLst>
              <a:path w="3254375" h="3431540">
                <a:moveTo>
                  <a:pt x="0" y="3431159"/>
                </a:moveTo>
                <a:lnTo>
                  <a:pt x="3254375" y="3431159"/>
                </a:lnTo>
                <a:lnTo>
                  <a:pt x="3254375" y="0"/>
                </a:lnTo>
                <a:lnTo>
                  <a:pt x="0" y="0"/>
                </a:lnTo>
                <a:lnTo>
                  <a:pt x="0" y="3431159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8" name="object 10">
            <a:extLst>
              <a:ext uri="{FF2B5EF4-FFF2-40B4-BE49-F238E27FC236}">
                <a16:creationId xmlns:a16="http://schemas.microsoft.com/office/drawing/2014/main" id="{D74C18D9-9F6D-4E04-8FC5-58A05AFB1F12}"/>
              </a:ext>
            </a:extLst>
          </p:cNvPr>
          <p:cNvSpPr/>
          <p:nvPr/>
        </p:nvSpPr>
        <p:spPr>
          <a:xfrm>
            <a:off x="1128430" y="1044045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0" name="object 12">
            <a:extLst>
              <a:ext uri="{FF2B5EF4-FFF2-40B4-BE49-F238E27FC236}">
                <a16:creationId xmlns:a16="http://schemas.microsoft.com/office/drawing/2014/main" id="{E6BF1142-E064-4903-AE86-F24DC26A8991}"/>
              </a:ext>
            </a:extLst>
          </p:cNvPr>
          <p:cNvSpPr/>
          <p:nvPr/>
        </p:nvSpPr>
        <p:spPr>
          <a:xfrm>
            <a:off x="7423822" y="1044045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3" name="object 15">
            <a:extLst>
              <a:ext uri="{FF2B5EF4-FFF2-40B4-BE49-F238E27FC236}">
                <a16:creationId xmlns:a16="http://schemas.microsoft.com/office/drawing/2014/main" id="{F77D01BA-E477-42CE-85EB-7829C8ED25B8}"/>
              </a:ext>
            </a:extLst>
          </p:cNvPr>
          <p:cNvSpPr/>
          <p:nvPr/>
        </p:nvSpPr>
        <p:spPr>
          <a:xfrm>
            <a:off x="111623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4" name="object 16">
            <a:extLst>
              <a:ext uri="{FF2B5EF4-FFF2-40B4-BE49-F238E27FC236}">
                <a16:creationId xmlns:a16="http://schemas.microsoft.com/office/drawing/2014/main" id="{AFB6542E-FD74-4A5F-95CC-78FD45BE46E8}"/>
              </a:ext>
            </a:extLst>
          </p:cNvPr>
          <p:cNvSpPr/>
          <p:nvPr/>
        </p:nvSpPr>
        <p:spPr>
          <a:xfrm>
            <a:off x="111623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7" name="object 19">
            <a:extLst>
              <a:ext uri="{FF2B5EF4-FFF2-40B4-BE49-F238E27FC236}">
                <a16:creationId xmlns:a16="http://schemas.microsoft.com/office/drawing/2014/main" id="{4854EE60-2782-4E9C-9390-D4FF5F08A77E}"/>
              </a:ext>
            </a:extLst>
          </p:cNvPr>
          <p:cNvSpPr/>
          <p:nvPr/>
        </p:nvSpPr>
        <p:spPr>
          <a:xfrm>
            <a:off x="7051964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0" name="object 22">
            <a:extLst>
              <a:ext uri="{FF2B5EF4-FFF2-40B4-BE49-F238E27FC236}">
                <a16:creationId xmlns:a16="http://schemas.microsoft.com/office/drawing/2014/main" id="{C87A5974-E205-4B03-BC37-AEF7EA800BED}"/>
              </a:ext>
            </a:extLst>
          </p:cNvPr>
          <p:cNvSpPr/>
          <p:nvPr/>
        </p:nvSpPr>
        <p:spPr>
          <a:xfrm>
            <a:off x="741162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3" name="object 25">
            <a:extLst>
              <a:ext uri="{FF2B5EF4-FFF2-40B4-BE49-F238E27FC236}">
                <a16:creationId xmlns:a16="http://schemas.microsoft.com/office/drawing/2014/main" id="{4B47CB9A-3CF7-4B6F-ABCF-C72A09243204}"/>
              </a:ext>
            </a:extLst>
          </p:cNvPr>
          <p:cNvSpPr/>
          <p:nvPr/>
        </p:nvSpPr>
        <p:spPr>
          <a:xfrm>
            <a:off x="13935620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4" name="object 26">
            <a:extLst>
              <a:ext uri="{FF2B5EF4-FFF2-40B4-BE49-F238E27FC236}">
                <a16:creationId xmlns:a16="http://schemas.microsoft.com/office/drawing/2014/main" id="{739C951D-1F43-428D-AE98-1AF368E07A68}"/>
              </a:ext>
            </a:extLst>
          </p:cNvPr>
          <p:cNvSpPr/>
          <p:nvPr/>
        </p:nvSpPr>
        <p:spPr>
          <a:xfrm>
            <a:off x="13935620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graphicFrame>
        <p:nvGraphicFramePr>
          <p:cNvPr id="221" name="Table 3">
            <a:extLst>
              <a:ext uri="{FF2B5EF4-FFF2-40B4-BE49-F238E27FC236}">
                <a16:creationId xmlns:a16="http://schemas.microsoft.com/office/drawing/2014/main" id="{D47B43EA-9621-4B23-B48A-E337E935E4F0}"/>
              </a:ext>
            </a:extLst>
          </p:cNvPr>
          <p:cNvGraphicFramePr>
            <a:graphicFrameLocks noGrp="1"/>
          </p:cNvGraphicFramePr>
          <p:nvPr/>
        </p:nvGraphicFramePr>
        <p:xfrm>
          <a:off x="14774874" y="2597186"/>
          <a:ext cx="10062414" cy="135573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8111">
                  <a:extLst>
                    <a:ext uri="{9D8B030D-6E8A-4147-A177-3AD203B41FA5}">
                      <a16:colId xmlns:a16="http://schemas.microsoft.com/office/drawing/2014/main" val="329328549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858216296"/>
                    </a:ext>
                  </a:extLst>
                </a:gridCol>
                <a:gridCol w="3085341">
                  <a:extLst>
                    <a:ext uri="{9D8B030D-6E8A-4147-A177-3AD203B41FA5}">
                      <a16:colId xmlns:a16="http://schemas.microsoft.com/office/drawing/2014/main" val="2773723347"/>
                    </a:ext>
                  </a:extLst>
                </a:gridCol>
                <a:gridCol w="457847">
                  <a:extLst>
                    <a:ext uri="{9D8B030D-6E8A-4147-A177-3AD203B41FA5}">
                      <a16:colId xmlns:a16="http://schemas.microsoft.com/office/drawing/2014/main" val="3970924410"/>
                    </a:ext>
                  </a:extLst>
                </a:gridCol>
                <a:gridCol w="5712835">
                  <a:extLst>
                    <a:ext uri="{9D8B030D-6E8A-4147-A177-3AD203B41FA5}">
                      <a16:colId xmlns:a16="http://schemas.microsoft.com/office/drawing/2014/main" val="3653340704"/>
                    </a:ext>
                  </a:extLst>
                </a:gridCol>
              </a:tblGrid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10950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4194046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0321369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0016852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833699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7389317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85456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9126564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5621459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1653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009620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354245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112960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7287625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537558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566917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8250689"/>
                  </a:ext>
                </a:extLst>
              </a:tr>
            </a:tbl>
          </a:graphicData>
        </a:graphic>
      </p:graphicFrame>
      <p:sp>
        <p:nvSpPr>
          <p:cNvPr id="222" name="object 2">
            <a:extLst>
              <a:ext uri="{FF2B5EF4-FFF2-40B4-BE49-F238E27FC236}">
                <a16:creationId xmlns:a16="http://schemas.microsoft.com/office/drawing/2014/main" id="{76C1F3F8-23F1-4DE6-9536-DE5F080AFA19}"/>
              </a:ext>
            </a:extLst>
          </p:cNvPr>
          <p:cNvSpPr txBox="1"/>
          <p:nvPr/>
        </p:nvSpPr>
        <p:spPr>
          <a:xfrm>
            <a:off x="18086105" y="1447616"/>
            <a:ext cx="4163630" cy="763029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25400" algn="ctr">
              <a:spcBef>
                <a:spcPts val="190"/>
              </a:spcBef>
            </a:pPr>
            <a:r>
              <a:rPr lang="en-ZA" sz="4800" b="1" spc="-10" dirty="0">
                <a:latin typeface="Calibri"/>
                <a:cs typeface="Calibri"/>
              </a:rPr>
              <a:t>To Do</a:t>
            </a:r>
            <a:endParaRPr sz="4800" dirty="0">
              <a:latin typeface="Calibri"/>
              <a:cs typeface="Calibri"/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25459160" y="1068614"/>
            <a:ext cx="1144165" cy="16347327"/>
            <a:chOff x="25152525" y="1026274"/>
            <a:chExt cx="1144165" cy="16347327"/>
          </a:xfrm>
        </p:grpSpPr>
        <p:sp>
          <p:nvSpPr>
            <p:cNvPr id="39" name="Rectangle: Rounded Corners 16">
              <a:hlinkClick r:id="rId3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163660" y="1026274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1" name="Rectangle: Rounded Corners 17">
              <a:hlinkClick r:id="rId4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163660" y="243648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2" name="Rectangle: Rounded Corners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 userDrawn="1"/>
          </p:nvSpPr>
          <p:spPr>
            <a:xfrm>
              <a:off x="25163660" y="380617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5" name="Rectangle: Rounded Corners 19">
              <a:hlinkClick r:id="rId6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6" name="Rectangle: Rounded Corners 20">
              <a:hlinkClick r:id="rId7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8" name="Rectangle: Rounded Corners 21">
              <a:hlinkClick r:id="rId8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9" name="Rectangle: Rounded Corners 22">
              <a:hlinkClick r:id="rId9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1" name="Rectangle: Rounded Corners 23">
              <a:hlinkClick r:id="rId10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2" name="Rectangle: Rounded Corners 24">
              <a:hlinkClick r:id="rId11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5" name="Rectangle: Rounded Corners 25">
              <a:hlinkClick r:id="rId12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6" name="Rectangle: Rounded Corners 26">
              <a:hlinkClick r:id="rId13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7" name="Rectangle: Rounded Corners 27">
              <a:hlinkClick r:id="rId14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366003" y="1168819"/>
            <a:ext cx="25887144" cy="16157070"/>
            <a:chOff x="409546" y="1216531"/>
            <a:chExt cx="25887144" cy="16157070"/>
          </a:xfrm>
        </p:grpSpPr>
        <p:sp>
          <p:nvSpPr>
            <p:cNvPr id="61" name="Rectangle: Rounded Corners 16">
              <a:hlinkClick r:id="rId3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409546" y="1216531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3" name="Rectangle: Rounded Corners 17">
              <a:hlinkClick r:id="rId4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409546" y="2586221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4" name="Rectangle: Rounded Corners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409546" y="3955912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5" name="Rectangle: Rounded Corners 19">
              <a:hlinkClick r:id="rId6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409546" y="5315702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6" name="Rectangle: Rounded Corners 20">
              <a:hlinkClick r:id="rId7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409546" y="6695292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7" name="Rectangle: Rounded Corners 21">
              <a:hlinkClick r:id="rId8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409546" y="8074882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8" name="Rectangle: Rounded Corners 22">
              <a:hlinkClick r:id="rId9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409546" y="940716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9" name="Rectangle: Rounded Corners 23">
              <a:hlinkClick r:id="rId10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409546" y="1078108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0" name="Rectangle: Rounded Corners 24">
              <a:hlinkClick r:id="rId11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1" name="Rectangle: Rounded Corners 25">
              <a:hlinkClick r:id="rId12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2" name="Rectangle: Rounded Corners 26">
              <a:hlinkClick r:id="rId13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3" name="Rectangle: Rounded Corners 27">
              <a:hlinkClick r:id="rId14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sp>
        <p:nvSpPr>
          <p:cNvPr id="74" name="Rectangle: Top Corners Rounded 61">
            <a:hlinkClick r:id="rId2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600200" y="4191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33208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Rectangle: Rounded Corners 524">
            <a:extLst>
              <a:ext uri="{FF2B5EF4-FFF2-40B4-BE49-F238E27FC236}">
                <a16:creationId xmlns:a16="http://schemas.microsoft.com/office/drawing/2014/main" id="{22661A40-0095-4402-BD28-29A32DFFC778}"/>
              </a:ext>
            </a:extLst>
          </p:cNvPr>
          <p:cNvSpPr/>
          <p:nvPr/>
        </p:nvSpPr>
        <p:spPr>
          <a:xfrm>
            <a:off x="1193035" y="1386053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Monday</a:t>
            </a:r>
          </a:p>
        </p:txBody>
      </p:sp>
      <p:graphicFrame>
        <p:nvGraphicFramePr>
          <p:cNvPr id="526" name="Table 526">
            <a:extLst>
              <a:ext uri="{FF2B5EF4-FFF2-40B4-BE49-F238E27FC236}">
                <a16:creationId xmlns:a16="http://schemas.microsoft.com/office/drawing/2014/main" id="{EF55DA1B-51F7-4344-838D-CDDB98178A93}"/>
              </a:ext>
            </a:extLst>
          </p:cNvPr>
          <p:cNvGraphicFramePr>
            <a:graphicFrameLocks noGrp="1"/>
          </p:cNvGraphicFramePr>
          <p:nvPr/>
        </p:nvGraphicFramePr>
        <p:xfrm>
          <a:off x="1224952" y="2106125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27" name="Rectangle: Rounded Corners 526">
            <a:extLst>
              <a:ext uri="{FF2B5EF4-FFF2-40B4-BE49-F238E27FC236}">
                <a16:creationId xmlns:a16="http://schemas.microsoft.com/office/drawing/2014/main" id="{802E2183-6E26-45DC-AA78-441749E0C855}"/>
              </a:ext>
            </a:extLst>
          </p:cNvPr>
          <p:cNvSpPr/>
          <p:nvPr/>
        </p:nvSpPr>
        <p:spPr>
          <a:xfrm>
            <a:off x="1224952" y="533292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Tuesday</a:t>
            </a:r>
          </a:p>
        </p:txBody>
      </p:sp>
      <p:graphicFrame>
        <p:nvGraphicFramePr>
          <p:cNvPr id="528" name="Table 526">
            <a:extLst>
              <a:ext uri="{FF2B5EF4-FFF2-40B4-BE49-F238E27FC236}">
                <a16:creationId xmlns:a16="http://schemas.microsoft.com/office/drawing/2014/main" id="{F3E6595C-8942-44BC-8112-AE82E4B2E65B}"/>
              </a:ext>
            </a:extLst>
          </p:cNvPr>
          <p:cNvGraphicFramePr>
            <a:graphicFrameLocks noGrp="1"/>
          </p:cNvGraphicFramePr>
          <p:nvPr/>
        </p:nvGraphicFramePr>
        <p:xfrm>
          <a:off x="1256869" y="605299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29" name="Rectangle: Rounded Corners 528">
            <a:extLst>
              <a:ext uri="{FF2B5EF4-FFF2-40B4-BE49-F238E27FC236}">
                <a16:creationId xmlns:a16="http://schemas.microsoft.com/office/drawing/2014/main" id="{F554E60D-9173-4374-9DC7-AE52FD0068D8}"/>
              </a:ext>
            </a:extLst>
          </p:cNvPr>
          <p:cNvSpPr/>
          <p:nvPr/>
        </p:nvSpPr>
        <p:spPr>
          <a:xfrm>
            <a:off x="1193035" y="9263228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Wednesday</a:t>
            </a:r>
          </a:p>
        </p:txBody>
      </p:sp>
      <p:graphicFrame>
        <p:nvGraphicFramePr>
          <p:cNvPr id="530" name="Table 526">
            <a:extLst>
              <a:ext uri="{FF2B5EF4-FFF2-40B4-BE49-F238E27FC236}">
                <a16:creationId xmlns:a16="http://schemas.microsoft.com/office/drawing/2014/main" id="{FA60CCC5-059D-4492-AE4E-7A25D734EC17}"/>
              </a:ext>
            </a:extLst>
          </p:cNvPr>
          <p:cNvGraphicFramePr>
            <a:graphicFrameLocks noGrp="1"/>
          </p:cNvGraphicFramePr>
          <p:nvPr/>
        </p:nvGraphicFramePr>
        <p:xfrm>
          <a:off x="1224952" y="9983300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1" name="Rectangle: Rounded Corners 530">
            <a:extLst>
              <a:ext uri="{FF2B5EF4-FFF2-40B4-BE49-F238E27FC236}">
                <a16:creationId xmlns:a16="http://schemas.microsoft.com/office/drawing/2014/main" id="{8D6290B4-8446-4A1C-A310-9D1E54796ED3}"/>
              </a:ext>
            </a:extLst>
          </p:cNvPr>
          <p:cNvSpPr/>
          <p:nvPr/>
        </p:nvSpPr>
        <p:spPr>
          <a:xfrm>
            <a:off x="1192526" y="1312134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Thursday</a:t>
            </a:r>
          </a:p>
        </p:txBody>
      </p:sp>
      <p:graphicFrame>
        <p:nvGraphicFramePr>
          <p:cNvPr id="532" name="Table 526">
            <a:extLst>
              <a:ext uri="{FF2B5EF4-FFF2-40B4-BE49-F238E27FC236}">
                <a16:creationId xmlns:a16="http://schemas.microsoft.com/office/drawing/2014/main" id="{D8343F4D-8B28-46AB-91B8-CE0B7F8AD754}"/>
              </a:ext>
            </a:extLst>
          </p:cNvPr>
          <p:cNvGraphicFramePr>
            <a:graphicFrameLocks noGrp="1"/>
          </p:cNvGraphicFramePr>
          <p:nvPr/>
        </p:nvGraphicFramePr>
        <p:xfrm>
          <a:off x="1224443" y="1384141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3" name="Rectangle: Rounded Corners 532">
            <a:extLst>
              <a:ext uri="{FF2B5EF4-FFF2-40B4-BE49-F238E27FC236}">
                <a16:creationId xmlns:a16="http://schemas.microsoft.com/office/drawing/2014/main" id="{C7332ED9-D87D-4C94-BE3D-A80A2F26E6FA}"/>
              </a:ext>
            </a:extLst>
          </p:cNvPr>
          <p:cNvSpPr/>
          <p:nvPr/>
        </p:nvSpPr>
        <p:spPr>
          <a:xfrm>
            <a:off x="22439927" y="1386053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Friday</a:t>
            </a:r>
          </a:p>
        </p:txBody>
      </p:sp>
      <p:graphicFrame>
        <p:nvGraphicFramePr>
          <p:cNvPr id="534" name="Table 526">
            <a:extLst>
              <a:ext uri="{FF2B5EF4-FFF2-40B4-BE49-F238E27FC236}">
                <a16:creationId xmlns:a16="http://schemas.microsoft.com/office/drawing/2014/main" id="{A4651587-3301-4BE4-B08A-A93921872368}"/>
              </a:ext>
            </a:extLst>
          </p:cNvPr>
          <p:cNvGraphicFramePr>
            <a:graphicFrameLocks noGrp="1"/>
          </p:cNvGraphicFramePr>
          <p:nvPr/>
        </p:nvGraphicFramePr>
        <p:xfrm>
          <a:off x="14066931" y="2106125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5" name="Rectangle: Rounded Corners 534">
            <a:extLst>
              <a:ext uri="{FF2B5EF4-FFF2-40B4-BE49-F238E27FC236}">
                <a16:creationId xmlns:a16="http://schemas.microsoft.com/office/drawing/2014/main" id="{D18545CF-A784-48FF-941B-96749C04EBED}"/>
              </a:ext>
            </a:extLst>
          </p:cNvPr>
          <p:cNvSpPr/>
          <p:nvPr/>
        </p:nvSpPr>
        <p:spPr>
          <a:xfrm>
            <a:off x="22408010" y="533292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Saturday</a:t>
            </a:r>
          </a:p>
        </p:txBody>
      </p:sp>
      <p:graphicFrame>
        <p:nvGraphicFramePr>
          <p:cNvPr id="536" name="Table 526">
            <a:extLst>
              <a:ext uri="{FF2B5EF4-FFF2-40B4-BE49-F238E27FC236}">
                <a16:creationId xmlns:a16="http://schemas.microsoft.com/office/drawing/2014/main" id="{5EA92FD2-DA63-4D12-88F7-FD598D788CDD}"/>
              </a:ext>
            </a:extLst>
          </p:cNvPr>
          <p:cNvGraphicFramePr>
            <a:graphicFrameLocks noGrp="1"/>
          </p:cNvGraphicFramePr>
          <p:nvPr/>
        </p:nvGraphicFramePr>
        <p:xfrm>
          <a:off x="14098848" y="605299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7" name="Rectangle: Rounded Corners 536">
            <a:extLst>
              <a:ext uri="{FF2B5EF4-FFF2-40B4-BE49-F238E27FC236}">
                <a16:creationId xmlns:a16="http://schemas.microsoft.com/office/drawing/2014/main" id="{F1473FCC-D503-4775-9987-B9E2D6C190C0}"/>
              </a:ext>
            </a:extLst>
          </p:cNvPr>
          <p:cNvSpPr/>
          <p:nvPr/>
        </p:nvSpPr>
        <p:spPr>
          <a:xfrm>
            <a:off x="22439927" y="9263228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Sunday</a:t>
            </a:r>
          </a:p>
        </p:txBody>
      </p:sp>
      <p:graphicFrame>
        <p:nvGraphicFramePr>
          <p:cNvPr id="538" name="Table 526">
            <a:extLst>
              <a:ext uri="{FF2B5EF4-FFF2-40B4-BE49-F238E27FC236}">
                <a16:creationId xmlns:a16="http://schemas.microsoft.com/office/drawing/2014/main" id="{6C0EFDD8-6F57-4D70-A037-BAC961600F78}"/>
              </a:ext>
            </a:extLst>
          </p:cNvPr>
          <p:cNvGraphicFramePr>
            <a:graphicFrameLocks noGrp="1"/>
          </p:cNvGraphicFramePr>
          <p:nvPr/>
        </p:nvGraphicFramePr>
        <p:xfrm>
          <a:off x="14066931" y="9983300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grpSp>
        <p:nvGrpSpPr>
          <p:cNvPr id="16" name="Group 15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25459160" y="1068614"/>
            <a:ext cx="1144165" cy="16347327"/>
            <a:chOff x="25152525" y="1026274"/>
            <a:chExt cx="1144165" cy="16347327"/>
          </a:xfrm>
        </p:grpSpPr>
        <p:sp>
          <p:nvSpPr>
            <p:cNvPr id="17" name="Rectangle: Rounded Corners 16">
              <a:hlinkClick r:id="rId2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163660" y="1026274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18" name="Rectangle: Rounded Corners 17">
              <a:hlinkClick r:id="rId3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163660" y="243648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19" name="Rectangle: Rounded Corners 18">
              <a:hlinkClick r:id="rId4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 userDrawn="1"/>
          </p:nvSpPr>
          <p:spPr>
            <a:xfrm>
              <a:off x="25163660" y="380617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0" name="Rectangle: Rounded Corners 19">
              <a:hlinkClick r:id="rId5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1" name="Rectangle: Rounded Corners 20">
              <a:hlinkClick r:id="rId6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2" name="Rectangle: Rounded Corners 21">
              <a:hlinkClick r:id="rId7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3" name="Rectangle: Rounded Corners 22">
              <a:hlinkClick r:id="rId8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4" name="Rectangle: Rounded Corners 23">
              <a:hlinkClick r:id="rId9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5" name="Rectangle: Rounded Corners 24">
              <a:hlinkClick r:id="rId10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6" name="Rectangle: Rounded Corners 25">
              <a:hlinkClick r:id="rId11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7" name="Rectangle: Rounded Corners 26">
              <a:hlinkClick r:id="rId12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8" name="Rectangle: Rounded Corners 27">
              <a:hlinkClick r:id="rId13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366003" y="1168819"/>
            <a:ext cx="25887144" cy="16157070"/>
            <a:chOff x="409546" y="1216531"/>
            <a:chExt cx="25887144" cy="16157070"/>
          </a:xfrm>
        </p:grpSpPr>
        <p:sp>
          <p:nvSpPr>
            <p:cNvPr id="30" name="Rectangle: Rounded Corners 16">
              <a:hlinkClick r:id="rId2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409546" y="1216531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1" name="Rectangle: Rounded Corners 17">
              <a:hlinkClick r:id="rId3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409546" y="2586221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2" name="Rectangle: Rounded Corners 18">
              <a:hlinkClick r:id="rId4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409546" y="3955912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3" name="Rectangle: Rounded Corners 19">
              <a:hlinkClick r:id="rId5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409546" y="5315702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4" name="Rectangle: Rounded Corners 20">
              <a:hlinkClick r:id="rId6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409546" y="6695292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5" name="Rectangle: Rounded Corners 21">
              <a:hlinkClick r:id="rId7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409546" y="8074882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6" name="Rectangle: Rounded Corners 22">
              <a:hlinkClick r:id="rId8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409546" y="940716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7" name="Rectangle: Rounded Corners 23">
              <a:hlinkClick r:id="rId9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409546" y="1078108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8" name="Rectangle: Rounded Corners 24">
              <a:hlinkClick r:id="rId10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9" name="Rectangle: Rounded Corners 25">
              <a:hlinkClick r:id="rId11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0" name="Rectangle: Rounded Corners 26">
              <a:hlinkClick r:id="rId12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1" name="Rectangle: Rounded Corners 27">
              <a:hlinkClick r:id="rId13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sp>
        <p:nvSpPr>
          <p:cNvPr id="42" name="Rectangle: Top Corners Rounded 61">
            <a:hlinkClick r:id="rId14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447800" y="2667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02995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ageCurlDouble"/>
      </p:transition>
    </mc:Choice>
    <mc:Fallback xmlns="">
      <p:transition spd="slow" advClick="0">
        <p:fade/>
      </p:transition>
    </mc:Fallback>
  </mc:AlternateContent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949DCA2-CEE6-4282-9BD3-4994DF6AB768}"/>
              </a:ext>
            </a:extLst>
          </p:cNvPr>
          <p:cNvSpPr txBox="1"/>
          <p:nvPr/>
        </p:nvSpPr>
        <p:spPr>
          <a:xfrm>
            <a:off x="1010447" y="3519291"/>
            <a:ext cx="11668848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9900" dirty="0"/>
              <a:t>September</a:t>
            </a:r>
          </a:p>
        </p:txBody>
      </p:sp>
      <p:sp>
        <p:nvSpPr>
          <p:cNvPr id="10" name="Rectangle: Rounded Corners 9">
            <a:hlinkClick r:id="" action="ppaction://noaction"/>
            <a:extLst>
              <a:ext uri="{FF2B5EF4-FFF2-40B4-BE49-F238E27FC236}">
                <a16:creationId xmlns:a16="http://schemas.microsoft.com/office/drawing/2014/main" id="{446C6CE9-07F3-4FF5-93FF-C749C9E8A595}"/>
              </a:ext>
            </a:extLst>
          </p:cNvPr>
          <p:cNvSpPr/>
          <p:nvPr/>
        </p:nvSpPr>
        <p:spPr>
          <a:xfrm>
            <a:off x="25698450" y="10686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hlinkClick r:id="" action="ppaction://noaction"/>
            <a:extLst>
              <a:ext uri="{FF2B5EF4-FFF2-40B4-BE49-F238E27FC236}">
                <a16:creationId xmlns:a16="http://schemas.microsoft.com/office/drawing/2014/main" id="{8255F68B-2F1A-4CD9-A876-123357C575D6}"/>
              </a:ext>
            </a:extLst>
          </p:cNvPr>
          <p:cNvSpPr/>
          <p:nvPr/>
        </p:nvSpPr>
        <p:spPr>
          <a:xfrm>
            <a:off x="25698450" y="243408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hlinkClick r:id="" action="ppaction://noaction"/>
            <a:extLst>
              <a:ext uri="{FF2B5EF4-FFF2-40B4-BE49-F238E27FC236}">
                <a16:creationId xmlns:a16="http://schemas.microsoft.com/office/drawing/2014/main" id="{F7790886-A193-4B09-A3A6-0132E7DA88A9}"/>
              </a:ext>
            </a:extLst>
          </p:cNvPr>
          <p:cNvSpPr/>
          <p:nvPr/>
        </p:nvSpPr>
        <p:spPr>
          <a:xfrm>
            <a:off x="25698450" y="379955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hlinkClick r:id="" action="ppaction://noaction"/>
            <a:extLst>
              <a:ext uri="{FF2B5EF4-FFF2-40B4-BE49-F238E27FC236}">
                <a16:creationId xmlns:a16="http://schemas.microsoft.com/office/drawing/2014/main" id="{5AF01227-4BF8-4787-B84A-203E86E662C5}"/>
              </a:ext>
            </a:extLst>
          </p:cNvPr>
          <p:cNvSpPr/>
          <p:nvPr/>
        </p:nvSpPr>
        <p:spPr>
          <a:xfrm>
            <a:off x="25698450" y="516502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hlinkClick r:id="" action="ppaction://noaction"/>
            <a:extLst>
              <a:ext uri="{FF2B5EF4-FFF2-40B4-BE49-F238E27FC236}">
                <a16:creationId xmlns:a16="http://schemas.microsoft.com/office/drawing/2014/main" id="{7BFE6CA8-572E-4F3E-9539-BBE1CE79CCF5}"/>
              </a:ext>
            </a:extLst>
          </p:cNvPr>
          <p:cNvSpPr/>
          <p:nvPr/>
        </p:nvSpPr>
        <p:spPr>
          <a:xfrm>
            <a:off x="25698450" y="653049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hlinkClick r:id="" action="ppaction://noaction"/>
            <a:extLst>
              <a:ext uri="{FF2B5EF4-FFF2-40B4-BE49-F238E27FC236}">
                <a16:creationId xmlns:a16="http://schemas.microsoft.com/office/drawing/2014/main" id="{1BFD18DA-2C6D-4619-8ED1-4C04808E9755}"/>
              </a:ext>
            </a:extLst>
          </p:cNvPr>
          <p:cNvSpPr/>
          <p:nvPr/>
        </p:nvSpPr>
        <p:spPr>
          <a:xfrm>
            <a:off x="25698450" y="789596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hlinkClick r:id="" action="ppaction://noaction"/>
            <a:extLst>
              <a:ext uri="{FF2B5EF4-FFF2-40B4-BE49-F238E27FC236}">
                <a16:creationId xmlns:a16="http://schemas.microsoft.com/office/drawing/2014/main" id="{D45A448A-6A4F-40F2-8A70-2EAD84357E48}"/>
              </a:ext>
            </a:extLst>
          </p:cNvPr>
          <p:cNvSpPr/>
          <p:nvPr/>
        </p:nvSpPr>
        <p:spPr>
          <a:xfrm>
            <a:off x="25698450" y="926143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hlinkClick r:id="" action="ppaction://noaction"/>
            <a:extLst>
              <a:ext uri="{FF2B5EF4-FFF2-40B4-BE49-F238E27FC236}">
                <a16:creationId xmlns:a16="http://schemas.microsoft.com/office/drawing/2014/main" id="{2BE8278F-BB92-41BF-9083-BD8B17BD9AC2}"/>
              </a:ext>
            </a:extLst>
          </p:cNvPr>
          <p:cNvSpPr/>
          <p:nvPr/>
        </p:nvSpPr>
        <p:spPr>
          <a:xfrm>
            <a:off x="25698450" y="1062690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hlinkClick r:id="" action="ppaction://noaction"/>
            <a:extLst>
              <a:ext uri="{FF2B5EF4-FFF2-40B4-BE49-F238E27FC236}">
                <a16:creationId xmlns:a16="http://schemas.microsoft.com/office/drawing/2014/main" id="{5CB04BD4-E02D-4798-A26C-BEC145AB49DB}"/>
              </a:ext>
            </a:extLst>
          </p:cNvPr>
          <p:cNvSpPr/>
          <p:nvPr/>
        </p:nvSpPr>
        <p:spPr>
          <a:xfrm>
            <a:off x="25698450" y="1199237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hlinkClick r:id="" action="ppaction://noaction"/>
            <a:extLst>
              <a:ext uri="{FF2B5EF4-FFF2-40B4-BE49-F238E27FC236}">
                <a16:creationId xmlns:a16="http://schemas.microsoft.com/office/drawing/2014/main" id="{960EAC65-8800-4CAD-9FE7-2E32EA1A6592}"/>
              </a:ext>
            </a:extLst>
          </p:cNvPr>
          <p:cNvSpPr/>
          <p:nvPr/>
        </p:nvSpPr>
        <p:spPr>
          <a:xfrm>
            <a:off x="25698450" y="1335784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hlinkClick r:id="" action="ppaction://noaction"/>
            <a:extLst>
              <a:ext uri="{FF2B5EF4-FFF2-40B4-BE49-F238E27FC236}">
                <a16:creationId xmlns:a16="http://schemas.microsoft.com/office/drawing/2014/main" id="{DFA1BB0B-267B-4951-8EA3-AF3B56A46A59}"/>
              </a:ext>
            </a:extLst>
          </p:cNvPr>
          <p:cNvSpPr/>
          <p:nvPr/>
        </p:nvSpPr>
        <p:spPr>
          <a:xfrm>
            <a:off x="25698450" y="147233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hlinkClick r:id="" action="ppaction://noaction"/>
            <a:extLst>
              <a:ext uri="{FF2B5EF4-FFF2-40B4-BE49-F238E27FC236}">
                <a16:creationId xmlns:a16="http://schemas.microsoft.com/office/drawing/2014/main" id="{275EA8BE-60B0-4FF0-BA96-129F69F22E06}"/>
              </a:ext>
            </a:extLst>
          </p:cNvPr>
          <p:cNvSpPr/>
          <p:nvPr/>
        </p:nvSpPr>
        <p:spPr>
          <a:xfrm>
            <a:off x="25698450" y="16088788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22D3A13-EEE1-4B15-9C0B-5DC1A3E619F0}"/>
              </a:ext>
            </a:extLst>
          </p:cNvPr>
          <p:cNvSpPr/>
          <p:nvPr/>
        </p:nvSpPr>
        <p:spPr>
          <a:xfrm>
            <a:off x="24238858" y="16270514"/>
            <a:ext cx="1248228" cy="12748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 59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8F9B818D-929E-4ECD-A2BA-1263EA0889E7}"/>
              </a:ext>
            </a:extLst>
          </p:cNvPr>
          <p:cNvSpPr/>
          <p:nvPr/>
        </p:nvSpPr>
        <p:spPr>
          <a:xfrm>
            <a:off x="1116239" y="16270514"/>
            <a:ext cx="1248228" cy="12748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: Top Corners Rounded 61">
            <a:hlinkClick r:id="rId2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447800" y="2667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" name="Table 3">
            <a:extLst>
              <a:ext uri="{FF2B5EF4-FFF2-40B4-BE49-F238E27FC236}">
                <a16:creationId xmlns:a16="http://schemas.microsoft.com/office/drawing/2014/main" id="{73F15DFB-614C-46AD-B02A-3BFBB6921647}"/>
              </a:ext>
            </a:extLst>
          </p:cNvPr>
          <p:cNvGraphicFramePr>
            <a:graphicFrameLocks noGrp="1"/>
          </p:cNvGraphicFramePr>
          <p:nvPr/>
        </p:nvGraphicFramePr>
        <p:xfrm>
          <a:off x="14729253" y="3355718"/>
          <a:ext cx="10058402" cy="127599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47447">
                  <a:extLst>
                    <a:ext uri="{9D8B030D-6E8A-4147-A177-3AD203B41FA5}">
                      <a16:colId xmlns:a16="http://schemas.microsoft.com/office/drawing/2014/main" val="3293285491"/>
                    </a:ext>
                  </a:extLst>
                </a:gridCol>
                <a:gridCol w="528489">
                  <a:extLst>
                    <a:ext uri="{9D8B030D-6E8A-4147-A177-3AD203B41FA5}">
                      <a16:colId xmlns:a16="http://schemas.microsoft.com/office/drawing/2014/main" val="858216296"/>
                    </a:ext>
                  </a:extLst>
                </a:gridCol>
                <a:gridCol w="7982466">
                  <a:extLst>
                    <a:ext uri="{9D8B030D-6E8A-4147-A177-3AD203B41FA5}">
                      <a16:colId xmlns:a16="http://schemas.microsoft.com/office/drawing/2014/main" val="2773723347"/>
                    </a:ext>
                  </a:extLst>
                </a:gridCol>
              </a:tblGrid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10950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4194046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0321369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0016852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833699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7389317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85456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9126564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5621459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1653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009620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354245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112960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7287625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537558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5669178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id="{8136963B-F885-4109-9D76-464C6F136F62}"/>
              </a:ext>
            </a:extLst>
          </p:cNvPr>
          <p:cNvSpPr txBox="1"/>
          <p:nvPr/>
        </p:nvSpPr>
        <p:spPr>
          <a:xfrm>
            <a:off x="14729253" y="2172383"/>
            <a:ext cx="100584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Goals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BBF48CA-B038-4D81-8D54-798C28C0C5B0}"/>
              </a:ext>
            </a:extLst>
          </p:cNvPr>
          <p:cNvSpPr txBox="1"/>
          <p:nvPr/>
        </p:nvSpPr>
        <p:spPr>
          <a:xfrm>
            <a:off x="1815670" y="10376168"/>
            <a:ext cx="100584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Week Ending _____________________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7F593EA-88D4-4C83-AE3A-D34D14D87FC8}"/>
              </a:ext>
            </a:extLst>
          </p:cNvPr>
          <p:cNvSpPr txBox="1"/>
          <p:nvPr/>
        </p:nvSpPr>
        <p:spPr>
          <a:xfrm>
            <a:off x="1815670" y="8108262"/>
            <a:ext cx="100584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Week Ending _____________________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33B7993-196D-47ED-B57E-9F50821AC9AD}"/>
              </a:ext>
            </a:extLst>
          </p:cNvPr>
          <p:cNvSpPr txBox="1"/>
          <p:nvPr/>
        </p:nvSpPr>
        <p:spPr>
          <a:xfrm>
            <a:off x="1815670" y="9242215"/>
            <a:ext cx="100584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Week Ending _____________________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642731E-9EF2-4CBC-A1F1-9611898E8FDE}"/>
              </a:ext>
            </a:extLst>
          </p:cNvPr>
          <p:cNvSpPr txBox="1"/>
          <p:nvPr/>
        </p:nvSpPr>
        <p:spPr>
          <a:xfrm>
            <a:off x="1815670" y="6974309"/>
            <a:ext cx="100584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Week Ending _____________________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BA2CA0E-577E-458F-9882-D9E1C81C8953}"/>
              </a:ext>
            </a:extLst>
          </p:cNvPr>
          <p:cNvSpPr txBox="1"/>
          <p:nvPr/>
        </p:nvSpPr>
        <p:spPr>
          <a:xfrm>
            <a:off x="1815670" y="11510121"/>
            <a:ext cx="100584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/>
              <a:t>Week Ending _____________________</a:t>
            </a:r>
          </a:p>
        </p:txBody>
      </p:sp>
      <p:sp>
        <p:nvSpPr>
          <p:cNvPr id="35" name="Rectangle 34">
            <a:hlinkClick r:id="rId3" action="ppaction://hlinksldjump"/>
            <a:extLst>
              <a:ext uri="{FF2B5EF4-FFF2-40B4-BE49-F238E27FC236}">
                <a16:creationId xmlns:a16="http://schemas.microsoft.com/office/drawing/2014/main" id="{6BB5930F-DEDD-4695-B13E-A583BDFA8E54}"/>
              </a:ext>
            </a:extLst>
          </p:cNvPr>
          <p:cNvSpPr/>
          <p:nvPr/>
        </p:nvSpPr>
        <p:spPr>
          <a:xfrm>
            <a:off x="1447800" y="8105929"/>
            <a:ext cx="10671043" cy="959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36" name="Rectangle 35">
            <a:hlinkClick r:id="rId4" action="ppaction://hlinksldjump"/>
            <a:extLst>
              <a:ext uri="{FF2B5EF4-FFF2-40B4-BE49-F238E27FC236}">
                <a16:creationId xmlns:a16="http://schemas.microsoft.com/office/drawing/2014/main" id="{81D3C72D-5143-4A3C-9BE9-04627DD28EFC}"/>
              </a:ext>
            </a:extLst>
          </p:cNvPr>
          <p:cNvSpPr/>
          <p:nvPr/>
        </p:nvSpPr>
        <p:spPr>
          <a:xfrm>
            <a:off x="1447800" y="6974309"/>
            <a:ext cx="10671043" cy="98339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38" name="Rectangle 37">
            <a:hlinkClick r:id="rId5" action="ppaction://hlinksldjump"/>
            <a:extLst>
              <a:ext uri="{FF2B5EF4-FFF2-40B4-BE49-F238E27FC236}">
                <a16:creationId xmlns:a16="http://schemas.microsoft.com/office/drawing/2014/main" id="{28A20162-4F6F-49A9-BC30-D357994AB508}"/>
              </a:ext>
            </a:extLst>
          </p:cNvPr>
          <p:cNvSpPr/>
          <p:nvPr/>
        </p:nvSpPr>
        <p:spPr>
          <a:xfrm>
            <a:off x="1447800" y="9292284"/>
            <a:ext cx="10671043" cy="959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39" name="Rectangle 38">
            <a:hlinkClick r:id="rId6" action="ppaction://hlinksldjump"/>
            <a:extLst>
              <a:ext uri="{FF2B5EF4-FFF2-40B4-BE49-F238E27FC236}">
                <a16:creationId xmlns:a16="http://schemas.microsoft.com/office/drawing/2014/main" id="{63083591-8B9E-46A0-98E4-7075051DDB08}"/>
              </a:ext>
            </a:extLst>
          </p:cNvPr>
          <p:cNvSpPr/>
          <p:nvPr/>
        </p:nvSpPr>
        <p:spPr>
          <a:xfrm>
            <a:off x="1447800" y="11582962"/>
            <a:ext cx="10671043" cy="959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40" name="Rectangle 39">
            <a:hlinkClick r:id="rId7" action="ppaction://hlinksldjump"/>
            <a:extLst>
              <a:ext uri="{FF2B5EF4-FFF2-40B4-BE49-F238E27FC236}">
                <a16:creationId xmlns:a16="http://schemas.microsoft.com/office/drawing/2014/main" id="{7DE5849A-B7D8-4732-92A0-EA0BAD5E446F}"/>
              </a:ext>
            </a:extLst>
          </p:cNvPr>
          <p:cNvSpPr/>
          <p:nvPr/>
        </p:nvSpPr>
        <p:spPr>
          <a:xfrm>
            <a:off x="1447800" y="10430032"/>
            <a:ext cx="10664398" cy="959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25459160" y="1068614"/>
            <a:ext cx="1144165" cy="16347327"/>
            <a:chOff x="25152525" y="1026274"/>
            <a:chExt cx="1144165" cy="16347327"/>
          </a:xfrm>
        </p:grpSpPr>
        <p:sp>
          <p:nvSpPr>
            <p:cNvPr id="33" name="Rectangle: Rounded Corners 16">
              <a:hlinkClick r:id="rId8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163660" y="1026274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4" name="Rectangle: Rounded Corners 17">
              <a:hlinkClick r:id="rId9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163660" y="243648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7" name="Rectangle: Rounded Corners 18">
              <a:hlinkClick r:id="rId10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 userDrawn="1"/>
          </p:nvSpPr>
          <p:spPr>
            <a:xfrm>
              <a:off x="25163660" y="380617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1" name="Rectangle: Rounded Corners 19">
              <a:hlinkClick r:id="rId11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2" name="Rectangle: Rounded Corners 20">
              <a:hlinkClick r:id="rId12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3" name="Rectangle: Rounded Corners 21">
              <a:hlinkClick r:id="rId13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4" name="Rectangle: Rounded Corners 22">
              <a:hlinkClick r:id="rId14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5" name="Rectangle: Rounded Corners 23">
              <a:hlinkClick r:id="rId15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6" name="Rectangle: Rounded Corners 24">
              <a:hlinkClick r:id="rId16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7" name="Rectangle: Rounded Corners 25">
              <a:hlinkClick r:id="rId17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8" name="Rectangle: Rounded Corners 26">
              <a:hlinkClick r:id="rId18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9" name="Rectangle: Rounded Corners 27">
              <a:hlinkClick r:id="rId19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344232" y="1142820"/>
            <a:ext cx="26039544" cy="16226611"/>
            <a:chOff x="257146" y="1146990"/>
            <a:chExt cx="26039544" cy="16226611"/>
          </a:xfrm>
        </p:grpSpPr>
        <p:sp>
          <p:nvSpPr>
            <p:cNvPr id="51" name="Rectangle: Rounded Corners 16">
              <a:hlinkClick r:id="rId8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7146" y="114699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2" name="Rectangle: Rounded Corners 17">
              <a:hlinkClick r:id="rId9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7146" y="251668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3" name="Rectangle: Rounded Corners 18">
              <a:hlinkClick r:id="rId10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257146" y="3886371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4" name="Rectangle: Rounded Corners 19">
              <a:hlinkClick r:id="rId11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7146" y="5246161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5" name="Rectangle: Rounded Corners 20">
              <a:hlinkClick r:id="rId12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7146" y="6625751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6" name="Rectangle: Rounded Corners 21">
              <a:hlinkClick r:id="rId13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7146" y="8005341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7" name="Rectangle: Rounded Corners 22">
              <a:hlinkClick r:id="rId14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7146" y="9337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9" name="Rectangle: Rounded Corners 23">
              <a:hlinkClick r:id="rId15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7146" y="10711546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1" name="Rectangle: Rounded Corners 24">
              <a:hlinkClick r:id="rId16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7146" y="12085465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3" name="Rectangle: Rounded Corners 25">
              <a:hlinkClick r:id="rId17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4" name="Rectangle: Rounded Corners 26">
              <a:hlinkClick r:id="rId18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5" name="Rectangle: Rounded Corners 27">
              <a:hlinkClick r:id="rId19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sp>
        <p:nvSpPr>
          <p:cNvPr id="66" name="Rectangle: Top Corners Rounded 61">
            <a:hlinkClick r:id="rId2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600200" y="4191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7" name="Group 66"/>
          <p:cNvGrpSpPr/>
          <p:nvPr/>
        </p:nvGrpSpPr>
        <p:grpSpPr>
          <a:xfrm>
            <a:off x="1793898" y="6974309"/>
            <a:ext cx="10101948" cy="5595861"/>
            <a:chOff x="1793898" y="6974309"/>
            <a:chExt cx="10101948" cy="5595861"/>
          </a:xfrm>
        </p:grpSpPr>
        <p:sp>
          <p:nvSpPr>
            <p:cNvPr id="68" name="Rounded Rectangle 67">
              <a:hlinkClick r:id="rId20" action="ppaction://hlinksldjump"/>
            </p:cNvPr>
            <p:cNvSpPr/>
            <p:nvPr/>
          </p:nvSpPr>
          <p:spPr>
            <a:xfrm>
              <a:off x="1815669" y="6974309"/>
              <a:ext cx="10058403" cy="980313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Rounded Rectangle 68">
              <a:hlinkClick r:id="rId21" action="ppaction://hlinksldjump"/>
            </p:cNvPr>
            <p:cNvSpPr/>
            <p:nvPr/>
          </p:nvSpPr>
          <p:spPr>
            <a:xfrm>
              <a:off x="1815671" y="8106429"/>
              <a:ext cx="10058403" cy="980313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Rounded Rectangle 69">
              <a:hlinkClick r:id="rId22" action="ppaction://hlinksldjump"/>
            </p:cNvPr>
            <p:cNvSpPr/>
            <p:nvPr/>
          </p:nvSpPr>
          <p:spPr>
            <a:xfrm>
              <a:off x="1815672" y="9325622"/>
              <a:ext cx="10058403" cy="980313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1" name="Rounded Rectangle 70">
              <a:hlinkClick r:id="rId23" action="ppaction://hlinksldjump"/>
            </p:cNvPr>
            <p:cNvSpPr/>
            <p:nvPr/>
          </p:nvSpPr>
          <p:spPr>
            <a:xfrm>
              <a:off x="1793898" y="10392416"/>
              <a:ext cx="10058403" cy="980313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Rounded Rectangle 71">
              <a:hlinkClick r:id="rId24" action="ppaction://hlinksldjump"/>
            </p:cNvPr>
            <p:cNvSpPr/>
            <p:nvPr/>
          </p:nvSpPr>
          <p:spPr>
            <a:xfrm>
              <a:off x="1837443" y="11589857"/>
              <a:ext cx="10058403" cy="980313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3001636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Rounded Corners 9">
            <a:hlinkClick r:id="" action="ppaction://noaction"/>
            <a:extLst>
              <a:ext uri="{FF2B5EF4-FFF2-40B4-BE49-F238E27FC236}">
                <a16:creationId xmlns:a16="http://schemas.microsoft.com/office/drawing/2014/main" id="{446C6CE9-07F3-4FF5-93FF-C749C9E8A595}"/>
              </a:ext>
            </a:extLst>
          </p:cNvPr>
          <p:cNvSpPr/>
          <p:nvPr/>
        </p:nvSpPr>
        <p:spPr>
          <a:xfrm>
            <a:off x="25698450" y="10686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hlinkClick r:id="" action="ppaction://noaction"/>
            <a:extLst>
              <a:ext uri="{FF2B5EF4-FFF2-40B4-BE49-F238E27FC236}">
                <a16:creationId xmlns:a16="http://schemas.microsoft.com/office/drawing/2014/main" id="{8255F68B-2F1A-4CD9-A876-123357C575D6}"/>
              </a:ext>
            </a:extLst>
          </p:cNvPr>
          <p:cNvSpPr/>
          <p:nvPr/>
        </p:nvSpPr>
        <p:spPr>
          <a:xfrm>
            <a:off x="25698450" y="243408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hlinkClick r:id="" action="ppaction://noaction"/>
            <a:extLst>
              <a:ext uri="{FF2B5EF4-FFF2-40B4-BE49-F238E27FC236}">
                <a16:creationId xmlns:a16="http://schemas.microsoft.com/office/drawing/2014/main" id="{F7790886-A193-4B09-A3A6-0132E7DA88A9}"/>
              </a:ext>
            </a:extLst>
          </p:cNvPr>
          <p:cNvSpPr/>
          <p:nvPr/>
        </p:nvSpPr>
        <p:spPr>
          <a:xfrm>
            <a:off x="25698450" y="379955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hlinkClick r:id="" action="ppaction://noaction"/>
            <a:extLst>
              <a:ext uri="{FF2B5EF4-FFF2-40B4-BE49-F238E27FC236}">
                <a16:creationId xmlns:a16="http://schemas.microsoft.com/office/drawing/2014/main" id="{5AF01227-4BF8-4787-B84A-203E86E662C5}"/>
              </a:ext>
            </a:extLst>
          </p:cNvPr>
          <p:cNvSpPr/>
          <p:nvPr/>
        </p:nvSpPr>
        <p:spPr>
          <a:xfrm>
            <a:off x="25698450" y="516502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hlinkClick r:id="" action="ppaction://noaction"/>
            <a:extLst>
              <a:ext uri="{FF2B5EF4-FFF2-40B4-BE49-F238E27FC236}">
                <a16:creationId xmlns:a16="http://schemas.microsoft.com/office/drawing/2014/main" id="{7BFE6CA8-572E-4F3E-9539-BBE1CE79CCF5}"/>
              </a:ext>
            </a:extLst>
          </p:cNvPr>
          <p:cNvSpPr/>
          <p:nvPr/>
        </p:nvSpPr>
        <p:spPr>
          <a:xfrm>
            <a:off x="25698450" y="653049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hlinkClick r:id="" action="ppaction://noaction"/>
            <a:extLst>
              <a:ext uri="{FF2B5EF4-FFF2-40B4-BE49-F238E27FC236}">
                <a16:creationId xmlns:a16="http://schemas.microsoft.com/office/drawing/2014/main" id="{1BFD18DA-2C6D-4619-8ED1-4C04808E9755}"/>
              </a:ext>
            </a:extLst>
          </p:cNvPr>
          <p:cNvSpPr/>
          <p:nvPr/>
        </p:nvSpPr>
        <p:spPr>
          <a:xfrm>
            <a:off x="25698450" y="789596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hlinkClick r:id="" action="ppaction://noaction"/>
            <a:extLst>
              <a:ext uri="{FF2B5EF4-FFF2-40B4-BE49-F238E27FC236}">
                <a16:creationId xmlns:a16="http://schemas.microsoft.com/office/drawing/2014/main" id="{D45A448A-6A4F-40F2-8A70-2EAD84357E48}"/>
              </a:ext>
            </a:extLst>
          </p:cNvPr>
          <p:cNvSpPr/>
          <p:nvPr/>
        </p:nvSpPr>
        <p:spPr>
          <a:xfrm>
            <a:off x="25698450" y="926143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hlinkClick r:id="" action="ppaction://noaction"/>
            <a:extLst>
              <a:ext uri="{FF2B5EF4-FFF2-40B4-BE49-F238E27FC236}">
                <a16:creationId xmlns:a16="http://schemas.microsoft.com/office/drawing/2014/main" id="{2BE8278F-BB92-41BF-9083-BD8B17BD9AC2}"/>
              </a:ext>
            </a:extLst>
          </p:cNvPr>
          <p:cNvSpPr/>
          <p:nvPr/>
        </p:nvSpPr>
        <p:spPr>
          <a:xfrm>
            <a:off x="25698450" y="1062690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hlinkClick r:id="" action="ppaction://noaction"/>
            <a:extLst>
              <a:ext uri="{FF2B5EF4-FFF2-40B4-BE49-F238E27FC236}">
                <a16:creationId xmlns:a16="http://schemas.microsoft.com/office/drawing/2014/main" id="{5CB04BD4-E02D-4798-A26C-BEC145AB49DB}"/>
              </a:ext>
            </a:extLst>
          </p:cNvPr>
          <p:cNvSpPr/>
          <p:nvPr/>
        </p:nvSpPr>
        <p:spPr>
          <a:xfrm>
            <a:off x="25698450" y="1199237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hlinkClick r:id="" action="ppaction://noaction"/>
            <a:extLst>
              <a:ext uri="{FF2B5EF4-FFF2-40B4-BE49-F238E27FC236}">
                <a16:creationId xmlns:a16="http://schemas.microsoft.com/office/drawing/2014/main" id="{960EAC65-8800-4CAD-9FE7-2E32EA1A6592}"/>
              </a:ext>
            </a:extLst>
          </p:cNvPr>
          <p:cNvSpPr/>
          <p:nvPr/>
        </p:nvSpPr>
        <p:spPr>
          <a:xfrm>
            <a:off x="25698450" y="1335784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hlinkClick r:id="" action="ppaction://noaction"/>
            <a:extLst>
              <a:ext uri="{FF2B5EF4-FFF2-40B4-BE49-F238E27FC236}">
                <a16:creationId xmlns:a16="http://schemas.microsoft.com/office/drawing/2014/main" id="{DFA1BB0B-267B-4951-8EA3-AF3B56A46A59}"/>
              </a:ext>
            </a:extLst>
          </p:cNvPr>
          <p:cNvSpPr/>
          <p:nvPr/>
        </p:nvSpPr>
        <p:spPr>
          <a:xfrm>
            <a:off x="25698450" y="147233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hlinkClick r:id="" action="ppaction://noaction"/>
            <a:extLst>
              <a:ext uri="{FF2B5EF4-FFF2-40B4-BE49-F238E27FC236}">
                <a16:creationId xmlns:a16="http://schemas.microsoft.com/office/drawing/2014/main" id="{275EA8BE-60B0-4FF0-BA96-129F69F22E06}"/>
              </a:ext>
            </a:extLst>
          </p:cNvPr>
          <p:cNvSpPr/>
          <p:nvPr/>
        </p:nvSpPr>
        <p:spPr>
          <a:xfrm>
            <a:off x="25698450" y="16088788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22D3A13-EEE1-4B15-9C0B-5DC1A3E619F0}"/>
              </a:ext>
            </a:extLst>
          </p:cNvPr>
          <p:cNvSpPr/>
          <p:nvPr/>
        </p:nvSpPr>
        <p:spPr>
          <a:xfrm>
            <a:off x="23795500" y="16088788"/>
            <a:ext cx="1691586" cy="1456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 59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8F9B818D-929E-4ECD-A2BA-1263EA0889E7}"/>
              </a:ext>
            </a:extLst>
          </p:cNvPr>
          <p:cNvSpPr/>
          <p:nvPr/>
        </p:nvSpPr>
        <p:spPr>
          <a:xfrm>
            <a:off x="1116239" y="16270514"/>
            <a:ext cx="1248228" cy="12748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: Top Corners Rounded 61">
            <a:hlinkClick r:id="rId2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447800" y="2667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bject 2">
            <a:extLst>
              <a:ext uri="{FF2B5EF4-FFF2-40B4-BE49-F238E27FC236}">
                <a16:creationId xmlns:a16="http://schemas.microsoft.com/office/drawing/2014/main" id="{A7843B35-D7B0-42AB-9877-BA97342BDBE4}"/>
              </a:ext>
            </a:extLst>
          </p:cNvPr>
          <p:cNvSpPr txBox="1"/>
          <p:nvPr/>
        </p:nvSpPr>
        <p:spPr>
          <a:xfrm>
            <a:off x="3067050" y="1349288"/>
            <a:ext cx="6426393" cy="763029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25400" algn="ctr">
              <a:spcBef>
                <a:spcPts val="190"/>
              </a:spcBef>
            </a:pPr>
            <a:r>
              <a:rPr sz="4800" b="1" spc="-10" dirty="0">
                <a:latin typeface="Calibri"/>
                <a:cs typeface="Calibri"/>
              </a:rPr>
              <a:t>Goal</a:t>
            </a:r>
            <a:r>
              <a:rPr sz="4800" b="1" spc="-70" dirty="0">
                <a:latin typeface="Calibri"/>
                <a:cs typeface="Calibri"/>
              </a:rPr>
              <a:t> </a:t>
            </a:r>
            <a:r>
              <a:rPr sz="4800" b="1" spc="-10" dirty="0">
                <a:latin typeface="Calibri"/>
                <a:cs typeface="Calibri"/>
              </a:rPr>
              <a:t>Classification</a:t>
            </a:r>
            <a:endParaRPr sz="4800" dirty="0">
              <a:latin typeface="Calibri"/>
              <a:cs typeface="Calibri"/>
            </a:endParaRPr>
          </a:p>
        </p:txBody>
      </p:sp>
      <p:graphicFrame>
        <p:nvGraphicFramePr>
          <p:cNvPr id="33" name="object 5">
            <a:extLst>
              <a:ext uri="{FF2B5EF4-FFF2-40B4-BE49-F238E27FC236}">
                <a16:creationId xmlns:a16="http://schemas.microsoft.com/office/drawing/2014/main" id="{A02703A7-9334-429C-9DFA-A74E27BB1720}"/>
              </a:ext>
            </a:extLst>
          </p:cNvPr>
          <p:cNvGraphicFramePr>
            <a:graphicFrameLocks noGrp="1"/>
          </p:cNvGraphicFramePr>
          <p:nvPr/>
        </p:nvGraphicFramePr>
        <p:xfrm>
          <a:off x="1217932" y="2386786"/>
          <a:ext cx="11329025" cy="78405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245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6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55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17101">
                <a:tc>
                  <a:txBody>
                    <a:bodyPr/>
                    <a:lstStyle/>
                    <a:p>
                      <a:pPr algn="ctr">
                        <a:lnSpc>
                          <a:spcPts val="124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1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st 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Most</a:t>
                      </a:r>
                      <a:r>
                        <a:rPr sz="2400" spc="-9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Urgent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ts val="124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2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nd</a:t>
                      </a:r>
                      <a:r>
                        <a:rPr sz="2400" spc="127" baseline="27777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Urgent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 w="6350">
                      <a:noFill/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2319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  <a:lnT>
                      <a:noFill/>
                    </a:lnT>
                    <a:lnB w="635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  <a:lnT w="6350">
                      <a:noFill/>
                      <a:prstDash val="solid"/>
                    </a:lnT>
                    <a:lnB w="635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026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140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3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rd</a:t>
                      </a:r>
                      <a:r>
                        <a:rPr sz="2400" spc="127" baseline="27777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Important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T w="6350">
                      <a:noFill/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  <a:p>
                      <a:pPr marL="635" algn="ctr">
                        <a:lnSpc>
                          <a:spcPts val="140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4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th 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Not</a:t>
                      </a:r>
                      <a:r>
                        <a:rPr sz="2400" spc="-8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Important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T w="6350">
                      <a:noFill/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1" name="object 3">
            <a:extLst>
              <a:ext uri="{FF2B5EF4-FFF2-40B4-BE49-F238E27FC236}">
                <a16:creationId xmlns:a16="http://schemas.microsoft.com/office/drawing/2014/main" id="{B3BF3BDB-0074-43B2-B87B-F25407F3CCCC}"/>
              </a:ext>
            </a:extLst>
          </p:cNvPr>
          <p:cNvSpPr/>
          <p:nvPr/>
        </p:nvSpPr>
        <p:spPr>
          <a:xfrm>
            <a:off x="1128430" y="2597186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4" name="object 6">
            <a:extLst>
              <a:ext uri="{FF2B5EF4-FFF2-40B4-BE49-F238E27FC236}">
                <a16:creationId xmlns:a16="http://schemas.microsoft.com/office/drawing/2014/main" id="{21E2FD4A-C6E7-4B43-A044-B0A09935A1AD}"/>
              </a:ext>
            </a:extLst>
          </p:cNvPr>
          <p:cNvSpPr/>
          <p:nvPr/>
        </p:nvSpPr>
        <p:spPr>
          <a:xfrm>
            <a:off x="1174149" y="10358201"/>
            <a:ext cx="5434721" cy="6123022"/>
          </a:xfrm>
          <a:custGeom>
            <a:avLst/>
            <a:gdLst/>
            <a:ahLst/>
            <a:cxnLst/>
            <a:rect l="l" t="t" r="r" b="b"/>
            <a:pathLst>
              <a:path w="2962275" h="3431540">
                <a:moveTo>
                  <a:pt x="0" y="3431159"/>
                </a:moveTo>
                <a:lnTo>
                  <a:pt x="2961766" y="3431159"/>
                </a:lnTo>
                <a:lnTo>
                  <a:pt x="2961766" y="0"/>
                </a:lnTo>
                <a:lnTo>
                  <a:pt x="0" y="0"/>
                </a:lnTo>
                <a:lnTo>
                  <a:pt x="0" y="3431159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5" name="object 7">
            <a:extLst>
              <a:ext uri="{FF2B5EF4-FFF2-40B4-BE49-F238E27FC236}">
                <a16:creationId xmlns:a16="http://schemas.microsoft.com/office/drawing/2014/main" id="{1DA04D45-AB27-4535-801A-EBB6F25212E6}"/>
              </a:ext>
            </a:extLst>
          </p:cNvPr>
          <p:cNvSpPr/>
          <p:nvPr/>
        </p:nvSpPr>
        <p:spPr>
          <a:xfrm>
            <a:off x="1259497" y="10452544"/>
            <a:ext cx="5193566" cy="342900"/>
          </a:xfrm>
          <a:custGeom>
            <a:avLst/>
            <a:gdLst/>
            <a:ahLst/>
            <a:cxnLst/>
            <a:rect l="l" t="t" r="r" b="b"/>
            <a:pathLst>
              <a:path w="2830829" h="171450">
                <a:moveTo>
                  <a:pt x="0" y="170992"/>
                </a:moveTo>
                <a:lnTo>
                  <a:pt x="2830703" y="170992"/>
                </a:lnTo>
                <a:lnTo>
                  <a:pt x="2830703" y="0"/>
                </a:lnTo>
                <a:lnTo>
                  <a:pt x="0" y="0"/>
                </a:lnTo>
                <a:lnTo>
                  <a:pt x="0" y="170992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6" name="object 8">
            <a:extLst>
              <a:ext uri="{FF2B5EF4-FFF2-40B4-BE49-F238E27FC236}">
                <a16:creationId xmlns:a16="http://schemas.microsoft.com/office/drawing/2014/main" id="{263F33B8-7CE9-4385-82D8-ADE8AFAC5EB1}"/>
              </a:ext>
            </a:extLst>
          </p:cNvPr>
          <p:cNvSpPr/>
          <p:nvPr/>
        </p:nvSpPr>
        <p:spPr>
          <a:xfrm>
            <a:off x="6820235" y="10358201"/>
            <a:ext cx="5681004" cy="6123022"/>
          </a:xfrm>
          <a:custGeom>
            <a:avLst/>
            <a:gdLst/>
            <a:ahLst/>
            <a:cxnLst/>
            <a:rect l="l" t="t" r="r" b="b"/>
            <a:pathLst>
              <a:path w="3254375" h="3431540">
                <a:moveTo>
                  <a:pt x="0" y="3431159"/>
                </a:moveTo>
                <a:lnTo>
                  <a:pt x="3254375" y="3431159"/>
                </a:lnTo>
                <a:lnTo>
                  <a:pt x="3254375" y="0"/>
                </a:lnTo>
                <a:lnTo>
                  <a:pt x="0" y="0"/>
                </a:lnTo>
                <a:lnTo>
                  <a:pt x="0" y="3431159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8" name="object 10">
            <a:extLst>
              <a:ext uri="{FF2B5EF4-FFF2-40B4-BE49-F238E27FC236}">
                <a16:creationId xmlns:a16="http://schemas.microsoft.com/office/drawing/2014/main" id="{D74C18D9-9F6D-4E04-8FC5-58A05AFB1F12}"/>
              </a:ext>
            </a:extLst>
          </p:cNvPr>
          <p:cNvSpPr/>
          <p:nvPr/>
        </p:nvSpPr>
        <p:spPr>
          <a:xfrm>
            <a:off x="1128430" y="1044045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0" name="object 12">
            <a:extLst>
              <a:ext uri="{FF2B5EF4-FFF2-40B4-BE49-F238E27FC236}">
                <a16:creationId xmlns:a16="http://schemas.microsoft.com/office/drawing/2014/main" id="{E6BF1142-E064-4903-AE86-F24DC26A8991}"/>
              </a:ext>
            </a:extLst>
          </p:cNvPr>
          <p:cNvSpPr/>
          <p:nvPr/>
        </p:nvSpPr>
        <p:spPr>
          <a:xfrm>
            <a:off x="7423822" y="1044045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3" name="object 15">
            <a:extLst>
              <a:ext uri="{FF2B5EF4-FFF2-40B4-BE49-F238E27FC236}">
                <a16:creationId xmlns:a16="http://schemas.microsoft.com/office/drawing/2014/main" id="{F77D01BA-E477-42CE-85EB-7829C8ED25B8}"/>
              </a:ext>
            </a:extLst>
          </p:cNvPr>
          <p:cNvSpPr/>
          <p:nvPr/>
        </p:nvSpPr>
        <p:spPr>
          <a:xfrm>
            <a:off x="111623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4" name="object 16">
            <a:extLst>
              <a:ext uri="{FF2B5EF4-FFF2-40B4-BE49-F238E27FC236}">
                <a16:creationId xmlns:a16="http://schemas.microsoft.com/office/drawing/2014/main" id="{AFB6542E-FD74-4A5F-95CC-78FD45BE46E8}"/>
              </a:ext>
            </a:extLst>
          </p:cNvPr>
          <p:cNvSpPr/>
          <p:nvPr/>
        </p:nvSpPr>
        <p:spPr>
          <a:xfrm>
            <a:off x="111623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7" name="object 19">
            <a:extLst>
              <a:ext uri="{FF2B5EF4-FFF2-40B4-BE49-F238E27FC236}">
                <a16:creationId xmlns:a16="http://schemas.microsoft.com/office/drawing/2014/main" id="{4854EE60-2782-4E9C-9390-D4FF5F08A77E}"/>
              </a:ext>
            </a:extLst>
          </p:cNvPr>
          <p:cNvSpPr/>
          <p:nvPr/>
        </p:nvSpPr>
        <p:spPr>
          <a:xfrm>
            <a:off x="7051964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0" name="object 22">
            <a:extLst>
              <a:ext uri="{FF2B5EF4-FFF2-40B4-BE49-F238E27FC236}">
                <a16:creationId xmlns:a16="http://schemas.microsoft.com/office/drawing/2014/main" id="{C87A5974-E205-4B03-BC37-AEF7EA800BED}"/>
              </a:ext>
            </a:extLst>
          </p:cNvPr>
          <p:cNvSpPr/>
          <p:nvPr/>
        </p:nvSpPr>
        <p:spPr>
          <a:xfrm>
            <a:off x="741162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3" name="object 25">
            <a:extLst>
              <a:ext uri="{FF2B5EF4-FFF2-40B4-BE49-F238E27FC236}">
                <a16:creationId xmlns:a16="http://schemas.microsoft.com/office/drawing/2014/main" id="{4B47CB9A-3CF7-4B6F-ABCF-C72A09243204}"/>
              </a:ext>
            </a:extLst>
          </p:cNvPr>
          <p:cNvSpPr/>
          <p:nvPr/>
        </p:nvSpPr>
        <p:spPr>
          <a:xfrm>
            <a:off x="13935620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4" name="object 26">
            <a:extLst>
              <a:ext uri="{FF2B5EF4-FFF2-40B4-BE49-F238E27FC236}">
                <a16:creationId xmlns:a16="http://schemas.microsoft.com/office/drawing/2014/main" id="{739C951D-1F43-428D-AE98-1AF368E07A68}"/>
              </a:ext>
            </a:extLst>
          </p:cNvPr>
          <p:cNvSpPr/>
          <p:nvPr/>
        </p:nvSpPr>
        <p:spPr>
          <a:xfrm>
            <a:off x="13935620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graphicFrame>
        <p:nvGraphicFramePr>
          <p:cNvPr id="221" name="Table 3">
            <a:extLst>
              <a:ext uri="{FF2B5EF4-FFF2-40B4-BE49-F238E27FC236}">
                <a16:creationId xmlns:a16="http://schemas.microsoft.com/office/drawing/2014/main" id="{D47B43EA-9621-4B23-B48A-E337E935E4F0}"/>
              </a:ext>
            </a:extLst>
          </p:cNvPr>
          <p:cNvGraphicFramePr>
            <a:graphicFrameLocks noGrp="1"/>
          </p:cNvGraphicFramePr>
          <p:nvPr/>
        </p:nvGraphicFramePr>
        <p:xfrm>
          <a:off x="14774874" y="2597186"/>
          <a:ext cx="10062414" cy="135573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8111">
                  <a:extLst>
                    <a:ext uri="{9D8B030D-6E8A-4147-A177-3AD203B41FA5}">
                      <a16:colId xmlns:a16="http://schemas.microsoft.com/office/drawing/2014/main" val="329328549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858216296"/>
                    </a:ext>
                  </a:extLst>
                </a:gridCol>
                <a:gridCol w="3085341">
                  <a:extLst>
                    <a:ext uri="{9D8B030D-6E8A-4147-A177-3AD203B41FA5}">
                      <a16:colId xmlns:a16="http://schemas.microsoft.com/office/drawing/2014/main" val="2773723347"/>
                    </a:ext>
                  </a:extLst>
                </a:gridCol>
                <a:gridCol w="457847">
                  <a:extLst>
                    <a:ext uri="{9D8B030D-6E8A-4147-A177-3AD203B41FA5}">
                      <a16:colId xmlns:a16="http://schemas.microsoft.com/office/drawing/2014/main" val="3970924410"/>
                    </a:ext>
                  </a:extLst>
                </a:gridCol>
                <a:gridCol w="5712835">
                  <a:extLst>
                    <a:ext uri="{9D8B030D-6E8A-4147-A177-3AD203B41FA5}">
                      <a16:colId xmlns:a16="http://schemas.microsoft.com/office/drawing/2014/main" val="3653340704"/>
                    </a:ext>
                  </a:extLst>
                </a:gridCol>
              </a:tblGrid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10950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4194046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0321369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0016852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833699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7389317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85456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9126564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5621459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1653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009620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354245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112960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7287625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537558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566917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8250689"/>
                  </a:ext>
                </a:extLst>
              </a:tr>
            </a:tbl>
          </a:graphicData>
        </a:graphic>
      </p:graphicFrame>
      <p:sp>
        <p:nvSpPr>
          <p:cNvPr id="222" name="object 2">
            <a:extLst>
              <a:ext uri="{FF2B5EF4-FFF2-40B4-BE49-F238E27FC236}">
                <a16:creationId xmlns:a16="http://schemas.microsoft.com/office/drawing/2014/main" id="{76C1F3F8-23F1-4DE6-9536-DE5F080AFA19}"/>
              </a:ext>
            </a:extLst>
          </p:cNvPr>
          <p:cNvSpPr txBox="1"/>
          <p:nvPr/>
        </p:nvSpPr>
        <p:spPr>
          <a:xfrm>
            <a:off x="18086105" y="1447616"/>
            <a:ext cx="4163630" cy="763029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25400" algn="ctr">
              <a:spcBef>
                <a:spcPts val="190"/>
              </a:spcBef>
            </a:pPr>
            <a:r>
              <a:rPr lang="en-ZA" sz="4800" b="1" spc="-10" dirty="0">
                <a:latin typeface="Calibri"/>
                <a:cs typeface="Calibri"/>
              </a:rPr>
              <a:t>To Do</a:t>
            </a:r>
            <a:endParaRPr sz="4800" dirty="0">
              <a:latin typeface="Calibri"/>
              <a:cs typeface="Calibri"/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25459160" y="1068614"/>
            <a:ext cx="1144165" cy="16347327"/>
            <a:chOff x="25152525" y="1026274"/>
            <a:chExt cx="1144165" cy="16347327"/>
          </a:xfrm>
        </p:grpSpPr>
        <p:sp>
          <p:nvSpPr>
            <p:cNvPr id="39" name="Rectangle: Rounded Corners 16">
              <a:hlinkClick r:id="rId3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163660" y="1026274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1" name="Rectangle: Rounded Corners 17">
              <a:hlinkClick r:id="rId4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163660" y="243648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2" name="Rectangle: Rounded Corners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 userDrawn="1"/>
          </p:nvSpPr>
          <p:spPr>
            <a:xfrm>
              <a:off x="25163660" y="380617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5" name="Rectangle: Rounded Corners 19">
              <a:hlinkClick r:id="rId6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6" name="Rectangle: Rounded Corners 20">
              <a:hlinkClick r:id="rId7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8" name="Rectangle: Rounded Corners 21">
              <a:hlinkClick r:id="rId8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9" name="Rectangle: Rounded Corners 22">
              <a:hlinkClick r:id="rId9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1" name="Rectangle: Rounded Corners 23">
              <a:hlinkClick r:id="rId10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2" name="Rectangle: Rounded Corners 24">
              <a:hlinkClick r:id="rId11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5" name="Rectangle: Rounded Corners 25">
              <a:hlinkClick r:id="rId12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6" name="Rectangle: Rounded Corners 26">
              <a:hlinkClick r:id="rId13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7" name="Rectangle: Rounded Corners 27">
              <a:hlinkClick r:id="rId14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344232" y="1142820"/>
            <a:ext cx="26039544" cy="16226611"/>
            <a:chOff x="257146" y="1146990"/>
            <a:chExt cx="26039544" cy="16226611"/>
          </a:xfrm>
        </p:grpSpPr>
        <p:sp>
          <p:nvSpPr>
            <p:cNvPr id="61" name="Rectangle: Rounded Corners 16">
              <a:hlinkClick r:id="rId3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7146" y="114699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3" name="Rectangle: Rounded Corners 17">
              <a:hlinkClick r:id="rId4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7146" y="251668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4" name="Rectangle: Rounded Corners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257146" y="3886371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5" name="Rectangle: Rounded Corners 19">
              <a:hlinkClick r:id="rId6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7146" y="5246161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6" name="Rectangle: Rounded Corners 20">
              <a:hlinkClick r:id="rId7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7146" y="6625751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7" name="Rectangle: Rounded Corners 21">
              <a:hlinkClick r:id="rId8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7146" y="8005341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8" name="Rectangle: Rounded Corners 22">
              <a:hlinkClick r:id="rId9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7146" y="9337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9" name="Rectangle: Rounded Corners 23">
              <a:hlinkClick r:id="rId10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7146" y="10711546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0" name="Rectangle: Rounded Corners 24">
              <a:hlinkClick r:id="rId11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7146" y="12085465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1" name="Rectangle: Rounded Corners 25">
              <a:hlinkClick r:id="rId12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2" name="Rectangle: Rounded Corners 26">
              <a:hlinkClick r:id="rId13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3" name="Rectangle: Rounded Corners 27">
              <a:hlinkClick r:id="rId14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sp>
        <p:nvSpPr>
          <p:cNvPr id="74" name="Rectangle: Top Corners Rounded 61">
            <a:hlinkClick r:id="rId2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600200" y="4191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15861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Rectangle: Rounded Corners 524">
            <a:extLst>
              <a:ext uri="{FF2B5EF4-FFF2-40B4-BE49-F238E27FC236}">
                <a16:creationId xmlns:a16="http://schemas.microsoft.com/office/drawing/2014/main" id="{22661A40-0095-4402-BD28-29A32DFFC778}"/>
              </a:ext>
            </a:extLst>
          </p:cNvPr>
          <p:cNvSpPr/>
          <p:nvPr/>
        </p:nvSpPr>
        <p:spPr>
          <a:xfrm>
            <a:off x="1193035" y="1386053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Monday</a:t>
            </a:r>
          </a:p>
        </p:txBody>
      </p:sp>
      <p:graphicFrame>
        <p:nvGraphicFramePr>
          <p:cNvPr id="526" name="Table 526">
            <a:extLst>
              <a:ext uri="{FF2B5EF4-FFF2-40B4-BE49-F238E27FC236}">
                <a16:creationId xmlns:a16="http://schemas.microsoft.com/office/drawing/2014/main" id="{EF55DA1B-51F7-4344-838D-CDDB98178A93}"/>
              </a:ext>
            </a:extLst>
          </p:cNvPr>
          <p:cNvGraphicFramePr>
            <a:graphicFrameLocks noGrp="1"/>
          </p:cNvGraphicFramePr>
          <p:nvPr/>
        </p:nvGraphicFramePr>
        <p:xfrm>
          <a:off x="1224952" y="2106125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27" name="Rectangle: Rounded Corners 526">
            <a:extLst>
              <a:ext uri="{FF2B5EF4-FFF2-40B4-BE49-F238E27FC236}">
                <a16:creationId xmlns:a16="http://schemas.microsoft.com/office/drawing/2014/main" id="{802E2183-6E26-45DC-AA78-441749E0C855}"/>
              </a:ext>
            </a:extLst>
          </p:cNvPr>
          <p:cNvSpPr/>
          <p:nvPr/>
        </p:nvSpPr>
        <p:spPr>
          <a:xfrm>
            <a:off x="1224952" y="533292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Tuesday</a:t>
            </a:r>
          </a:p>
        </p:txBody>
      </p:sp>
      <p:graphicFrame>
        <p:nvGraphicFramePr>
          <p:cNvPr id="528" name="Table 526">
            <a:extLst>
              <a:ext uri="{FF2B5EF4-FFF2-40B4-BE49-F238E27FC236}">
                <a16:creationId xmlns:a16="http://schemas.microsoft.com/office/drawing/2014/main" id="{F3E6595C-8942-44BC-8112-AE82E4B2E65B}"/>
              </a:ext>
            </a:extLst>
          </p:cNvPr>
          <p:cNvGraphicFramePr>
            <a:graphicFrameLocks noGrp="1"/>
          </p:cNvGraphicFramePr>
          <p:nvPr/>
        </p:nvGraphicFramePr>
        <p:xfrm>
          <a:off x="1256869" y="605299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29" name="Rectangle: Rounded Corners 528">
            <a:extLst>
              <a:ext uri="{FF2B5EF4-FFF2-40B4-BE49-F238E27FC236}">
                <a16:creationId xmlns:a16="http://schemas.microsoft.com/office/drawing/2014/main" id="{F554E60D-9173-4374-9DC7-AE52FD0068D8}"/>
              </a:ext>
            </a:extLst>
          </p:cNvPr>
          <p:cNvSpPr/>
          <p:nvPr/>
        </p:nvSpPr>
        <p:spPr>
          <a:xfrm>
            <a:off x="1193035" y="9263228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Wednesday</a:t>
            </a:r>
          </a:p>
        </p:txBody>
      </p:sp>
      <p:graphicFrame>
        <p:nvGraphicFramePr>
          <p:cNvPr id="530" name="Table 526">
            <a:extLst>
              <a:ext uri="{FF2B5EF4-FFF2-40B4-BE49-F238E27FC236}">
                <a16:creationId xmlns:a16="http://schemas.microsoft.com/office/drawing/2014/main" id="{FA60CCC5-059D-4492-AE4E-7A25D734EC17}"/>
              </a:ext>
            </a:extLst>
          </p:cNvPr>
          <p:cNvGraphicFramePr>
            <a:graphicFrameLocks noGrp="1"/>
          </p:cNvGraphicFramePr>
          <p:nvPr/>
        </p:nvGraphicFramePr>
        <p:xfrm>
          <a:off x="1224952" y="9983300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1" name="Rectangle: Rounded Corners 530">
            <a:extLst>
              <a:ext uri="{FF2B5EF4-FFF2-40B4-BE49-F238E27FC236}">
                <a16:creationId xmlns:a16="http://schemas.microsoft.com/office/drawing/2014/main" id="{8D6290B4-8446-4A1C-A310-9D1E54796ED3}"/>
              </a:ext>
            </a:extLst>
          </p:cNvPr>
          <p:cNvSpPr/>
          <p:nvPr/>
        </p:nvSpPr>
        <p:spPr>
          <a:xfrm>
            <a:off x="1192526" y="1312134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Thursday</a:t>
            </a:r>
          </a:p>
        </p:txBody>
      </p:sp>
      <p:graphicFrame>
        <p:nvGraphicFramePr>
          <p:cNvPr id="532" name="Table 526">
            <a:extLst>
              <a:ext uri="{FF2B5EF4-FFF2-40B4-BE49-F238E27FC236}">
                <a16:creationId xmlns:a16="http://schemas.microsoft.com/office/drawing/2014/main" id="{D8343F4D-8B28-46AB-91B8-CE0B7F8AD754}"/>
              </a:ext>
            </a:extLst>
          </p:cNvPr>
          <p:cNvGraphicFramePr>
            <a:graphicFrameLocks noGrp="1"/>
          </p:cNvGraphicFramePr>
          <p:nvPr/>
        </p:nvGraphicFramePr>
        <p:xfrm>
          <a:off x="1224443" y="1384141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3" name="Rectangle: Rounded Corners 532">
            <a:extLst>
              <a:ext uri="{FF2B5EF4-FFF2-40B4-BE49-F238E27FC236}">
                <a16:creationId xmlns:a16="http://schemas.microsoft.com/office/drawing/2014/main" id="{C7332ED9-D87D-4C94-BE3D-A80A2F26E6FA}"/>
              </a:ext>
            </a:extLst>
          </p:cNvPr>
          <p:cNvSpPr/>
          <p:nvPr/>
        </p:nvSpPr>
        <p:spPr>
          <a:xfrm>
            <a:off x="22439927" y="1386053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Friday</a:t>
            </a:r>
          </a:p>
        </p:txBody>
      </p:sp>
      <p:graphicFrame>
        <p:nvGraphicFramePr>
          <p:cNvPr id="534" name="Table 526">
            <a:extLst>
              <a:ext uri="{FF2B5EF4-FFF2-40B4-BE49-F238E27FC236}">
                <a16:creationId xmlns:a16="http://schemas.microsoft.com/office/drawing/2014/main" id="{A4651587-3301-4BE4-B08A-A93921872368}"/>
              </a:ext>
            </a:extLst>
          </p:cNvPr>
          <p:cNvGraphicFramePr>
            <a:graphicFrameLocks noGrp="1"/>
          </p:cNvGraphicFramePr>
          <p:nvPr/>
        </p:nvGraphicFramePr>
        <p:xfrm>
          <a:off x="14066931" y="2106125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5" name="Rectangle: Rounded Corners 534">
            <a:extLst>
              <a:ext uri="{FF2B5EF4-FFF2-40B4-BE49-F238E27FC236}">
                <a16:creationId xmlns:a16="http://schemas.microsoft.com/office/drawing/2014/main" id="{D18545CF-A784-48FF-941B-96749C04EBED}"/>
              </a:ext>
            </a:extLst>
          </p:cNvPr>
          <p:cNvSpPr/>
          <p:nvPr/>
        </p:nvSpPr>
        <p:spPr>
          <a:xfrm>
            <a:off x="22408010" y="533292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Saturday</a:t>
            </a:r>
          </a:p>
        </p:txBody>
      </p:sp>
      <p:graphicFrame>
        <p:nvGraphicFramePr>
          <p:cNvPr id="536" name="Table 526">
            <a:extLst>
              <a:ext uri="{FF2B5EF4-FFF2-40B4-BE49-F238E27FC236}">
                <a16:creationId xmlns:a16="http://schemas.microsoft.com/office/drawing/2014/main" id="{5EA92FD2-DA63-4D12-88F7-FD598D788CDD}"/>
              </a:ext>
            </a:extLst>
          </p:cNvPr>
          <p:cNvGraphicFramePr>
            <a:graphicFrameLocks noGrp="1"/>
          </p:cNvGraphicFramePr>
          <p:nvPr/>
        </p:nvGraphicFramePr>
        <p:xfrm>
          <a:off x="14098848" y="605299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7" name="Rectangle: Rounded Corners 536">
            <a:extLst>
              <a:ext uri="{FF2B5EF4-FFF2-40B4-BE49-F238E27FC236}">
                <a16:creationId xmlns:a16="http://schemas.microsoft.com/office/drawing/2014/main" id="{F1473FCC-D503-4775-9987-B9E2D6C190C0}"/>
              </a:ext>
            </a:extLst>
          </p:cNvPr>
          <p:cNvSpPr/>
          <p:nvPr/>
        </p:nvSpPr>
        <p:spPr>
          <a:xfrm>
            <a:off x="22439927" y="9263228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Sunday</a:t>
            </a:r>
          </a:p>
        </p:txBody>
      </p:sp>
      <p:graphicFrame>
        <p:nvGraphicFramePr>
          <p:cNvPr id="538" name="Table 526">
            <a:extLst>
              <a:ext uri="{FF2B5EF4-FFF2-40B4-BE49-F238E27FC236}">
                <a16:creationId xmlns:a16="http://schemas.microsoft.com/office/drawing/2014/main" id="{6C0EFDD8-6F57-4D70-A037-BAC961600F78}"/>
              </a:ext>
            </a:extLst>
          </p:cNvPr>
          <p:cNvGraphicFramePr>
            <a:graphicFrameLocks noGrp="1"/>
          </p:cNvGraphicFramePr>
          <p:nvPr/>
        </p:nvGraphicFramePr>
        <p:xfrm>
          <a:off x="14066931" y="9983300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grpSp>
        <p:nvGrpSpPr>
          <p:cNvPr id="16" name="Group 15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25459160" y="1068614"/>
            <a:ext cx="1144165" cy="16347327"/>
            <a:chOff x="25152525" y="1026274"/>
            <a:chExt cx="1144165" cy="16347327"/>
          </a:xfrm>
        </p:grpSpPr>
        <p:sp>
          <p:nvSpPr>
            <p:cNvPr id="17" name="Rectangle: Rounded Corners 16">
              <a:hlinkClick r:id="rId2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163660" y="1026274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18" name="Rectangle: Rounded Corners 17">
              <a:hlinkClick r:id="rId3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163660" y="243648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19" name="Rectangle: Rounded Corners 18">
              <a:hlinkClick r:id="rId4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 userDrawn="1"/>
          </p:nvSpPr>
          <p:spPr>
            <a:xfrm>
              <a:off x="25163660" y="380617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0" name="Rectangle: Rounded Corners 19">
              <a:hlinkClick r:id="rId5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1" name="Rectangle: Rounded Corners 20">
              <a:hlinkClick r:id="rId6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2" name="Rectangle: Rounded Corners 21">
              <a:hlinkClick r:id="rId7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3" name="Rectangle: Rounded Corners 22">
              <a:hlinkClick r:id="rId8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4" name="Rectangle: Rounded Corners 23">
              <a:hlinkClick r:id="rId9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5" name="Rectangle: Rounded Corners 24">
              <a:hlinkClick r:id="rId10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6" name="Rectangle: Rounded Corners 25">
              <a:hlinkClick r:id="rId11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7" name="Rectangle: Rounded Corners 26">
              <a:hlinkClick r:id="rId12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8" name="Rectangle: Rounded Corners 27">
              <a:hlinkClick r:id="rId13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344232" y="1142820"/>
            <a:ext cx="26039544" cy="16226611"/>
            <a:chOff x="257146" y="1146990"/>
            <a:chExt cx="26039544" cy="16226611"/>
          </a:xfrm>
        </p:grpSpPr>
        <p:sp>
          <p:nvSpPr>
            <p:cNvPr id="30" name="Rectangle: Rounded Corners 16">
              <a:hlinkClick r:id="rId2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7146" y="114699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1" name="Rectangle: Rounded Corners 17">
              <a:hlinkClick r:id="rId3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7146" y="251668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2" name="Rectangle: Rounded Corners 18">
              <a:hlinkClick r:id="rId4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257146" y="3886371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3" name="Rectangle: Rounded Corners 19">
              <a:hlinkClick r:id="rId5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7146" y="5246161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4" name="Rectangle: Rounded Corners 20">
              <a:hlinkClick r:id="rId6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7146" y="6625751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5" name="Rectangle: Rounded Corners 21">
              <a:hlinkClick r:id="rId7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7146" y="8005341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6" name="Rectangle: Rounded Corners 22">
              <a:hlinkClick r:id="rId8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7146" y="9337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7" name="Rectangle: Rounded Corners 23">
              <a:hlinkClick r:id="rId9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7146" y="10711546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8" name="Rectangle: Rounded Corners 24">
              <a:hlinkClick r:id="rId10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7146" y="12085465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9" name="Rectangle: Rounded Corners 25">
              <a:hlinkClick r:id="rId11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0" name="Rectangle: Rounded Corners 26">
              <a:hlinkClick r:id="rId12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1" name="Rectangle: Rounded Corners 27">
              <a:hlinkClick r:id="rId13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sp>
        <p:nvSpPr>
          <p:cNvPr id="42" name="Rectangle: Top Corners Rounded 61">
            <a:hlinkClick r:id="rId14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447800" y="2667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63220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ageCurlDouble"/>
      </p:transition>
    </mc:Choice>
    <mc:Fallback xmlns="">
      <p:transition spd="slow" advClick="0">
        <p:fade/>
      </p:transition>
    </mc:Fallback>
  </mc:AlternateContent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Rounded Corners 9">
            <a:hlinkClick r:id="" action="ppaction://noaction"/>
            <a:extLst>
              <a:ext uri="{FF2B5EF4-FFF2-40B4-BE49-F238E27FC236}">
                <a16:creationId xmlns:a16="http://schemas.microsoft.com/office/drawing/2014/main" id="{446C6CE9-07F3-4FF5-93FF-C749C9E8A595}"/>
              </a:ext>
            </a:extLst>
          </p:cNvPr>
          <p:cNvSpPr/>
          <p:nvPr/>
        </p:nvSpPr>
        <p:spPr>
          <a:xfrm>
            <a:off x="25698450" y="10686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hlinkClick r:id="" action="ppaction://noaction"/>
            <a:extLst>
              <a:ext uri="{FF2B5EF4-FFF2-40B4-BE49-F238E27FC236}">
                <a16:creationId xmlns:a16="http://schemas.microsoft.com/office/drawing/2014/main" id="{8255F68B-2F1A-4CD9-A876-123357C575D6}"/>
              </a:ext>
            </a:extLst>
          </p:cNvPr>
          <p:cNvSpPr/>
          <p:nvPr/>
        </p:nvSpPr>
        <p:spPr>
          <a:xfrm>
            <a:off x="25698450" y="243408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hlinkClick r:id="" action="ppaction://noaction"/>
            <a:extLst>
              <a:ext uri="{FF2B5EF4-FFF2-40B4-BE49-F238E27FC236}">
                <a16:creationId xmlns:a16="http://schemas.microsoft.com/office/drawing/2014/main" id="{F7790886-A193-4B09-A3A6-0132E7DA88A9}"/>
              </a:ext>
            </a:extLst>
          </p:cNvPr>
          <p:cNvSpPr/>
          <p:nvPr/>
        </p:nvSpPr>
        <p:spPr>
          <a:xfrm>
            <a:off x="25698450" y="379955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hlinkClick r:id="" action="ppaction://noaction"/>
            <a:extLst>
              <a:ext uri="{FF2B5EF4-FFF2-40B4-BE49-F238E27FC236}">
                <a16:creationId xmlns:a16="http://schemas.microsoft.com/office/drawing/2014/main" id="{5AF01227-4BF8-4787-B84A-203E86E662C5}"/>
              </a:ext>
            </a:extLst>
          </p:cNvPr>
          <p:cNvSpPr/>
          <p:nvPr/>
        </p:nvSpPr>
        <p:spPr>
          <a:xfrm>
            <a:off x="25698450" y="516502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hlinkClick r:id="" action="ppaction://noaction"/>
            <a:extLst>
              <a:ext uri="{FF2B5EF4-FFF2-40B4-BE49-F238E27FC236}">
                <a16:creationId xmlns:a16="http://schemas.microsoft.com/office/drawing/2014/main" id="{7BFE6CA8-572E-4F3E-9539-BBE1CE79CCF5}"/>
              </a:ext>
            </a:extLst>
          </p:cNvPr>
          <p:cNvSpPr/>
          <p:nvPr/>
        </p:nvSpPr>
        <p:spPr>
          <a:xfrm>
            <a:off x="25698450" y="653049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hlinkClick r:id="" action="ppaction://noaction"/>
            <a:extLst>
              <a:ext uri="{FF2B5EF4-FFF2-40B4-BE49-F238E27FC236}">
                <a16:creationId xmlns:a16="http://schemas.microsoft.com/office/drawing/2014/main" id="{1BFD18DA-2C6D-4619-8ED1-4C04808E9755}"/>
              </a:ext>
            </a:extLst>
          </p:cNvPr>
          <p:cNvSpPr/>
          <p:nvPr/>
        </p:nvSpPr>
        <p:spPr>
          <a:xfrm>
            <a:off x="25698450" y="789596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hlinkClick r:id="" action="ppaction://noaction"/>
            <a:extLst>
              <a:ext uri="{FF2B5EF4-FFF2-40B4-BE49-F238E27FC236}">
                <a16:creationId xmlns:a16="http://schemas.microsoft.com/office/drawing/2014/main" id="{D45A448A-6A4F-40F2-8A70-2EAD84357E48}"/>
              </a:ext>
            </a:extLst>
          </p:cNvPr>
          <p:cNvSpPr/>
          <p:nvPr/>
        </p:nvSpPr>
        <p:spPr>
          <a:xfrm>
            <a:off x="25698450" y="926143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hlinkClick r:id="" action="ppaction://noaction"/>
            <a:extLst>
              <a:ext uri="{FF2B5EF4-FFF2-40B4-BE49-F238E27FC236}">
                <a16:creationId xmlns:a16="http://schemas.microsoft.com/office/drawing/2014/main" id="{2BE8278F-BB92-41BF-9083-BD8B17BD9AC2}"/>
              </a:ext>
            </a:extLst>
          </p:cNvPr>
          <p:cNvSpPr/>
          <p:nvPr/>
        </p:nvSpPr>
        <p:spPr>
          <a:xfrm>
            <a:off x="25698450" y="1062690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hlinkClick r:id="" action="ppaction://noaction"/>
            <a:extLst>
              <a:ext uri="{FF2B5EF4-FFF2-40B4-BE49-F238E27FC236}">
                <a16:creationId xmlns:a16="http://schemas.microsoft.com/office/drawing/2014/main" id="{5CB04BD4-E02D-4798-A26C-BEC145AB49DB}"/>
              </a:ext>
            </a:extLst>
          </p:cNvPr>
          <p:cNvSpPr/>
          <p:nvPr/>
        </p:nvSpPr>
        <p:spPr>
          <a:xfrm>
            <a:off x="25698450" y="1199237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hlinkClick r:id="" action="ppaction://noaction"/>
            <a:extLst>
              <a:ext uri="{FF2B5EF4-FFF2-40B4-BE49-F238E27FC236}">
                <a16:creationId xmlns:a16="http://schemas.microsoft.com/office/drawing/2014/main" id="{960EAC65-8800-4CAD-9FE7-2E32EA1A6592}"/>
              </a:ext>
            </a:extLst>
          </p:cNvPr>
          <p:cNvSpPr/>
          <p:nvPr/>
        </p:nvSpPr>
        <p:spPr>
          <a:xfrm>
            <a:off x="25698450" y="1335784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hlinkClick r:id="" action="ppaction://noaction"/>
            <a:extLst>
              <a:ext uri="{FF2B5EF4-FFF2-40B4-BE49-F238E27FC236}">
                <a16:creationId xmlns:a16="http://schemas.microsoft.com/office/drawing/2014/main" id="{DFA1BB0B-267B-4951-8EA3-AF3B56A46A59}"/>
              </a:ext>
            </a:extLst>
          </p:cNvPr>
          <p:cNvSpPr/>
          <p:nvPr/>
        </p:nvSpPr>
        <p:spPr>
          <a:xfrm>
            <a:off x="25698450" y="147233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hlinkClick r:id="" action="ppaction://noaction"/>
            <a:extLst>
              <a:ext uri="{FF2B5EF4-FFF2-40B4-BE49-F238E27FC236}">
                <a16:creationId xmlns:a16="http://schemas.microsoft.com/office/drawing/2014/main" id="{275EA8BE-60B0-4FF0-BA96-129F69F22E06}"/>
              </a:ext>
            </a:extLst>
          </p:cNvPr>
          <p:cNvSpPr/>
          <p:nvPr/>
        </p:nvSpPr>
        <p:spPr>
          <a:xfrm>
            <a:off x="25698450" y="16088788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22D3A13-EEE1-4B15-9C0B-5DC1A3E619F0}"/>
              </a:ext>
            </a:extLst>
          </p:cNvPr>
          <p:cNvSpPr/>
          <p:nvPr/>
        </p:nvSpPr>
        <p:spPr>
          <a:xfrm>
            <a:off x="23795500" y="16088788"/>
            <a:ext cx="1691586" cy="1456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 59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8F9B818D-929E-4ECD-A2BA-1263EA0889E7}"/>
              </a:ext>
            </a:extLst>
          </p:cNvPr>
          <p:cNvSpPr/>
          <p:nvPr/>
        </p:nvSpPr>
        <p:spPr>
          <a:xfrm>
            <a:off x="1116239" y="16270514"/>
            <a:ext cx="1248228" cy="12748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: Top Corners Rounded 61">
            <a:hlinkClick r:id="rId2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447800" y="2667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bject 2">
            <a:extLst>
              <a:ext uri="{FF2B5EF4-FFF2-40B4-BE49-F238E27FC236}">
                <a16:creationId xmlns:a16="http://schemas.microsoft.com/office/drawing/2014/main" id="{A7843B35-D7B0-42AB-9877-BA97342BDBE4}"/>
              </a:ext>
            </a:extLst>
          </p:cNvPr>
          <p:cNvSpPr txBox="1"/>
          <p:nvPr/>
        </p:nvSpPr>
        <p:spPr>
          <a:xfrm>
            <a:off x="3067050" y="1349288"/>
            <a:ext cx="6426393" cy="763029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25400" algn="ctr">
              <a:spcBef>
                <a:spcPts val="190"/>
              </a:spcBef>
            </a:pPr>
            <a:r>
              <a:rPr sz="4800" b="1" spc="-10" dirty="0">
                <a:latin typeface="Calibri"/>
                <a:cs typeface="Calibri"/>
              </a:rPr>
              <a:t>Goal</a:t>
            </a:r>
            <a:r>
              <a:rPr sz="4800" b="1" spc="-70" dirty="0">
                <a:latin typeface="Calibri"/>
                <a:cs typeface="Calibri"/>
              </a:rPr>
              <a:t> </a:t>
            </a:r>
            <a:r>
              <a:rPr sz="4800" b="1" spc="-10" dirty="0">
                <a:latin typeface="Calibri"/>
                <a:cs typeface="Calibri"/>
              </a:rPr>
              <a:t>Classification</a:t>
            </a:r>
            <a:endParaRPr sz="4800" dirty="0">
              <a:latin typeface="Calibri"/>
              <a:cs typeface="Calibri"/>
            </a:endParaRPr>
          </a:p>
        </p:txBody>
      </p:sp>
      <p:graphicFrame>
        <p:nvGraphicFramePr>
          <p:cNvPr id="33" name="object 5">
            <a:extLst>
              <a:ext uri="{FF2B5EF4-FFF2-40B4-BE49-F238E27FC236}">
                <a16:creationId xmlns:a16="http://schemas.microsoft.com/office/drawing/2014/main" id="{A02703A7-9334-429C-9DFA-A74E27BB1720}"/>
              </a:ext>
            </a:extLst>
          </p:cNvPr>
          <p:cNvGraphicFramePr>
            <a:graphicFrameLocks noGrp="1"/>
          </p:cNvGraphicFramePr>
          <p:nvPr/>
        </p:nvGraphicFramePr>
        <p:xfrm>
          <a:off x="1217932" y="2386786"/>
          <a:ext cx="11329025" cy="78405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245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6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55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17101">
                <a:tc>
                  <a:txBody>
                    <a:bodyPr/>
                    <a:lstStyle/>
                    <a:p>
                      <a:pPr algn="ctr">
                        <a:lnSpc>
                          <a:spcPts val="124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1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st 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Most</a:t>
                      </a:r>
                      <a:r>
                        <a:rPr sz="2400" spc="-9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Urgent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ts val="124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2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nd</a:t>
                      </a:r>
                      <a:r>
                        <a:rPr sz="2400" spc="127" baseline="27777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Urgent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 w="6350">
                      <a:noFill/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2319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  <a:lnT>
                      <a:noFill/>
                    </a:lnT>
                    <a:lnB w="635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  <a:lnT w="6350">
                      <a:noFill/>
                      <a:prstDash val="solid"/>
                    </a:lnT>
                    <a:lnB w="635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026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140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3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rd</a:t>
                      </a:r>
                      <a:r>
                        <a:rPr sz="2400" spc="127" baseline="27777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Important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T w="6350">
                      <a:noFill/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  <a:p>
                      <a:pPr marL="635" algn="ctr">
                        <a:lnSpc>
                          <a:spcPts val="140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4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th 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Not</a:t>
                      </a:r>
                      <a:r>
                        <a:rPr sz="2400" spc="-8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Important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T w="6350">
                      <a:noFill/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1" name="object 3">
            <a:extLst>
              <a:ext uri="{FF2B5EF4-FFF2-40B4-BE49-F238E27FC236}">
                <a16:creationId xmlns:a16="http://schemas.microsoft.com/office/drawing/2014/main" id="{B3BF3BDB-0074-43B2-B87B-F25407F3CCCC}"/>
              </a:ext>
            </a:extLst>
          </p:cNvPr>
          <p:cNvSpPr/>
          <p:nvPr/>
        </p:nvSpPr>
        <p:spPr>
          <a:xfrm>
            <a:off x="1128430" y="2597186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4" name="object 6">
            <a:extLst>
              <a:ext uri="{FF2B5EF4-FFF2-40B4-BE49-F238E27FC236}">
                <a16:creationId xmlns:a16="http://schemas.microsoft.com/office/drawing/2014/main" id="{21E2FD4A-C6E7-4B43-A044-B0A09935A1AD}"/>
              </a:ext>
            </a:extLst>
          </p:cNvPr>
          <p:cNvSpPr/>
          <p:nvPr/>
        </p:nvSpPr>
        <p:spPr>
          <a:xfrm>
            <a:off x="1174149" y="10358201"/>
            <a:ext cx="5434721" cy="6123022"/>
          </a:xfrm>
          <a:custGeom>
            <a:avLst/>
            <a:gdLst/>
            <a:ahLst/>
            <a:cxnLst/>
            <a:rect l="l" t="t" r="r" b="b"/>
            <a:pathLst>
              <a:path w="2962275" h="3431540">
                <a:moveTo>
                  <a:pt x="0" y="3431159"/>
                </a:moveTo>
                <a:lnTo>
                  <a:pt x="2961766" y="3431159"/>
                </a:lnTo>
                <a:lnTo>
                  <a:pt x="2961766" y="0"/>
                </a:lnTo>
                <a:lnTo>
                  <a:pt x="0" y="0"/>
                </a:lnTo>
                <a:lnTo>
                  <a:pt x="0" y="3431159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5" name="object 7">
            <a:extLst>
              <a:ext uri="{FF2B5EF4-FFF2-40B4-BE49-F238E27FC236}">
                <a16:creationId xmlns:a16="http://schemas.microsoft.com/office/drawing/2014/main" id="{1DA04D45-AB27-4535-801A-EBB6F25212E6}"/>
              </a:ext>
            </a:extLst>
          </p:cNvPr>
          <p:cNvSpPr/>
          <p:nvPr/>
        </p:nvSpPr>
        <p:spPr>
          <a:xfrm>
            <a:off x="1259497" y="10452544"/>
            <a:ext cx="5193566" cy="342900"/>
          </a:xfrm>
          <a:custGeom>
            <a:avLst/>
            <a:gdLst/>
            <a:ahLst/>
            <a:cxnLst/>
            <a:rect l="l" t="t" r="r" b="b"/>
            <a:pathLst>
              <a:path w="2830829" h="171450">
                <a:moveTo>
                  <a:pt x="0" y="170992"/>
                </a:moveTo>
                <a:lnTo>
                  <a:pt x="2830703" y="170992"/>
                </a:lnTo>
                <a:lnTo>
                  <a:pt x="2830703" y="0"/>
                </a:lnTo>
                <a:lnTo>
                  <a:pt x="0" y="0"/>
                </a:lnTo>
                <a:lnTo>
                  <a:pt x="0" y="170992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6" name="object 8">
            <a:extLst>
              <a:ext uri="{FF2B5EF4-FFF2-40B4-BE49-F238E27FC236}">
                <a16:creationId xmlns:a16="http://schemas.microsoft.com/office/drawing/2014/main" id="{263F33B8-7CE9-4385-82D8-ADE8AFAC5EB1}"/>
              </a:ext>
            </a:extLst>
          </p:cNvPr>
          <p:cNvSpPr/>
          <p:nvPr/>
        </p:nvSpPr>
        <p:spPr>
          <a:xfrm>
            <a:off x="6820235" y="10358201"/>
            <a:ext cx="5681004" cy="6123022"/>
          </a:xfrm>
          <a:custGeom>
            <a:avLst/>
            <a:gdLst/>
            <a:ahLst/>
            <a:cxnLst/>
            <a:rect l="l" t="t" r="r" b="b"/>
            <a:pathLst>
              <a:path w="3254375" h="3431540">
                <a:moveTo>
                  <a:pt x="0" y="3431159"/>
                </a:moveTo>
                <a:lnTo>
                  <a:pt x="3254375" y="3431159"/>
                </a:lnTo>
                <a:lnTo>
                  <a:pt x="3254375" y="0"/>
                </a:lnTo>
                <a:lnTo>
                  <a:pt x="0" y="0"/>
                </a:lnTo>
                <a:lnTo>
                  <a:pt x="0" y="3431159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8" name="object 10">
            <a:extLst>
              <a:ext uri="{FF2B5EF4-FFF2-40B4-BE49-F238E27FC236}">
                <a16:creationId xmlns:a16="http://schemas.microsoft.com/office/drawing/2014/main" id="{D74C18D9-9F6D-4E04-8FC5-58A05AFB1F12}"/>
              </a:ext>
            </a:extLst>
          </p:cNvPr>
          <p:cNvSpPr/>
          <p:nvPr/>
        </p:nvSpPr>
        <p:spPr>
          <a:xfrm>
            <a:off x="1128430" y="1044045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0" name="object 12">
            <a:extLst>
              <a:ext uri="{FF2B5EF4-FFF2-40B4-BE49-F238E27FC236}">
                <a16:creationId xmlns:a16="http://schemas.microsoft.com/office/drawing/2014/main" id="{E6BF1142-E064-4903-AE86-F24DC26A8991}"/>
              </a:ext>
            </a:extLst>
          </p:cNvPr>
          <p:cNvSpPr/>
          <p:nvPr/>
        </p:nvSpPr>
        <p:spPr>
          <a:xfrm>
            <a:off x="7423822" y="1044045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3" name="object 15">
            <a:extLst>
              <a:ext uri="{FF2B5EF4-FFF2-40B4-BE49-F238E27FC236}">
                <a16:creationId xmlns:a16="http://schemas.microsoft.com/office/drawing/2014/main" id="{F77D01BA-E477-42CE-85EB-7829C8ED25B8}"/>
              </a:ext>
            </a:extLst>
          </p:cNvPr>
          <p:cNvSpPr/>
          <p:nvPr/>
        </p:nvSpPr>
        <p:spPr>
          <a:xfrm>
            <a:off x="111623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4" name="object 16">
            <a:extLst>
              <a:ext uri="{FF2B5EF4-FFF2-40B4-BE49-F238E27FC236}">
                <a16:creationId xmlns:a16="http://schemas.microsoft.com/office/drawing/2014/main" id="{AFB6542E-FD74-4A5F-95CC-78FD45BE46E8}"/>
              </a:ext>
            </a:extLst>
          </p:cNvPr>
          <p:cNvSpPr/>
          <p:nvPr/>
        </p:nvSpPr>
        <p:spPr>
          <a:xfrm>
            <a:off x="111623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7" name="object 19">
            <a:extLst>
              <a:ext uri="{FF2B5EF4-FFF2-40B4-BE49-F238E27FC236}">
                <a16:creationId xmlns:a16="http://schemas.microsoft.com/office/drawing/2014/main" id="{4854EE60-2782-4E9C-9390-D4FF5F08A77E}"/>
              </a:ext>
            </a:extLst>
          </p:cNvPr>
          <p:cNvSpPr/>
          <p:nvPr/>
        </p:nvSpPr>
        <p:spPr>
          <a:xfrm>
            <a:off x="7051964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0" name="object 22">
            <a:extLst>
              <a:ext uri="{FF2B5EF4-FFF2-40B4-BE49-F238E27FC236}">
                <a16:creationId xmlns:a16="http://schemas.microsoft.com/office/drawing/2014/main" id="{C87A5974-E205-4B03-BC37-AEF7EA800BED}"/>
              </a:ext>
            </a:extLst>
          </p:cNvPr>
          <p:cNvSpPr/>
          <p:nvPr/>
        </p:nvSpPr>
        <p:spPr>
          <a:xfrm>
            <a:off x="741162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3" name="object 25">
            <a:extLst>
              <a:ext uri="{FF2B5EF4-FFF2-40B4-BE49-F238E27FC236}">
                <a16:creationId xmlns:a16="http://schemas.microsoft.com/office/drawing/2014/main" id="{4B47CB9A-3CF7-4B6F-ABCF-C72A09243204}"/>
              </a:ext>
            </a:extLst>
          </p:cNvPr>
          <p:cNvSpPr/>
          <p:nvPr/>
        </p:nvSpPr>
        <p:spPr>
          <a:xfrm>
            <a:off x="13935620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4" name="object 26">
            <a:extLst>
              <a:ext uri="{FF2B5EF4-FFF2-40B4-BE49-F238E27FC236}">
                <a16:creationId xmlns:a16="http://schemas.microsoft.com/office/drawing/2014/main" id="{739C951D-1F43-428D-AE98-1AF368E07A68}"/>
              </a:ext>
            </a:extLst>
          </p:cNvPr>
          <p:cNvSpPr/>
          <p:nvPr/>
        </p:nvSpPr>
        <p:spPr>
          <a:xfrm>
            <a:off x="13935620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graphicFrame>
        <p:nvGraphicFramePr>
          <p:cNvPr id="221" name="Table 3">
            <a:extLst>
              <a:ext uri="{FF2B5EF4-FFF2-40B4-BE49-F238E27FC236}">
                <a16:creationId xmlns:a16="http://schemas.microsoft.com/office/drawing/2014/main" id="{D47B43EA-9621-4B23-B48A-E337E935E4F0}"/>
              </a:ext>
            </a:extLst>
          </p:cNvPr>
          <p:cNvGraphicFramePr>
            <a:graphicFrameLocks noGrp="1"/>
          </p:cNvGraphicFramePr>
          <p:nvPr/>
        </p:nvGraphicFramePr>
        <p:xfrm>
          <a:off x="14774874" y="2597186"/>
          <a:ext cx="10062414" cy="135573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8111">
                  <a:extLst>
                    <a:ext uri="{9D8B030D-6E8A-4147-A177-3AD203B41FA5}">
                      <a16:colId xmlns:a16="http://schemas.microsoft.com/office/drawing/2014/main" val="329328549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858216296"/>
                    </a:ext>
                  </a:extLst>
                </a:gridCol>
                <a:gridCol w="3085341">
                  <a:extLst>
                    <a:ext uri="{9D8B030D-6E8A-4147-A177-3AD203B41FA5}">
                      <a16:colId xmlns:a16="http://schemas.microsoft.com/office/drawing/2014/main" val="2773723347"/>
                    </a:ext>
                  </a:extLst>
                </a:gridCol>
                <a:gridCol w="457847">
                  <a:extLst>
                    <a:ext uri="{9D8B030D-6E8A-4147-A177-3AD203B41FA5}">
                      <a16:colId xmlns:a16="http://schemas.microsoft.com/office/drawing/2014/main" val="3970924410"/>
                    </a:ext>
                  </a:extLst>
                </a:gridCol>
                <a:gridCol w="5712835">
                  <a:extLst>
                    <a:ext uri="{9D8B030D-6E8A-4147-A177-3AD203B41FA5}">
                      <a16:colId xmlns:a16="http://schemas.microsoft.com/office/drawing/2014/main" val="3653340704"/>
                    </a:ext>
                  </a:extLst>
                </a:gridCol>
              </a:tblGrid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10950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4194046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0321369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0016852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833699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7389317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85456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9126564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5621459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1653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009620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354245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112960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7287625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537558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566917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8250689"/>
                  </a:ext>
                </a:extLst>
              </a:tr>
            </a:tbl>
          </a:graphicData>
        </a:graphic>
      </p:graphicFrame>
      <p:sp>
        <p:nvSpPr>
          <p:cNvPr id="222" name="object 2">
            <a:extLst>
              <a:ext uri="{FF2B5EF4-FFF2-40B4-BE49-F238E27FC236}">
                <a16:creationId xmlns:a16="http://schemas.microsoft.com/office/drawing/2014/main" id="{76C1F3F8-23F1-4DE6-9536-DE5F080AFA19}"/>
              </a:ext>
            </a:extLst>
          </p:cNvPr>
          <p:cNvSpPr txBox="1"/>
          <p:nvPr/>
        </p:nvSpPr>
        <p:spPr>
          <a:xfrm>
            <a:off x="18086105" y="1447616"/>
            <a:ext cx="4163630" cy="763029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25400" algn="ctr">
              <a:spcBef>
                <a:spcPts val="190"/>
              </a:spcBef>
            </a:pPr>
            <a:r>
              <a:rPr lang="en-ZA" sz="4800" b="1" spc="-10" dirty="0">
                <a:latin typeface="Calibri"/>
                <a:cs typeface="Calibri"/>
              </a:rPr>
              <a:t>To Do</a:t>
            </a:r>
            <a:endParaRPr sz="4800" dirty="0">
              <a:latin typeface="Calibri"/>
              <a:cs typeface="Calibri"/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25459160" y="1068614"/>
            <a:ext cx="1144165" cy="16347327"/>
            <a:chOff x="25152525" y="1026274"/>
            <a:chExt cx="1144165" cy="16347327"/>
          </a:xfrm>
        </p:grpSpPr>
        <p:sp>
          <p:nvSpPr>
            <p:cNvPr id="39" name="Rectangle: Rounded Corners 16">
              <a:hlinkClick r:id="rId3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163660" y="1026274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1" name="Rectangle: Rounded Corners 17">
              <a:hlinkClick r:id="rId4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163660" y="243648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2" name="Rectangle: Rounded Corners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 userDrawn="1"/>
          </p:nvSpPr>
          <p:spPr>
            <a:xfrm>
              <a:off x="25163660" y="380617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5" name="Rectangle: Rounded Corners 19">
              <a:hlinkClick r:id="rId6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6" name="Rectangle: Rounded Corners 20">
              <a:hlinkClick r:id="rId7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8" name="Rectangle: Rounded Corners 21">
              <a:hlinkClick r:id="rId8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9" name="Rectangle: Rounded Corners 22">
              <a:hlinkClick r:id="rId9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1" name="Rectangle: Rounded Corners 23">
              <a:hlinkClick r:id="rId10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2" name="Rectangle: Rounded Corners 24">
              <a:hlinkClick r:id="rId11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5" name="Rectangle: Rounded Corners 25">
              <a:hlinkClick r:id="rId12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6" name="Rectangle: Rounded Corners 26">
              <a:hlinkClick r:id="rId13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7" name="Rectangle: Rounded Corners 27">
              <a:hlinkClick r:id="rId14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344232" y="1142820"/>
            <a:ext cx="26039544" cy="16226611"/>
            <a:chOff x="257146" y="1146990"/>
            <a:chExt cx="26039544" cy="16226611"/>
          </a:xfrm>
        </p:grpSpPr>
        <p:sp>
          <p:nvSpPr>
            <p:cNvPr id="61" name="Rectangle: Rounded Corners 16">
              <a:hlinkClick r:id="rId3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7146" y="114699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3" name="Rectangle: Rounded Corners 17">
              <a:hlinkClick r:id="rId4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7146" y="251668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4" name="Rectangle: Rounded Corners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257146" y="3886371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5" name="Rectangle: Rounded Corners 19">
              <a:hlinkClick r:id="rId6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7146" y="5246161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6" name="Rectangle: Rounded Corners 20">
              <a:hlinkClick r:id="rId7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7146" y="6625751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7" name="Rectangle: Rounded Corners 21">
              <a:hlinkClick r:id="rId8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7146" y="8005341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8" name="Rectangle: Rounded Corners 22">
              <a:hlinkClick r:id="rId9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7146" y="9337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9" name="Rectangle: Rounded Corners 23">
              <a:hlinkClick r:id="rId10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7146" y="10711546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0" name="Rectangle: Rounded Corners 24">
              <a:hlinkClick r:id="rId11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7146" y="12085465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1" name="Rectangle: Rounded Corners 25">
              <a:hlinkClick r:id="rId12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2" name="Rectangle: Rounded Corners 26">
              <a:hlinkClick r:id="rId13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3" name="Rectangle: Rounded Corners 27">
              <a:hlinkClick r:id="rId14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sp>
        <p:nvSpPr>
          <p:cNvPr id="74" name="Rectangle: Top Corners Rounded 61">
            <a:hlinkClick r:id="rId2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600200" y="4191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27362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Rectangle: Rounded Corners 524">
            <a:extLst>
              <a:ext uri="{FF2B5EF4-FFF2-40B4-BE49-F238E27FC236}">
                <a16:creationId xmlns:a16="http://schemas.microsoft.com/office/drawing/2014/main" id="{22661A40-0095-4402-BD28-29A32DFFC778}"/>
              </a:ext>
            </a:extLst>
          </p:cNvPr>
          <p:cNvSpPr/>
          <p:nvPr/>
        </p:nvSpPr>
        <p:spPr>
          <a:xfrm>
            <a:off x="1193035" y="1386053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Monday</a:t>
            </a:r>
          </a:p>
        </p:txBody>
      </p:sp>
      <p:graphicFrame>
        <p:nvGraphicFramePr>
          <p:cNvPr id="526" name="Table 526">
            <a:extLst>
              <a:ext uri="{FF2B5EF4-FFF2-40B4-BE49-F238E27FC236}">
                <a16:creationId xmlns:a16="http://schemas.microsoft.com/office/drawing/2014/main" id="{EF55DA1B-51F7-4344-838D-CDDB98178A93}"/>
              </a:ext>
            </a:extLst>
          </p:cNvPr>
          <p:cNvGraphicFramePr>
            <a:graphicFrameLocks noGrp="1"/>
          </p:cNvGraphicFramePr>
          <p:nvPr/>
        </p:nvGraphicFramePr>
        <p:xfrm>
          <a:off x="1224952" y="2106125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27" name="Rectangle: Rounded Corners 526">
            <a:extLst>
              <a:ext uri="{FF2B5EF4-FFF2-40B4-BE49-F238E27FC236}">
                <a16:creationId xmlns:a16="http://schemas.microsoft.com/office/drawing/2014/main" id="{802E2183-6E26-45DC-AA78-441749E0C855}"/>
              </a:ext>
            </a:extLst>
          </p:cNvPr>
          <p:cNvSpPr/>
          <p:nvPr/>
        </p:nvSpPr>
        <p:spPr>
          <a:xfrm>
            <a:off x="1224952" y="533292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Tuesday</a:t>
            </a:r>
          </a:p>
        </p:txBody>
      </p:sp>
      <p:graphicFrame>
        <p:nvGraphicFramePr>
          <p:cNvPr id="528" name="Table 526">
            <a:extLst>
              <a:ext uri="{FF2B5EF4-FFF2-40B4-BE49-F238E27FC236}">
                <a16:creationId xmlns:a16="http://schemas.microsoft.com/office/drawing/2014/main" id="{F3E6595C-8942-44BC-8112-AE82E4B2E65B}"/>
              </a:ext>
            </a:extLst>
          </p:cNvPr>
          <p:cNvGraphicFramePr>
            <a:graphicFrameLocks noGrp="1"/>
          </p:cNvGraphicFramePr>
          <p:nvPr/>
        </p:nvGraphicFramePr>
        <p:xfrm>
          <a:off x="1256869" y="605299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29" name="Rectangle: Rounded Corners 528">
            <a:extLst>
              <a:ext uri="{FF2B5EF4-FFF2-40B4-BE49-F238E27FC236}">
                <a16:creationId xmlns:a16="http://schemas.microsoft.com/office/drawing/2014/main" id="{F554E60D-9173-4374-9DC7-AE52FD0068D8}"/>
              </a:ext>
            </a:extLst>
          </p:cNvPr>
          <p:cNvSpPr/>
          <p:nvPr/>
        </p:nvSpPr>
        <p:spPr>
          <a:xfrm>
            <a:off x="1193035" y="9263228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Wednesday</a:t>
            </a:r>
          </a:p>
        </p:txBody>
      </p:sp>
      <p:graphicFrame>
        <p:nvGraphicFramePr>
          <p:cNvPr id="530" name="Table 526">
            <a:extLst>
              <a:ext uri="{FF2B5EF4-FFF2-40B4-BE49-F238E27FC236}">
                <a16:creationId xmlns:a16="http://schemas.microsoft.com/office/drawing/2014/main" id="{FA60CCC5-059D-4492-AE4E-7A25D734EC17}"/>
              </a:ext>
            </a:extLst>
          </p:cNvPr>
          <p:cNvGraphicFramePr>
            <a:graphicFrameLocks noGrp="1"/>
          </p:cNvGraphicFramePr>
          <p:nvPr/>
        </p:nvGraphicFramePr>
        <p:xfrm>
          <a:off x="1224952" y="9983300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1" name="Rectangle: Rounded Corners 530">
            <a:extLst>
              <a:ext uri="{FF2B5EF4-FFF2-40B4-BE49-F238E27FC236}">
                <a16:creationId xmlns:a16="http://schemas.microsoft.com/office/drawing/2014/main" id="{8D6290B4-8446-4A1C-A310-9D1E54796ED3}"/>
              </a:ext>
            </a:extLst>
          </p:cNvPr>
          <p:cNvSpPr/>
          <p:nvPr/>
        </p:nvSpPr>
        <p:spPr>
          <a:xfrm>
            <a:off x="1192526" y="1312134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Thursday</a:t>
            </a:r>
          </a:p>
        </p:txBody>
      </p:sp>
      <p:graphicFrame>
        <p:nvGraphicFramePr>
          <p:cNvPr id="532" name="Table 526">
            <a:extLst>
              <a:ext uri="{FF2B5EF4-FFF2-40B4-BE49-F238E27FC236}">
                <a16:creationId xmlns:a16="http://schemas.microsoft.com/office/drawing/2014/main" id="{D8343F4D-8B28-46AB-91B8-CE0B7F8AD754}"/>
              </a:ext>
            </a:extLst>
          </p:cNvPr>
          <p:cNvGraphicFramePr>
            <a:graphicFrameLocks noGrp="1"/>
          </p:cNvGraphicFramePr>
          <p:nvPr/>
        </p:nvGraphicFramePr>
        <p:xfrm>
          <a:off x="1224443" y="1384141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3" name="Rectangle: Rounded Corners 532">
            <a:extLst>
              <a:ext uri="{FF2B5EF4-FFF2-40B4-BE49-F238E27FC236}">
                <a16:creationId xmlns:a16="http://schemas.microsoft.com/office/drawing/2014/main" id="{C7332ED9-D87D-4C94-BE3D-A80A2F26E6FA}"/>
              </a:ext>
            </a:extLst>
          </p:cNvPr>
          <p:cNvSpPr/>
          <p:nvPr/>
        </p:nvSpPr>
        <p:spPr>
          <a:xfrm>
            <a:off x="22439927" y="1386053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Friday</a:t>
            </a:r>
          </a:p>
        </p:txBody>
      </p:sp>
      <p:graphicFrame>
        <p:nvGraphicFramePr>
          <p:cNvPr id="534" name="Table 526">
            <a:extLst>
              <a:ext uri="{FF2B5EF4-FFF2-40B4-BE49-F238E27FC236}">
                <a16:creationId xmlns:a16="http://schemas.microsoft.com/office/drawing/2014/main" id="{A4651587-3301-4BE4-B08A-A93921872368}"/>
              </a:ext>
            </a:extLst>
          </p:cNvPr>
          <p:cNvGraphicFramePr>
            <a:graphicFrameLocks noGrp="1"/>
          </p:cNvGraphicFramePr>
          <p:nvPr/>
        </p:nvGraphicFramePr>
        <p:xfrm>
          <a:off x="14066931" y="2106125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5" name="Rectangle: Rounded Corners 534">
            <a:extLst>
              <a:ext uri="{FF2B5EF4-FFF2-40B4-BE49-F238E27FC236}">
                <a16:creationId xmlns:a16="http://schemas.microsoft.com/office/drawing/2014/main" id="{D18545CF-A784-48FF-941B-96749C04EBED}"/>
              </a:ext>
            </a:extLst>
          </p:cNvPr>
          <p:cNvSpPr/>
          <p:nvPr/>
        </p:nvSpPr>
        <p:spPr>
          <a:xfrm>
            <a:off x="22408010" y="533292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Saturday</a:t>
            </a:r>
          </a:p>
        </p:txBody>
      </p:sp>
      <p:graphicFrame>
        <p:nvGraphicFramePr>
          <p:cNvPr id="536" name="Table 526">
            <a:extLst>
              <a:ext uri="{FF2B5EF4-FFF2-40B4-BE49-F238E27FC236}">
                <a16:creationId xmlns:a16="http://schemas.microsoft.com/office/drawing/2014/main" id="{5EA92FD2-DA63-4D12-88F7-FD598D788CDD}"/>
              </a:ext>
            </a:extLst>
          </p:cNvPr>
          <p:cNvGraphicFramePr>
            <a:graphicFrameLocks noGrp="1"/>
          </p:cNvGraphicFramePr>
          <p:nvPr/>
        </p:nvGraphicFramePr>
        <p:xfrm>
          <a:off x="14098848" y="605299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7" name="Rectangle: Rounded Corners 536">
            <a:extLst>
              <a:ext uri="{FF2B5EF4-FFF2-40B4-BE49-F238E27FC236}">
                <a16:creationId xmlns:a16="http://schemas.microsoft.com/office/drawing/2014/main" id="{F1473FCC-D503-4775-9987-B9E2D6C190C0}"/>
              </a:ext>
            </a:extLst>
          </p:cNvPr>
          <p:cNvSpPr/>
          <p:nvPr/>
        </p:nvSpPr>
        <p:spPr>
          <a:xfrm>
            <a:off x="22439927" y="9263228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Sunday</a:t>
            </a:r>
          </a:p>
        </p:txBody>
      </p:sp>
      <p:graphicFrame>
        <p:nvGraphicFramePr>
          <p:cNvPr id="538" name="Table 526">
            <a:extLst>
              <a:ext uri="{FF2B5EF4-FFF2-40B4-BE49-F238E27FC236}">
                <a16:creationId xmlns:a16="http://schemas.microsoft.com/office/drawing/2014/main" id="{6C0EFDD8-6F57-4D70-A037-BAC961600F78}"/>
              </a:ext>
            </a:extLst>
          </p:cNvPr>
          <p:cNvGraphicFramePr>
            <a:graphicFrameLocks noGrp="1"/>
          </p:cNvGraphicFramePr>
          <p:nvPr/>
        </p:nvGraphicFramePr>
        <p:xfrm>
          <a:off x="14066931" y="9983300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grpSp>
        <p:nvGrpSpPr>
          <p:cNvPr id="16" name="Group 15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25459160" y="1068614"/>
            <a:ext cx="1144165" cy="16347327"/>
            <a:chOff x="25152525" y="1026274"/>
            <a:chExt cx="1144165" cy="16347327"/>
          </a:xfrm>
        </p:grpSpPr>
        <p:sp>
          <p:nvSpPr>
            <p:cNvPr id="17" name="Rectangle: Rounded Corners 16">
              <a:hlinkClick r:id="rId2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163660" y="1026274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18" name="Rectangle: Rounded Corners 17">
              <a:hlinkClick r:id="rId3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163660" y="243648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19" name="Rectangle: Rounded Corners 18">
              <a:hlinkClick r:id="rId4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 userDrawn="1"/>
          </p:nvSpPr>
          <p:spPr>
            <a:xfrm>
              <a:off x="25163660" y="380617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0" name="Rectangle: Rounded Corners 19">
              <a:hlinkClick r:id="rId5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1" name="Rectangle: Rounded Corners 20">
              <a:hlinkClick r:id="rId6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2" name="Rectangle: Rounded Corners 21">
              <a:hlinkClick r:id="rId7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3" name="Rectangle: Rounded Corners 22">
              <a:hlinkClick r:id="rId8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4" name="Rectangle: Rounded Corners 23">
              <a:hlinkClick r:id="rId9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5" name="Rectangle: Rounded Corners 24">
              <a:hlinkClick r:id="rId10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6" name="Rectangle: Rounded Corners 25">
              <a:hlinkClick r:id="rId11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7" name="Rectangle: Rounded Corners 26">
              <a:hlinkClick r:id="rId12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8" name="Rectangle: Rounded Corners 27">
              <a:hlinkClick r:id="rId13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344232" y="1142820"/>
            <a:ext cx="26039544" cy="16226611"/>
            <a:chOff x="257146" y="1146990"/>
            <a:chExt cx="26039544" cy="16226611"/>
          </a:xfrm>
        </p:grpSpPr>
        <p:sp>
          <p:nvSpPr>
            <p:cNvPr id="30" name="Rectangle: Rounded Corners 16">
              <a:hlinkClick r:id="rId2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7146" y="114699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1" name="Rectangle: Rounded Corners 17">
              <a:hlinkClick r:id="rId3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7146" y="251668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2" name="Rectangle: Rounded Corners 18">
              <a:hlinkClick r:id="rId4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257146" y="3886371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3" name="Rectangle: Rounded Corners 19">
              <a:hlinkClick r:id="rId5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7146" y="5246161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4" name="Rectangle: Rounded Corners 20">
              <a:hlinkClick r:id="rId6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7146" y="6625751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5" name="Rectangle: Rounded Corners 21">
              <a:hlinkClick r:id="rId7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7146" y="8005341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6" name="Rectangle: Rounded Corners 22">
              <a:hlinkClick r:id="rId8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7146" y="9337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7" name="Rectangle: Rounded Corners 23">
              <a:hlinkClick r:id="rId9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7146" y="10711546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8" name="Rectangle: Rounded Corners 24">
              <a:hlinkClick r:id="rId10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7146" y="12085465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9" name="Rectangle: Rounded Corners 25">
              <a:hlinkClick r:id="rId11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0" name="Rectangle: Rounded Corners 26">
              <a:hlinkClick r:id="rId12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1" name="Rectangle: Rounded Corners 27">
              <a:hlinkClick r:id="rId13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sp>
        <p:nvSpPr>
          <p:cNvPr id="42" name="Rectangle: Top Corners Rounded 61">
            <a:hlinkClick r:id="rId14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447800" y="2667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58037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ageCurlDouble"/>
      </p:transition>
    </mc:Choice>
    <mc:Fallback xmlns="">
      <p:transition spd="slow" advClick="0">
        <p:fade/>
      </p:transition>
    </mc:Fallback>
  </mc:AlternateContent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Rounded Corners 9">
            <a:hlinkClick r:id="" action="ppaction://noaction"/>
            <a:extLst>
              <a:ext uri="{FF2B5EF4-FFF2-40B4-BE49-F238E27FC236}">
                <a16:creationId xmlns:a16="http://schemas.microsoft.com/office/drawing/2014/main" id="{446C6CE9-07F3-4FF5-93FF-C749C9E8A595}"/>
              </a:ext>
            </a:extLst>
          </p:cNvPr>
          <p:cNvSpPr/>
          <p:nvPr/>
        </p:nvSpPr>
        <p:spPr>
          <a:xfrm>
            <a:off x="25698450" y="10686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hlinkClick r:id="" action="ppaction://noaction"/>
            <a:extLst>
              <a:ext uri="{FF2B5EF4-FFF2-40B4-BE49-F238E27FC236}">
                <a16:creationId xmlns:a16="http://schemas.microsoft.com/office/drawing/2014/main" id="{8255F68B-2F1A-4CD9-A876-123357C575D6}"/>
              </a:ext>
            </a:extLst>
          </p:cNvPr>
          <p:cNvSpPr/>
          <p:nvPr/>
        </p:nvSpPr>
        <p:spPr>
          <a:xfrm>
            <a:off x="25698450" y="243408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hlinkClick r:id="" action="ppaction://noaction"/>
            <a:extLst>
              <a:ext uri="{FF2B5EF4-FFF2-40B4-BE49-F238E27FC236}">
                <a16:creationId xmlns:a16="http://schemas.microsoft.com/office/drawing/2014/main" id="{F7790886-A193-4B09-A3A6-0132E7DA88A9}"/>
              </a:ext>
            </a:extLst>
          </p:cNvPr>
          <p:cNvSpPr/>
          <p:nvPr/>
        </p:nvSpPr>
        <p:spPr>
          <a:xfrm>
            <a:off x="25698450" y="379955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hlinkClick r:id="" action="ppaction://noaction"/>
            <a:extLst>
              <a:ext uri="{FF2B5EF4-FFF2-40B4-BE49-F238E27FC236}">
                <a16:creationId xmlns:a16="http://schemas.microsoft.com/office/drawing/2014/main" id="{5AF01227-4BF8-4787-B84A-203E86E662C5}"/>
              </a:ext>
            </a:extLst>
          </p:cNvPr>
          <p:cNvSpPr/>
          <p:nvPr/>
        </p:nvSpPr>
        <p:spPr>
          <a:xfrm>
            <a:off x="25698450" y="516502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hlinkClick r:id="" action="ppaction://noaction"/>
            <a:extLst>
              <a:ext uri="{FF2B5EF4-FFF2-40B4-BE49-F238E27FC236}">
                <a16:creationId xmlns:a16="http://schemas.microsoft.com/office/drawing/2014/main" id="{7BFE6CA8-572E-4F3E-9539-BBE1CE79CCF5}"/>
              </a:ext>
            </a:extLst>
          </p:cNvPr>
          <p:cNvSpPr/>
          <p:nvPr/>
        </p:nvSpPr>
        <p:spPr>
          <a:xfrm>
            <a:off x="25698450" y="653049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hlinkClick r:id="" action="ppaction://noaction"/>
            <a:extLst>
              <a:ext uri="{FF2B5EF4-FFF2-40B4-BE49-F238E27FC236}">
                <a16:creationId xmlns:a16="http://schemas.microsoft.com/office/drawing/2014/main" id="{1BFD18DA-2C6D-4619-8ED1-4C04808E9755}"/>
              </a:ext>
            </a:extLst>
          </p:cNvPr>
          <p:cNvSpPr/>
          <p:nvPr/>
        </p:nvSpPr>
        <p:spPr>
          <a:xfrm>
            <a:off x="25698450" y="789596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hlinkClick r:id="" action="ppaction://noaction"/>
            <a:extLst>
              <a:ext uri="{FF2B5EF4-FFF2-40B4-BE49-F238E27FC236}">
                <a16:creationId xmlns:a16="http://schemas.microsoft.com/office/drawing/2014/main" id="{D45A448A-6A4F-40F2-8A70-2EAD84357E48}"/>
              </a:ext>
            </a:extLst>
          </p:cNvPr>
          <p:cNvSpPr/>
          <p:nvPr/>
        </p:nvSpPr>
        <p:spPr>
          <a:xfrm>
            <a:off x="25698450" y="926143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hlinkClick r:id="" action="ppaction://noaction"/>
            <a:extLst>
              <a:ext uri="{FF2B5EF4-FFF2-40B4-BE49-F238E27FC236}">
                <a16:creationId xmlns:a16="http://schemas.microsoft.com/office/drawing/2014/main" id="{2BE8278F-BB92-41BF-9083-BD8B17BD9AC2}"/>
              </a:ext>
            </a:extLst>
          </p:cNvPr>
          <p:cNvSpPr/>
          <p:nvPr/>
        </p:nvSpPr>
        <p:spPr>
          <a:xfrm>
            <a:off x="25698450" y="1062690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hlinkClick r:id="" action="ppaction://noaction"/>
            <a:extLst>
              <a:ext uri="{FF2B5EF4-FFF2-40B4-BE49-F238E27FC236}">
                <a16:creationId xmlns:a16="http://schemas.microsoft.com/office/drawing/2014/main" id="{5CB04BD4-E02D-4798-A26C-BEC145AB49DB}"/>
              </a:ext>
            </a:extLst>
          </p:cNvPr>
          <p:cNvSpPr/>
          <p:nvPr/>
        </p:nvSpPr>
        <p:spPr>
          <a:xfrm>
            <a:off x="25698450" y="1199237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hlinkClick r:id="" action="ppaction://noaction"/>
            <a:extLst>
              <a:ext uri="{FF2B5EF4-FFF2-40B4-BE49-F238E27FC236}">
                <a16:creationId xmlns:a16="http://schemas.microsoft.com/office/drawing/2014/main" id="{960EAC65-8800-4CAD-9FE7-2E32EA1A6592}"/>
              </a:ext>
            </a:extLst>
          </p:cNvPr>
          <p:cNvSpPr/>
          <p:nvPr/>
        </p:nvSpPr>
        <p:spPr>
          <a:xfrm>
            <a:off x="25698450" y="1335784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hlinkClick r:id="" action="ppaction://noaction"/>
            <a:extLst>
              <a:ext uri="{FF2B5EF4-FFF2-40B4-BE49-F238E27FC236}">
                <a16:creationId xmlns:a16="http://schemas.microsoft.com/office/drawing/2014/main" id="{DFA1BB0B-267B-4951-8EA3-AF3B56A46A59}"/>
              </a:ext>
            </a:extLst>
          </p:cNvPr>
          <p:cNvSpPr/>
          <p:nvPr/>
        </p:nvSpPr>
        <p:spPr>
          <a:xfrm>
            <a:off x="25698450" y="147233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hlinkClick r:id="" action="ppaction://noaction"/>
            <a:extLst>
              <a:ext uri="{FF2B5EF4-FFF2-40B4-BE49-F238E27FC236}">
                <a16:creationId xmlns:a16="http://schemas.microsoft.com/office/drawing/2014/main" id="{275EA8BE-60B0-4FF0-BA96-129F69F22E06}"/>
              </a:ext>
            </a:extLst>
          </p:cNvPr>
          <p:cNvSpPr/>
          <p:nvPr/>
        </p:nvSpPr>
        <p:spPr>
          <a:xfrm>
            <a:off x="25698450" y="16088788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22D3A13-EEE1-4B15-9C0B-5DC1A3E619F0}"/>
              </a:ext>
            </a:extLst>
          </p:cNvPr>
          <p:cNvSpPr/>
          <p:nvPr/>
        </p:nvSpPr>
        <p:spPr>
          <a:xfrm>
            <a:off x="23795500" y="16088788"/>
            <a:ext cx="1691586" cy="1456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 59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8F9B818D-929E-4ECD-A2BA-1263EA0889E7}"/>
              </a:ext>
            </a:extLst>
          </p:cNvPr>
          <p:cNvSpPr/>
          <p:nvPr/>
        </p:nvSpPr>
        <p:spPr>
          <a:xfrm>
            <a:off x="1116239" y="16270514"/>
            <a:ext cx="1248228" cy="12748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: Top Corners Rounded 61">
            <a:hlinkClick r:id="rId2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447800" y="2667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bject 2">
            <a:extLst>
              <a:ext uri="{FF2B5EF4-FFF2-40B4-BE49-F238E27FC236}">
                <a16:creationId xmlns:a16="http://schemas.microsoft.com/office/drawing/2014/main" id="{A7843B35-D7B0-42AB-9877-BA97342BDBE4}"/>
              </a:ext>
            </a:extLst>
          </p:cNvPr>
          <p:cNvSpPr txBox="1"/>
          <p:nvPr/>
        </p:nvSpPr>
        <p:spPr>
          <a:xfrm>
            <a:off x="3067050" y="1349288"/>
            <a:ext cx="6426393" cy="763029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25400" algn="ctr">
              <a:spcBef>
                <a:spcPts val="190"/>
              </a:spcBef>
            </a:pPr>
            <a:r>
              <a:rPr sz="4800" b="1" spc="-10" dirty="0">
                <a:latin typeface="Calibri"/>
                <a:cs typeface="Calibri"/>
              </a:rPr>
              <a:t>Goal</a:t>
            </a:r>
            <a:r>
              <a:rPr sz="4800" b="1" spc="-70" dirty="0">
                <a:latin typeface="Calibri"/>
                <a:cs typeface="Calibri"/>
              </a:rPr>
              <a:t> </a:t>
            </a:r>
            <a:r>
              <a:rPr sz="4800" b="1" spc="-10" dirty="0">
                <a:latin typeface="Calibri"/>
                <a:cs typeface="Calibri"/>
              </a:rPr>
              <a:t>Classification</a:t>
            </a:r>
            <a:endParaRPr sz="4800" dirty="0">
              <a:latin typeface="Calibri"/>
              <a:cs typeface="Calibri"/>
            </a:endParaRPr>
          </a:p>
        </p:txBody>
      </p:sp>
      <p:graphicFrame>
        <p:nvGraphicFramePr>
          <p:cNvPr id="33" name="object 5">
            <a:extLst>
              <a:ext uri="{FF2B5EF4-FFF2-40B4-BE49-F238E27FC236}">
                <a16:creationId xmlns:a16="http://schemas.microsoft.com/office/drawing/2014/main" id="{A02703A7-9334-429C-9DFA-A74E27BB1720}"/>
              </a:ext>
            </a:extLst>
          </p:cNvPr>
          <p:cNvGraphicFramePr>
            <a:graphicFrameLocks noGrp="1"/>
          </p:cNvGraphicFramePr>
          <p:nvPr/>
        </p:nvGraphicFramePr>
        <p:xfrm>
          <a:off x="1217932" y="2386786"/>
          <a:ext cx="11329025" cy="78405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245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6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55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17101">
                <a:tc>
                  <a:txBody>
                    <a:bodyPr/>
                    <a:lstStyle/>
                    <a:p>
                      <a:pPr algn="ctr">
                        <a:lnSpc>
                          <a:spcPts val="124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1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st 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Most</a:t>
                      </a:r>
                      <a:r>
                        <a:rPr sz="2400" spc="-9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Urgent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ts val="124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2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nd</a:t>
                      </a:r>
                      <a:r>
                        <a:rPr sz="2400" spc="127" baseline="27777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Urgent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 w="6350">
                      <a:noFill/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2319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  <a:lnT>
                      <a:noFill/>
                    </a:lnT>
                    <a:lnB w="635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  <a:lnT w="6350">
                      <a:noFill/>
                      <a:prstDash val="solid"/>
                    </a:lnT>
                    <a:lnB w="635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026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140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3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rd</a:t>
                      </a:r>
                      <a:r>
                        <a:rPr sz="2400" spc="127" baseline="27777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Important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T w="6350">
                      <a:noFill/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  <a:p>
                      <a:pPr marL="635" algn="ctr">
                        <a:lnSpc>
                          <a:spcPts val="140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4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th 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Not</a:t>
                      </a:r>
                      <a:r>
                        <a:rPr sz="2400" spc="-8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Important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T w="6350">
                      <a:noFill/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1" name="object 3">
            <a:extLst>
              <a:ext uri="{FF2B5EF4-FFF2-40B4-BE49-F238E27FC236}">
                <a16:creationId xmlns:a16="http://schemas.microsoft.com/office/drawing/2014/main" id="{B3BF3BDB-0074-43B2-B87B-F25407F3CCCC}"/>
              </a:ext>
            </a:extLst>
          </p:cNvPr>
          <p:cNvSpPr/>
          <p:nvPr/>
        </p:nvSpPr>
        <p:spPr>
          <a:xfrm>
            <a:off x="1128430" y="2597186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4" name="object 6">
            <a:extLst>
              <a:ext uri="{FF2B5EF4-FFF2-40B4-BE49-F238E27FC236}">
                <a16:creationId xmlns:a16="http://schemas.microsoft.com/office/drawing/2014/main" id="{21E2FD4A-C6E7-4B43-A044-B0A09935A1AD}"/>
              </a:ext>
            </a:extLst>
          </p:cNvPr>
          <p:cNvSpPr/>
          <p:nvPr/>
        </p:nvSpPr>
        <p:spPr>
          <a:xfrm>
            <a:off x="1174149" y="10358201"/>
            <a:ext cx="5434721" cy="6123022"/>
          </a:xfrm>
          <a:custGeom>
            <a:avLst/>
            <a:gdLst/>
            <a:ahLst/>
            <a:cxnLst/>
            <a:rect l="l" t="t" r="r" b="b"/>
            <a:pathLst>
              <a:path w="2962275" h="3431540">
                <a:moveTo>
                  <a:pt x="0" y="3431159"/>
                </a:moveTo>
                <a:lnTo>
                  <a:pt x="2961766" y="3431159"/>
                </a:lnTo>
                <a:lnTo>
                  <a:pt x="2961766" y="0"/>
                </a:lnTo>
                <a:lnTo>
                  <a:pt x="0" y="0"/>
                </a:lnTo>
                <a:lnTo>
                  <a:pt x="0" y="3431159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5" name="object 7">
            <a:extLst>
              <a:ext uri="{FF2B5EF4-FFF2-40B4-BE49-F238E27FC236}">
                <a16:creationId xmlns:a16="http://schemas.microsoft.com/office/drawing/2014/main" id="{1DA04D45-AB27-4535-801A-EBB6F25212E6}"/>
              </a:ext>
            </a:extLst>
          </p:cNvPr>
          <p:cNvSpPr/>
          <p:nvPr/>
        </p:nvSpPr>
        <p:spPr>
          <a:xfrm>
            <a:off x="1259497" y="10452544"/>
            <a:ext cx="5193566" cy="342900"/>
          </a:xfrm>
          <a:custGeom>
            <a:avLst/>
            <a:gdLst/>
            <a:ahLst/>
            <a:cxnLst/>
            <a:rect l="l" t="t" r="r" b="b"/>
            <a:pathLst>
              <a:path w="2830829" h="171450">
                <a:moveTo>
                  <a:pt x="0" y="170992"/>
                </a:moveTo>
                <a:lnTo>
                  <a:pt x="2830703" y="170992"/>
                </a:lnTo>
                <a:lnTo>
                  <a:pt x="2830703" y="0"/>
                </a:lnTo>
                <a:lnTo>
                  <a:pt x="0" y="0"/>
                </a:lnTo>
                <a:lnTo>
                  <a:pt x="0" y="170992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6" name="object 8">
            <a:extLst>
              <a:ext uri="{FF2B5EF4-FFF2-40B4-BE49-F238E27FC236}">
                <a16:creationId xmlns:a16="http://schemas.microsoft.com/office/drawing/2014/main" id="{263F33B8-7CE9-4385-82D8-ADE8AFAC5EB1}"/>
              </a:ext>
            </a:extLst>
          </p:cNvPr>
          <p:cNvSpPr/>
          <p:nvPr/>
        </p:nvSpPr>
        <p:spPr>
          <a:xfrm>
            <a:off x="6820235" y="10358201"/>
            <a:ext cx="5681004" cy="6123022"/>
          </a:xfrm>
          <a:custGeom>
            <a:avLst/>
            <a:gdLst/>
            <a:ahLst/>
            <a:cxnLst/>
            <a:rect l="l" t="t" r="r" b="b"/>
            <a:pathLst>
              <a:path w="3254375" h="3431540">
                <a:moveTo>
                  <a:pt x="0" y="3431159"/>
                </a:moveTo>
                <a:lnTo>
                  <a:pt x="3254375" y="3431159"/>
                </a:lnTo>
                <a:lnTo>
                  <a:pt x="3254375" y="0"/>
                </a:lnTo>
                <a:lnTo>
                  <a:pt x="0" y="0"/>
                </a:lnTo>
                <a:lnTo>
                  <a:pt x="0" y="3431159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8" name="object 10">
            <a:extLst>
              <a:ext uri="{FF2B5EF4-FFF2-40B4-BE49-F238E27FC236}">
                <a16:creationId xmlns:a16="http://schemas.microsoft.com/office/drawing/2014/main" id="{D74C18D9-9F6D-4E04-8FC5-58A05AFB1F12}"/>
              </a:ext>
            </a:extLst>
          </p:cNvPr>
          <p:cNvSpPr/>
          <p:nvPr/>
        </p:nvSpPr>
        <p:spPr>
          <a:xfrm>
            <a:off x="1128430" y="1044045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0" name="object 12">
            <a:extLst>
              <a:ext uri="{FF2B5EF4-FFF2-40B4-BE49-F238E27FC236}">
                <a16:creationId xmlns:a16="http://schemas.microsoft.com/office/drawing/2014/main" id="{E6BF1142-E064-4903-AE86-F24DC26A8991}"/>
              </a:ext>
            </a:extLst>
          </p:cNvPr>
          <p:cNvSpPr/>
          <p:nvPr/>
        </p:nvSpPr>
        <p:spPr>
          <a:xfrm>
            <a:off x="7423822" y="1044045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3" name="object 15">
            <a:extLst>
              <a:ext uri="{FF2B5EF4-FFF2-40B4-BE49-F238E27FC236}">
                <a16:creationId xmlns:a16="http://schemas.microsoft.com/office/drawing/2014/main" id="{F77D01BA-E477-42CE-85EB-7829C8ED25B8}"/>
              </a:ext>
            </a:extLst>
          </p:cNvPr>
          <p:cNvSpPr/>
          <p:nvPr/>
        </p:nvSpPr>
        <p:spPr>
          <a:xfrm>
            <a:off x="111623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4" name="object 16">
            <a:extLst>
              <a:ext uri="{FF2B5EF4-FFF2-40B4-BE49-F238E27FC236}">
                <a16:creationId xmlns:a16="http://schemas.microsoft.com/office/drawing/2014/main" id="{AFB6542E-FD74-4A5F-95CC-78FD45BE46E8}"/>
              </a:ext>
            </a:extLst>
          </p:cNvPr>
          <p:cNvSpPr/>
          <p:nvPr/>
        </p:nvSpPr>
        <p:spPr>
          <a:xfrm>
            <a:off x="111623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7" name="object 19">
            <a:extLst>
              <a:ext uri="{FF2B5EF4-FFF2-40B4-BE49-F238E27FC236}">
                <a16:creationId xmlns:a16="http://schemas.microsoft.com/office/drawing/2014/main" id="{4854EE60-2782-4E9C-9390-D4FF5F08A77E}"/>
              </a:ext>
            </a:extLst>
          </p:cNvPr>
          <p:cNvSpPr/>
          <p:nvPr/>
        </p:nvSpPr>
        <p:spPr>
          <a:xfrm>
            <a:off x="7051964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0" name="object 22">
            <a:extLst>
              <a:ext uri="{FF2B5EF4-FFF2-40B4-BE49-F238E27FC236}">
                <a16:creationId xmlns:a16="http://schemas.microsoft.com/office/drawing/2014/main" id="{C87A5974-E205-4B03-BC37-AEF7EA800BED}"/>
              </a:ext>
            </a:extLst>
          </p:cNvPr>
          <p:cNvSpPr/>
          <p:nvPr/>
        </p:nvSpPr>
        <p:spPr>
          <a:xfrm>
            <a:off x="741162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3" name="object 25">
            <a:extLst>
              <a:ext uri="{FF2B5EF4-FFF2-40B4-BE49-F238E27FC236}">
                <a16:creationId xmlns:a16="http://schemas.microsoft.com/office/drawing/2014/main" id="{4B47CB9A-3CF7-4B6F-ABCF-C72A09243204}"/>
              </a:ext>
            </a:extLst>
          </p:cNvPr>
          <p:cNvSpPr/>
          <p:nvPr/>
        </p:nvSpPr>
        <p:spPr>
          <a:xfrm>
            <a:off x="13935620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4" name="object 26">
            <a:extLst>
              <a:ext uri="{FF2B5EF4-FFF2-40B4-BE49-F238E27FC236}">
                <a16:creationId xmlns:a16="http://schemas.microsoft.com/office/drawing/2014/main" id="{739C951D-1F43-428D-AE98-1AF368E07A68}"/>
              </a:ext>
            </a:extLst>
          </p:cNvPr>
          <p:cNvSpPr/>
          <p:nvPr/>
        </p:nvSpPr>
        <p:spPr>
          <a:xfrm>
            <a:off x="13935620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graphicFrame>
        <p:nvGraphicFramePr>
          <p:cNvPr id="221" name="Table 3">
            <a:extLst>
              <a:ext uri="{FF2B5EF4-FFF2-40B4-BE49-F238E27FC236}">
                <a16:creationId xmlns:a16="http://schemas.microsoft.com/office/drawing/2014/main" id="{D47B43EA-9621-4B23-B48A-E337E935E4F0}"/>
              </a:ext>
            </a:extLst>
          </p:cNvPr>
          <p:cNvGraphicFramePr>
            <a:graphicFrameLocks noGrp="1"/>
          </p:cNvGraphicFramePr>
          <p:nvPr/>
        </p:nvGraphicFramePr>
        <p:xfrm>
          <a:off x="14774874" y="2597186"/>
          <a:ext cx="10062414" cy="135573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8111">
                  <a:extLst>
                    <a:ext uri="{9D8B030D-6E8A-4147-A177-3AD203B41FA5}">
                      <a16:colId xmlns:a16="http://schemas.microsoft.com/office/drawing/2014/main" val="329328549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858216296"/>
                    </a:ext>
                  </a:extLst>
                </a:gridCol>
                <a:gridCol w="3085341">
                  <a:extLst>
                    <a:ext uri="{9D8B030D-6E8A-4147-A177-3AD203B41FA5}">
                      <a16:colId xmlns:a16="http://schemas.microsoft.com/office/drawing/2014/main" val="2773723347"/>
                    </a:ext>
                  </a:extLst>
                </a:gridCol>
                <a:gridCol w="457847">
                  <a:extLst>
                    <a:ext uri="{9D8B030D-6E8A-4147-A177-3AD203B41FA5}">
                      <a16:colId xmlns:a16="http://schemas.microsoft.com/office/drawing/2014/main" val="3970924410"/>
                    </a:ext>
                  </a:extLst>
                </a:gridCol>
                <a:gridCol w="5712835">
                  <a:extLst>
                    <a:ext uri="{9D8B030D-6E8A-4147-A177-3AD203B41FA5}">
                      <a16:colId xmlns:a16="http://schemas.microsoft.com/office/drawing/2014/main" val="3653340704"/>
                    </a:ext>
                  </a:extLst>
                </a:gridCol>
              </a:tblGrid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10950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4194046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0321369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0016852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833699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7389317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85456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9126564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5621459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1653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009620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354245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112960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7287625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537558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566917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8250689"/>
                  </a:ext>
                </a:extLst>
              </a:tr>
            </a:tbl>
          </a:graphicData>
        </a:graphic>
      </p:graphicFrame>
      <p:sp>
        <p:nvSpPr>
          <p:cNvPr id="222" name="object 2">
            <a:extLst>
              <a:ext uri="{FF2B5EF4-FFF2-40B4-BE49-F238E27FC236}">
                <a16:creationId xmlns:a16="http://schemas.microsoft.com/office/drawing/2014/main" id="{76C1F3F8-23F1-4DE6-9536-DE5F080AFA19}"/>
              </a:ext>
            </a:extLst>
          </p:cNvPr>
          <p:cNvSpPr txBox="1"/>
          <p:nvPr/>
        </p:nvSpPr>
        <p:spPr>
          <a:xfrm>
            <a:off x="18086105" y="1447616"/>
            <a:ext cx="4163630" cy="763029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25400" algn="ctr">
              <a:spcBef>
                <a:spcPts val="190"/>
              </a:spcBef>
            </a:pPr>
            <a:r>
              <a:rPr lang="en-ZA" sz="4800" b="1" spc="-10" dirty="0">
                <a:latin typeface="Calibri"/>
                <a:cs typeface="Calibri"/>
              </a:rPr>
              <a:t>To Do</a:t>
            </a:r>
            <a:endParaRPr sz="4800" dirty="0">
              <a:latin typeface="Calibri"/>
              <a:cs typeface="Calibri"/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25459160" y="1068614"/>
            <a:ext cx="1144165" cy="16347327"/>
            <a:chOff x="25152525" y="1026274"/>
            <a:chExt cx="1144165" cy="16347327"/>
          </a:xfrm>
        </p:grpSpPr>
        <p:sp>
          <p:nvSpPr>
            <p:cNvPr id="39" name="Rectangle: Rounded Corners 16">
              <a:hlinkClick r:id="rId3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163660" y="1026274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1" name="Rectangle: Rounded Corners 17">
              <a:hlinkClick r:id="rId4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163660" y="243648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2" name="Rectangle: Rounded Corners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 userDrawn="1"/>
          </p:nvSpPr>
          <p:spPr>
            <a:xfrm>
              <a:off x="25163660" y="380617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5" name="Rectangle: Rounded Corners 19">
              <a:hlinkClick r:id="rId6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6" name="Rectangle: Rounded Corners 20">
              <a:hlinkClick r:id="rId7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8" name="Rectangle: Rounded Corners 21">
              <a:hlinkClick r:id="rId8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9" name="Rectangle: Rounded Corners 22">
              <a:hlinkClick r:id="rId9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1" name="Rectangle: Rounded Corners 23">
              <a:hlinkClick r:id="rId10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2" name="Rectangle: Rounded Corners 24">
              <a:hlinkClick r:id="rId11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5" name="Rectangle: Rounded Corners 25">
              <a:hlinkClick r:id="rId12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6" name="Rectangle: Rounded Corners 26">
              <a:hlinkClick r:id="rId13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7" name="Rectangle: Rounded Corners 27">
              <a:hlinkClick r:id="rId14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344232" y="1142820"/>
            <a:ext cx="26039544" cy="16226611"/>
            <a:chOff x="257146" y="1146990"/>
            <a:chExt cx="26039544" cy="16226611"/>
          </a:xfrm>
        </p:grpSpPr>
        <p:sp>
          <p:nvSpPr>
            <p:cNvPr id="61" name="Rectangle: Rounded Corners 16">
              <a:hlinkClick r:id="rId3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7146" y="114699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3" name="Rectangle: Rounded Corners 17">
              <a:hlinkClick r:id="rId4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7146" y="251668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4" name="Rectangle: Rounded Corners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257146" y="3886371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5" name="Rectangle: Rounded Corners 19">
              <a:hlinkClick r:id="rId6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7146" y="5246161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6" name="Rectangle: Rounded Corners 20">
              <a:hlinkClick r:id="rId7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7146" y="6625751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7" name="Rectangle: Rounded Corners 21">
              <a:hlinkClick r:id="rId8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7146" y="8005341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8" name="Rectangle: Rounded Corners 22">
              <a:hlinkClick r:id="rId9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7146" y="9337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9" name="Rectangle: Rounded Corners 23">
              <a:hlinkClick r:id="rId10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7146" y="10711546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0" name="Rectangle: Rounded Corners 24">
              <a:hlinkClick r:id="rId11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7146" y="12085465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1" name="Rectangle: Rounded Corners 25">
              <a:hlinkClick r:id="rId12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2" name="Rectangle: Rounded Corners 26">
              <a:hlinkClick r:id="rId13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3" name="Rectangle: Rounded Corners 27">
              <a:hlinkClick r:id="rId14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sp>
        <p:nvSpPr>
          <p:cNvPr id="74" name="Rectangle: Top Corners Rounded 61">
            <a:hlinkClick r:id="rId2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600200" y="4191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61489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" name="Rectangle: Rounded Corners 524">
            <a:extLst>
              <a:ext uri="{FF2B5EF4-FFF2-40B4-BE49-F238E27FC236}">
                <a16:creationId xmlns:a16="http://schemas.microsoft.com/office/drawing/2014/main" id="{22661A40-0095-4402-BD28-29A32DFFC778}"/>
              </a:ext>
            </a:extLst>
          </p:cNvPr>
          <p:cNvSpPr/>
          <p:nvPr/>
        </p:nvSpPr>
        <p:spPr>
          <a:xfrm>
            <a:off x="1193035" y="1386053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Monday</a:t>
            </a:r>
          </a:p>
        </p:txBody>
      </p:sp>
      <p:graphicFrame>
        <p:nvGraphicFramePr>
          <p:cNvPr id="526" name="Table 526">
            <a:extLst>
              <a:ext uri="{FF2B5EF4-FFF2-40B4-BE49-F238E27FC236}">
                <a16:creationId xmlns:a16="http://schemas.microsoft.com/office/drawing/2014/main" id="{EF55DA1B-51F7-4344-838D-CDDB98178A93}"/>
              </a:ext>
            </a:extLst>
          </p:cNvPr>
          <p:cNvGraphicFramePr>
            <a:graphicFrameLocks noGrp="1"/>
          </p:cNvGraphicFramePr>
          <p:nvPr/>
        </p:nvGraphicFramePr>
        <p:xfrm>
          <a:off x="1224952" y="2106125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27" name="Rectangle: Rounded Corners 526">
            <a:extLst>
              <a:ext uri="{FF2B5EF4-FFF2-40B4-BE49-F238E27FC236}">
                <a16:creationId xmlns:a16="http://schemas.microsoft.com/office/drawing/2014/main" id="{802E2183-6E26-45DC-AA78-441749E0C855}"/>
              </a:ext>
            </a:extLst>
          </p:cNvPr>
          <p:cNvSpPr/>
          <p:nvPr/>
        </p:nvSpPr>
        <p:spPr>
          <a:xfrm>
            <a:off x="1224952" y="533292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Tuesday</a:t>
            </a:r>
          </a:p>
        </p:txBody>
      </p:sp>
      <p:graphicFrame>
        <p:nvGraphicFramePr>
          <p:cNvPr id="528" name="Table 526">
            <a:extLst>
              <a:ext uri="{FF2B5EF4-FFF2-40B4-BE49-F238E27FC236}">
                <a16:creationId xmlns:a16="http://schemas.microsoft.com/office/drawing/2014/main" id="{F3E6595C-8942-44BC-8112-AE82E4B2E65B}"/>
              </a:ext>
            </a:extLst>
          </p:cNvPr>
          <p:cNvGraphicFramePr>
            <a:graphicFrameLocks noGrp="1"/>
          </p:cNvGraphicFramePr>
          <p:nvPr/>
        </p:nvGraphicFramePr>
        <p:xfrm>
          <a:off x="1256869" y="605299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29" name="Rectangle: Rounded Corners 528">
            <a:extLst>
              <a:ext uri="{FF2B5EF4-FFF2-40B4-BE49-F238E27FC236}">
                <a16:creationId xmlns:a16="http://schemas.microsoft.com/office/drawing/2014/main" id="{F554E60D-9173-4374-9DC7-AE52FD0068D8}"/>
              </a:ext>
            </a:extLst>
          </p:cNvPr>
          <p:cNvSpPr/>
          <p:nvPr/>
        </p:nvSpPr>
        <p:spPr>
          <a:xfrm>
            <a:off x="1193035" y="9263228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Wednesday</a:t>
            </a:r>
          </a:p>
        </p:txBody>
      </p:sp>
      <p:graphicFrame>
        <p:nvGraphicFramePr>
          <p:cNvPr id="530" name="Table 526">
            <a:extLst>
              <a:ext uri="{FF2B5EF4-FFF2-40B4-BE49-F238E27FC236}">
                <a16:creationId xmlns:a16="http://schemas.microsoft.com/office/drawing/2014/main" id="{FA60CCC5-059D-4492-AE4E-7A25D734EC17}"/>
              </a:ext>
            </a:extLst>
          </p:cNvPr>
          <p:cNvGraphicFramePr>
            <a:graphicFrameLocks noGrp="1"/>
          </p:cNvGraphicFramePr>
          <p:nvPr/>
        </p:nvGraphicFramePr>
        <p:xfrm>
          <a:off x="1224952" y="9983300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1" name="Rectangle: Rounded Corners 530">
            <a:extLst>
              <a:ext uri="{FF2B5EF4-FFF2-40B4-BE49-F238E27FC236}">
                <a16:creationId xmlns:a16="http://schemas.microsoft.com/office/drawing/2014/main" id="{8D6290B4-8446-4A1C-A310-9D1E54796ED3}"/>
              </a:ext>
            </a:extLst>
          </p:cNvPr>
          <p:cNvSpPr/>
          <p:nvPr/>
        </p:nvSpPr>
        <p:spPr>
          <a:xfrm>
            <a:off x="1192526" y="1312134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ZA" sz="3200" dirty="0">
                <a:solidFill>
                  <a:schemeClr val="tx1"/>
                </a:solidFill>
              </a:rPr>
              <a:t>Thursday</a:t>
            </a:r>
          </a:p>
        </p:txBody>
      </p:sp>
      <p:graphicFrame>
        <p:nvGraphicFramePr>
          <p:cNvPr id="532" name="Table 526">
            <a:extLst>
              <a:ext uri="{FF2B5EF4-FFF2-40B4-BE49-F238E27FC236}">
                <a16:creationId xmlns:a16="http://schemas.microsoft.com/office/drawing/2014/main" id="{D8343F4D-8B28-46AB-91B8-CE0B7F8AD754}"/>
              </a:ext>
            </a:extLst>
          </p:cNvPr>
          <p:cNvGraphicFramePr>
            <a:graphicFrameLocks noGrp="1"/>
          </p:cNvGraphicFramePr>
          <p:nvPr/>
        </p:nvGraphicFramePr>
        <p:xfrm>
          <a:off x="1224443" y="1384141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3" name="Rectangle: Rounded Corners 532">
            <a:extLst>
              <a:ext uri="{FF2B5EF4-FFF2-40B4-BE49-F238E27FC236}">
                <a16:creationId xmlns:a16="http://schemas.microsoft.com/office/drawing/2014/main" id="{C7332ED9-D87D-4C94-BE3D-A80A2F26E6FA}"/>
              </a:ext>
            </a:extLst>
          </p:cNvPr>
          <p:cNvSpPr/>
          <p:nvPr/>
        </p:nvSpPr>
        <p:spPr>
          <a:xfrm>
            <a:off x="22439927" y="1386053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Friday</a:t>
            </a:r>
          </a:p>
        </p:txBody>
      </p:sp>
      <p:graphicFrame>
        <p:nvGraphicFramePr>
          <p:cNvPr id="534" name="Table 526">
            <a:extLst>
              <a:ext uri="{FF2B5EF4-FFF2-40B4-BE49-F238E27FC236}">
                <a16:creationId xmlns:a16="http://schemas.microsoft.com/office/drawing/2014/main" id="{A4651587-3301-4BE4-B08A-A93921872368}"/>
              </a:ext>
            </a:extLst>
          </p:cNvPr>
          <p:cNvGraphicFramePr>
            <a:graphicFrameLocks noGrp="1"/>
          </p:cNvGraphicFramePr>
          <p:nvPr/>
        </p:nvGraphicFramePr>
        <p:xfrm>
          <a:off x="14066931" y="2106125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5" name="Rectangle: Rounded Corners 534">
            <a:extLst>
              <a:ext uri="{FF2B5EF4-FFF2-40B4-BE49-F238E27FC236}">
                <a16:creationId xmlns:a16="http://schemas.microsoft.com/office/drawing/2014/main" id="{D18545CF-A784-48FF-941B-96749C04EBED}"/>
              </a:ext>
            </a:extLst>
          </p:cNvPr>
          <p:cNvSpPr/>
          <p:nvPr/>
        </p:nvSpPr>
        <p:spPr>
          <a:xfrm>
            <a:off x="22408010" y="5332924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Saturday</a:t>
            </a:r>
          </a:p>
        </p:txBody>
      </p:sp>
      <p:graphicFrame>
        <p:nvGraphicFramePr>
          <p:cNvPr id="536" name="Table 526">
            <a:extLst>
              <a:ext uri="{FF2B5EF4-FFF2-40B4-BE49-F238E27FC236}">
                <a16:creationId xmlns:a16="http://schemas.microsoft.com/office/drawing/2014/main" id="{5EA92FD2-DA63-4D12-88F7-FD598D788CDD}"/>
              </a:ext>
            </a:extLst>
          </p:cNvPr>
          <p:cNvGraphicFramePr>
            <a:graphicFrameLocks noGrp="1"/>
          </p:cNvGraphicFramePr>
          <p:nvPr/>
        </p:nvGraphicFramePr>
        <p:xfrm>
          <a:off x="14098848" y="6052996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sp>
        <p:nvSpPr>
          <p:cNvPr id="537" name="Rectangle: Rounded Corners 536">
            <a:extLst>
              <a:ext uri="{FF2B5EF4-FFF2-40B4-BE49-F238E27FC236}">
                <a16:creationId xmlns:a16="http://schemas.microsoft.com/office/drawing/2014/main" id="{F1473FCC-D503-4775-9987-B9E2D6C190C0}"/>
              </a:ext>
            </a:extLst>
          </p:cNvPr>
          <p:cNvSpPr/>
          <p:nvPr/>
        </p:nvSpPr>
        <p:spPr>
          <a:xfrm>
            <a:off x="22439927" y="9263228"/>
            <a:ext cx="3002281" cy="755902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ZA" sz="3200" dirty="0">
                <a:solidFill>
                  <a:schemeClr val="tx1"/>
                </a:solidFill>
              </a:rPr>
              <a:t>Sunday</a:t>
            </a:r>
          </a:p>
        </p:txBody>
      </p:sp>
      <p:graphicFrame>
        <p:nvGraphicFramePr>
          <p:cNvPr id="538" name="Table 526">
            <a:extLst>
              <a:ext uri="{FF2B5EF4-FFF2-40B4-BE49-F238E27FC236}">
                <a16:creationId xmlns:a16="http://schemas.microsoft.com/office/drawing/2014/main" id="{6C0EFDD8-6F57-4D70-A037-BAC961600F78}"/>
              </a:ext>
            </a:extLst>
          </p:cNvPr>
          <p:cNvGraphicFramePr>
            <a:graphicFrameLocks noGrp="1"/>
          </p:cNvGraphicFramePr>
          <p:nvPr/>
        </p:nvGraphicFramePr>
        <p:xfrm>
          <a:off x="14066931" y="9983300"/>
          <a:ext cx="11343360" cy="31837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3360">
                  <a:extLst>
                    <a:ext uri="{9D8B030D-6E8A-4147-A177-3AD203B41FA5}">
                      <a16:colId xmlns:a16="http://schemas.microsoft.com/office/drawing/2014/main" val="2618308228"/>
                    </a:ext>
                  </a:extLst>
                </a:gridCol>
              </a:tblGrid>
              <a:tr h="534528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6632852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814999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925230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798984"/>
                  </a:ext>
                </a:extLst>
              </a:tr>
              <a:tr h="662309">
                <a:tc>
                  <a:txBody>
                    <a:bodyPr/>
                    <a:lstStyle/>
                    <a:p>
                      <a:endParaRPr lang="en-ZA" sz="1400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3676287"/>
                  </a:ext>
                </a:extLst>
              </a:tr>
            </a:tbl>
          </a:graphicData>
        </a:graphic>
      </p:graphicFrame>
      <p:grpSp>
        <p:nvGrpSpPr>
          <p:cNvPr id="16" name="Group 15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25459160" y="1068614"/>
            <a:ext cx="1144165" cy="16347327"/>
            <a:chOff x="25152525" y="1026274"/>
            <a:chExt cx="1144165" cy="16347327"/>
          </a:xfrm>
        </p:grpSpPr>
        <p:sp>
          <p:nvSpPr>
            <p:cNvPr id="17" name="Rectangle: Rounded Corners 16">
              <a:hlinkClick r:id="rId2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163660" y="1026274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18" name="Rectangle: Rounded Corners 17">
              <a:hlinkClick r:id="rId3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163660" y="243648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19" name="Rectangle: Rounded Corners 18">
              <a:hlinkClick r:id="rId4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 userDrawn="1"/>
          </p:nvSpPr>
          <p:spPr>
            <a:xfrm>
              <a:off x="25163660" y="380617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0" name="Rectangle: Rounded Corners 19">
              <a:hlinkClick r:id="rId5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1" name="Rectangle: Rounded Corners 20">
              <a:hlinkClick r:id="rId6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2" name="Rectangle: Rounded Corners 21">
              <a:hlinkClick r:id="rId7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3" name="Rectangle: Rounded Corners 22">
              <a:hlinkClick r:id="rId8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4" name="Rectangle: Rounded Corners 23">
              <a:hlinkClick r:id="rId9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5" name="Rectangle: Rounded Corners 24">
              <a:hlinkClick r:id="rId10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6" name="Rectangle: Rounded Corners 25">
              <a:hlinkClick r:id="rId11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7" name="Rectangle: Rounded Corners 26">
              <a:hlinkClick r:id="rId12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28" name="Rectangle: Rounded Corners 27">
              <a:hlinkClick r:id="rId13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344232" y="1142820"/>
            <a:ext cx="26039544" cy="16226611"/>
            <a:chOff x="257146" y="1146990"/>
            <a:chExt cx="26039544" cy="16226611"/>
          </a:xfrm>
        </p:grpSpPr>
        <p:sp>
          <p:nvSpPr>
            <p:cNvPr id="30" name="Rectangle: Rounded Corners 16">
              <a:hlinkClick r:id="rId2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7146" y="114699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1" name="Rectangle: Rounded Corners 17">
              <a:hlinkClick r:id="rId3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7146" y="251668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2" name="Rectangle: Rounded Corners 18">
              <a:hlinkClick r:id="rId4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257146" y="3886371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3" name="Rectangle: Rounded Corners 19">
              <a:hlinkClick r:id="rId5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7146" y="5246161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4" name="Rectangle: Rounded Corners 20">
              <a:hlinkClick r:id="rId6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7146" y="6625751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5" name="Rectangle: Rounded Corners 21">
              <a:hlinkClick r:id="rId7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7146" y="8005341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6" name="Rectangle: Rounded Corners 22">
              <a:hlinkClick r:id="rId8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7146" y="9337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7" name="Rectangle: Rounded Corners 23">
              <a:hlinkClick r:id="rId9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7146" y="10711546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8" name="Rectangle: Rounded Corners 24">
              <a:hlinkClick r:id="rId10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7146" y="12085465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39" name="Rectangle: Rounded Corners 25">
              <a:hlinkClick r:id="rId11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0" name="Rectangle: Rounded Corners 26">
              <a:hlinkClick r:id="rId12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1" name="Rectangle: Rounded Corners 27">
              <a:hlinkClick r:id="rId13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sp>
        <p:nvSpPr>
          <p:cNvPr id="42" name="Rectangle: Top Corners Rounded 61">
            <a:hlinkClick r:id="rId14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447800" y="2667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53553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>
        <p15:prstTrans prst="pageCurlDouble"/>
      </p:transition>
    </mc:Choice>
    <mc:Fallback xmlns="">
      <p:transition spd="slow" advClick="0">
        <p:fade/>
      </p:transition>
    </mc:Fallback>
  </mc:AlternateContent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Rounded Corners 9">
            <a:hlinkClick r:id="" action="ppaction://noaction"/>
            <a:extLst>
              <a:ext uri="{FF2B5EF4-FFF2-40B4-BE49-F238E27FC236}">
                <a16:creationId xmlns:a16="http://schemas.microsoft.com/office/drawing/2014/main" id="{446C6CE9-07F3-4FF5-93FF-C749C9E8A595}"/>
              </a:ext>
            </a:extLst>
          </p:cNvPr>
          <p:cNvSpPr/>
          <p:nvPr/>
        </p:nvSpPr>
        <p:spPr>
          <a:xfrm>
            <a:off x="25698450" y="10686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hlinkClick r:id="" action="ppaction://noaction"/>
            <a:extLst>
              <a:ext uri="{FF2B5EF4-FFF2-40B4-BE49-F238E27FC236}">
                <a16:creationId xmlns:a16="http://schemas.microsoft.com/office/drawing/2014/main" id="{8255F68B-2F1A-4CD9-A876-123357C575D6}"/>
              </a:ext>
            </a:extLst>
          </p:cNvPr>
          <p:cNvSpPr/>
          <p:nvPr/>
        </p:nvSpPr>
        <p:spPr>
          <a:xfrm>
            <a:off x="25698450" y="243408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hlinkClick r:id="" action="ppaction://noaction"/>
            <a:extLst>
              <a:ext uri="{FF2B5EF4-FFF2-40B4-BE49-F238E27FC236}">
                <a16:creationId xmlns:a16="http://schemas.microsoft.com/office/drawing/2014/main" id="{F7790886-A193-4B09-A3A6-0132E7DA88A9}"/>
              </a:ext>
            </a:extLst>
          </p:cNvPr>
          <p:cNvSpPr/>
          <p:nvPr/>
        </p:nvSpPr>
        <p:spPr>
          <a:xfrm>
            <a:off x="25698450" y="379955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hlinkClick r:id="" action="ppaction://noaction"/>
            <a:extLst>
              <a:ext uri="{FF2B5EF4-FFF2-40B4-BE49-F238E27FC236}">
                <a16:creationId xmlns:a16="http://schemas.microsoft.com/office/drawing/2014/main" id="{5AF01227-4BF8-4787-B84A-203E86E662C5}"/>
              </a:ext>
            </a:extLst>
          </p:cNvPr>
          <p:cNvSpPr/>
          <p:nvPr/>
        </p:nvSpPr>
        <p:spPr>
          <a:xfrm>
            <a:off x="25698450" y="516502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: Rounded Corners 17">
            <a:hlinkClick r:id="" action="ppaction://noaction"/>
            <a:extLst>
              <a:ext uri="{FF2B5EF4-FFF2-40B4-BE49-F238E27FC236}">
                <a16:creationId xmlns:a16="http://schemas.microsoft.com/office/drawing/2014/main" id="{7BFE6CA8-572E-4F3E-9539-BBE1CE79CCF5}"/>
              </a:ext>
            </a:extLst>
          </p:cNvPr>
          <p:cNvSpPr/>
          <p:nvPr/>
        </p:nvSpPr>
        <p:spPr>
          <a:xfrm>
            <a:off x="25698450" y="653049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: Rounded Corners 18">
            <a:hlinkClick r:id="" action="ppaction://noaction"/>
            <a:extLst>
              <a:ext uri="{FF2B5EF4-FFF2-40B4-BE49-F238E27FC236}">
                <a16:creationId xmlns:a16="http://schemas.microsoft.com/office/drawing/2014/main" id="{1BFD18DA-2C6D-4619-8ED1-4C04808E9755}"/>
              </a:ext>
            </a:extLst>
          </p:cNvPr>
          <p:cNvSpPr/>
          <p:nvPr/>
        </p:nvSpPr>
        <p:spPr>
          <a:xfrm>
            <a:off x="25698450" y="789596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hlinkClick r:id="" action="ppaction://noaction"/>
            <a:extLst>
              <a:ext uri="{FF2B5EF4-FFF2-40B4-BE49-F238E27FC236}">
                <a16:creationId xmlns:a16="http://schemas.microsoft.com/office/drawing/2014/main" id="{D45A448A-6A4F-40F2-8A70-2EAD84357E48}"/>
              </a:ext>
            </a:extLst>
          </p:cNvPr>
          <p:cNvSpPr/>
          <p:nvPr/>
        </p:nvSpPr>
        <p:spPr>
          <a:xfrm>
            <a:off x="25698450" y="926143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: Rounded Corners 20">
            <a:hlinkClick r:id="" action="ppaction://noaction"/>
            <a:extLst>
              <a:ext uri="{FF2B5EF4-FFF2-40B4-BE49-F238E27FC236}">
                <a16:creationId xmlns:a16="http://schemas.microsoft.com/office/drawing/2014/main" id="{2BE8278F-BB92-41BF-9083-BD8B17BD9AC2}"/>
              </a:ext>
            </a:extLst>
          </p:cNvPr>
          <p:cNvSpPr/>
          <p:nvPr/>
        </p:nvSpPr>
        <p:spPr>
          <a:xfrm>
            <a:off x="25698450" y="1062690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: Rounded Corners 21">
            <a:hlinkClick r:id="" action="ppaction://noaction"/>
            <a:extLst>
              <a:ext uri="{FF2B5EF4-FFF2-40B4-BE49-F238E27FC236}">
                <a16:creationId xmlns:a16="http://schemas.microsoft.com/office/drawing/2014/main" id="{5CB04BD4-E02D-4798-A26C-BEC145AB49DB}"/>
              </a:ext>
            </a:extLst>
          </p:cNvPr>
          <p:cNvSpPr/>
          <p:nvPr/>
        </p:nvSpPr>
        <p:spPr>
          <a:xfrm>
            <a:off x="25698450" y="1199237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hlinkClick r:id="" action="ppaction://noaction"/>
            <a:extLst>
              <a:ext uri="{FF2B5EF4-FFF2-40B4-BE49-F238E27FC236}">
                <a16:creationId xmlns:a16="http://schemas.microsoft.com/office/drawing/2014/main" id="{960EAC65-8800-4CAD-9FE7-2E32EA1A6592}"/>
              </a:ext>
            </a:extLst>
          </p:cNvPr>
          <p:cNvSpPr/>
          <p:nvPr/>
        </p:nvSpPr>
        <p:spPr>
          <a:xfrm>
            <a:off x="25698450" y="1335784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: Rounded Corners 23">
            <a:hlinkClick r:id="" action="ppaction://noaction"/>
            <a:extLst>
              <a:ext uri="{FF2B5EF4-FFF2-40B4-BE49-F238E27FC236}">
                <a16:creationId xmlns:a16="http://schemas.microsoft.com/office/drawing/2014/main" id="{DFA1BB0B-267B-4951-8EA3-AF3B56A46A59}"/>
              </a:ext>
            </a:extLst>
          </p:cNvPr>
          <p:cNvSpPr/>
          <p:nvPr/>
        </p:nvSpPr>
        <p:spPr>
          <a:xfrm>
            <a:off x="25698450" y="14723314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: Rounded Corners 24">
            <a:hlinkClick r:id="" action="ppaction://noaction"/>
            <a:extLst>
              <a:ext uri="{FF2B5EF4-FFF2-40B4-BE49-F238E27FC236}">
                <a16:creationId xmlns:a16="http://schemas.microsoft.com/office/drawing/2014/main" id="{275EA8BE-60B0-4FF0-BA96-129F69F22E06}"/>
              </a:ext>
            </a:extLst>
          </p:cNvPr>
          <p:cNvSpPr/>
          <p:nvPr/>
        </p:nvSpPr>
        <p:spPr>
          <a:xfrm>
            <a:off x="25698450" y="16088788"/>
            <a:ext cx="904875" cy="127481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22D3A13-EEE1-4B15-9C0B-5DC1A3E619F0}"/>
              </a:ext>
            </a:extLst>
          </p:cNvPr>
          <p:cNvSpPr/>
          <p:nvPr/>
        </p:nvSpPr>
        <p:spPr>
          <a:xfrm>
            <a:off x="23795500" y="16088788"/>
            <a:ext cx="1691586" cy="14565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ectangle 59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8F9B818D-929E-4ECD-A2BA-1263EA0889E7}"/>
              </a:ext>
            </a:extLst>
          </p:cNvPr>
          <p:cNvSpPr/>
          <p:nvPr/>
        </p:nvSpPr>
        <p:spPr>
          <a:xfrm>
            <a:off x="1116239" y="16270514"/>
            <a:ext cx="1248228" cy="12748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: Top Corners Rounded 61">
            <a:hlinkClick r:id="rId2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447800" y="2667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bject 2">
            <a:extLst>
              <a:ext uri="{FF2B5EF4-FFF2-40B4-BE49-F238E27FC236}">
                <a16:creationId xmlns:a16="http://schemas.microsoft.com/office/drawing/2014/main" id="{A7843B35-D7B0-42AB-9877-BA97342BDBE4}"/>
              </a:ext>
            </a:extLst>
          </p:cNvPr>
          <p:cNvSpPr txBox="1"/>
          <p:nvPr/>
        </p:nvSpPr>
        <p:spPr>
          <a:xfrm>
            <a:off x="3067050" y="1349288"/>
            <a:ext cx="6426393" cy="763029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25400" algn="ctr">
              <a:spcBef>
                <a:spcPts val="190"/>
              </a:spcBef>
            </a:pPr>
            <a:r>
              <a:rPr sz="4800" b="1" spc="-10" dirty="0">
                <a:latin typeface="Calibri"/>
                <a:cs typeface="Calibri"/>
              </a:rPr>
              <a:t>Goal</a:t>
            </a:r>
            <a:r>
              <a:rPr sz="4800" b="1" spc="-70" dirty="0">
                <a:latin typeface="Calibri"/>
                <a:cs typeface="Calibri"/>
              </a:rPr>
              <a:t> </a:t>
            </a:r>
            <a:r>
              <a:rPr sz="4800" b="1" spc="-10" dirty="0">
                <a:latin typeface="Calibri"/>
                <a:cs typeface="Calibri"/>
              </a:rPr>
              <a:t>Classification</a:t>
            </a:r>
            <a:endParaRPr sz="4800" dirty="0">
              <a:latin typeface="Calibri"/>
              <a:cs typeface="Calibri"/>
            </a:endParaRPr>
          </a:p>
        </p:txBody>
      </p:sp>
      <p:graphicFrame>
        <p:nvGraphicFramePr>
          <p:cNvPr id="33" name="object 5">
            <a:extLst>
              <a:ext uri="{FF2B5EF4-FFF2-40B4-BE49-F238E27FC236}">
                <a16:creationId xmlns:a16="http://schemas.microsoft.com/office/drawing/2014/main" id="{A02703A7-9334-429C-9DFA-A74E27BB1720}"/>
              </a:ext>
            </a:extLst>
          </p:cNvPr>
          <p:cNvGraphicFramePr>
            <a:graphicFrameLocks noGrp="1"/>
          </p:cNvGraphicFramePr>
          <p:nvPr/>
        </p:nvGraphicFramePr>
        <p:xfrm>
          <a:off x="1217932" y="2386786"/>
          <a:ext cx="11329025" cy="78405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245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76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655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17101">
                <a:tc>
                  <a:txBody>
                    <a:bodyPr/>
                    <a:lstStyle/>
                    <a:p>
                      <a:pPr algn="ctr">
                        <a:lnSpc>
                          <a:spcPts val="124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1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st 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Most</a:t>
                      </a:r>
                      <a:r>
                        <a:rPr sz="2400" spc="-9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Urgent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ts val="124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2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nd</a:t>
                      </a:r>
                      <a:r>
                        <a:rPr sz="2400" spc="127" baseline="27777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Urgent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B w="6350">
                      <a:noFill/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2319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  <a:lnT>
                      <a:noFill/>
                    </a:lnT>
                    <a:lnB w="635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6350">
                      <a:noFill/>
                      <a:prstDash val="solid"/>
                    </a:lnL>
                    <a:lnR w="6350">
                      <a:noFill/>
                      <a:prstDash val="solid"/>
                    </a:lnR>
                    <a:lnT w="6350">
                      <a:noFill/>
                      <a:prstDash val="solid"/>
                    </a:lnT>
                    <a:lnB w="6350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026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140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3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rd</a:t>
                      </a:r>
                      <a:r>
                        <a:rPr sz="2400" spc="127" baseline="27777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Important</a:t>
                      </a:r>
                      <a:endParaRPr sz="240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T w="6350">
                      <a:noFill/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2400" dirty="0">
                        <a:latin typeface="Times New Roman"/>
                        <a:cs typeface="Times New Roman"/>
                      </a:endParaRPr>
                    </a:p>
                    <a:p>
                      <a:pPr marL="635" algn="ctr">
                        <a:lnSpc>
                          <a:spcPts val="1400"/>
                        </a:lnSpc>
                      </a:pPr>
                      <a:r>
                        <a:rPr sz="2400" spc="-5" dirty="0">
                          <a:latin typeface="Calibri"/>
                          <a:cs typeface="Calibri"/>
                        </a:rPr>
                        <a:t>4</a:t>
                      </a:r>
                      <a:r>
                        <a:rPr sz="2400" spc="-7" baseline="27777" dirty="0">
                          <a:latin typeface="Calibri"/>
                          <a:cs typeface="Calibri"/>
                        </a:rPr>
                        <a:t>th 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Not</a:t>
                      </a:r>
                      <a:r>
                        <a:rPr sz="2400" spc="-8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2400" spc="-5" dirty="0">
                          <a:latin typeface="Calibri"/>
                          <a:cs typeface="Calibri"/>
                        </a:rPr>
                        <a:t>Important</a:t>
                      </a:r>
                      <a:endParaRPr sz="2400" dirty="0">
                        <a:latin typeface="Calibri"/>
                        <a:cs typeface="Calibri"/>
                      </a:endParaRPr>
                    </a:p>
                  </a:txBody>
                  <a:tcPr marL="0" marR="0" marT="11430" marB="0">
                    <a:lnT w="6350">
                      <a:noFill/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1" name="object 3">
            <a:extLst>
              <a:ext uri="{FF2B5EF4-FFF2-40B4-BE49-F238E27FC236}">
                <a16:creationId xmlns:a16="http://schemas.microsoft.com/office/drawing/2014/main" id="{B3BF3BDB-0074-43B2-B87B-F25407F3CCCC}"/>
              </a:ext>
            </a:extLst>
          </p:cNvPr>
          <p:cNvSpPr/>
          <p:nvPr/>
        </p:nvSpPr>
        <p:spPr>
          <a:xfrm>
            <a:off x="1128430" y="2597186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4" name="object 6">
            <a:extLst>
              <a:ext uri="{FF2B5EF4-FFF2-40B4-BE49-F238E27FC236}">
                <a16:creationId xmlns:a16="http://schemas.microsoft.com/office/drawing/2014/main" id="{21E2FD4A-C6E7-4B43-A044-B0A09935A1AD}"/>
              </a:ext>
            </a:extLst>
          </p:cNvPr>
          <p:cNvSpPr/>
          <p:nvPr/>
        </p:nvSpPr>
        <p:spPr>
          <a:xfrm>
            <a:off x="1174149" y="10358201"/>
            <a:ext cx="5434721" cy="6123022"/>
          </a:xfrm>
          <a:custGeom>
            <a:avLst/>
            <a:gdLst/>
            <a:ahLst/>
            <a:cxnLst/>
            <a:rect l="l" t="t" r="r" b="b"/>
            <a:pathLst>
              <a:path w="2962275" h="3431540">
                <a:moveTo>
                  <a:pt x="0" y="3431159"/>
                </a:moveTo>
                <a:lnTo>
                  <a:pt x="2961766" y="3431159"/>
                </a:lnTo>
                <a:lnTo>
                  <a:pt x="2961766" y="0"/>
                </a:lnTo>
                <a:lnTo>
                  <a:pt x="0" y="0"/>
                </a:lnTo>
                <a:lnTo>
                  <a:pt x="0" y="3431159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5" name="object 7">
            <a:extLst>
              <a:ext uri="{FF2B5EF4-FFF2-40B4-BE49-F238E27FC236}">
                <a16:creationId xmlns:a16="http://schemas.microsoft.com/office/drawing/2014/main" id="{1DA04D45-AB27-4535-801A-EBB6F25212E6}"/>
              </a:ext>
            </a:extLst>
          </p:cNvPr>
          <p:cNvSpPr/>
          <p:nvPr/>
        </p:nvSpPr>
        <p:spPr>
          <a:xfrm>
            <a:off x="1259497" y="10452544"/>
            <a:ext cx="5193566" cy="342900"/>
          </a:xfrm>
          <a:custGeom>
            <a:avLst/>
            <a:gdLst/>
            <a:ahLst/>
            <a:cxnLst/>
            <a:rect l="l" t="t" r="r" b="b"/>
            <a:pathLst>
              <a:path w="2830829" h="171450">
                <a:moveTo>
                  <a:pt x="0" y="170992"/>
                </a:moveTo>
                <a:lnTo>
                  <a:pt x="2830703" y="170992"/>
                </a:lnTo>
                <a:lnTo>
                  <a:pt x="2830703" y="0"/>
                </a:lnTo>
                <a:lnTo>
                  <a:pt x="0" y="0"/>
                </a:lnTo>
                <a:lnTo>
                  <a:pt x="0" y="170992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6" name="object 8">
            <a:extLst>
              <a:ext uri="{FF2B5EF4-FFF2-40B4-BE49-F238E27FC236}">
                <a16:creationId xmlns:a16="http://schemas.microsoft.com/office/drawing/2014/main" id="{263F33B8-7CE9-4385-82D8-ADE8AFAC5EB1}"/>
              </a:ext>
            </a:extLst>
          </p:cNvPr>
          <p:cNvSpPr/>
          <p:nvPr/>
        </p:nvSpPr>
        <p:spPr>
          <a:xfrm>
            <a:off x="6820235" y="10358201"/>
            <a:ext cx="5681004" cy="6123022"/>
          </a:xfrm>
          <a:custGeom>
            <a:avLst/>
            <a:gdLst/>
            <a:ahLst/>
            <a:cxnLst/>
            <a:rect l="l" t="t" r="r" b="b"/>
            <a:pathLst>
              <a:path w="3254375" h="3431540">
                <a:moveTo>
                  <a:pt x="0" y="3431159"/>
                </a:moveTo>
                <a:lnTo>
                  <a:pt x="3254375" y="3431159"/>
                </a:lnTo>
                <a:lnTo>
                  <a:pt x="3254375" y="0"/>
                </a:lnTo>
                <a:lnTo>
                  <a:pt x="0" y="0"/>
                </a:lnTo>
                <a:lnTo>
                  <a:pt x="0" y="3431159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38" name="object 10">
            <a:extLst>
              <a:ext uri="{FF2B5EF4-FFF2-40B4-BE49-F238E27FC236}">
                <a16:creationId xmlns:a16="http://schemas.microsoft.com/office/drawing/2014/main" id="{D74C18D9-9F6D-4E04-8FC5-58A05AFB1F12}"/>
              </a:ext>
            </a:extLst>
          </p:cNvPr>
          <p:cNvSpPr/>
          <p:nvPr/>
        </p:nvSpPr>
        <p:spPr>
          <a:xfrm>
            <a:off x="1128430" y="1044045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0" name="object 12">
            <a:extLst>
              <a:ext uri="{FF2B5EF4-FFF2-40B4-BE49-F238E27FC236}">
                <a16:creationId xmlns:a16="http://schemas.microsoft.com/office/drawing/2014/main" id="{E6BF1142-E064-4903-AE86-F24DC26A8991}"/>
              </a:ext>
            </a:extLst>
          </p:cNvPr>
          <p:cNvSpPr/>
          <p:nvPr/>
        </p:nvSpPr>
        <p:spPr>
          <a:xfrm>
            <a:off x="7423822" y="1044045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6"/>
                </a:moveTo>
                <a:lnTo>
                  <a:pt x="6096" y="6096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3" name="object 15">
            <a:extLst>
              <a:ext uri="{FF2B5EF4-FFF2-40B4-BE49-F238E27FC236}">
                <a16:creationId xmlns:a16="http://schemas.microsoft.com/office/drawing/2014/main" id="{F77D01BA-E477-42CE-85EB-7829C8ED25B8}"/>
              </a:ext>
            </a:extLst>
          </p:cNvPr>
          <p:cNvSpPr/>
          <p:nvPr/>
        </p:nvSpPr>
        <p:spPr>
          <a:xfrm>
            <a:off x="111623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4" name="object 16">
            <a:extLst>
              <a:ext uri="{FF2B5EF4-FFF2-40B4-BE49-F238E27FC236}">
                <a16:creationId xmlns:a16="http://schemas.microsoft.com/office/drawing/2014/main" id="{AFB6542E-FD74-4A5F-95CC-78FD45BE46E8}"/>
              </a:ext>
            </a:extLst>
          </p:cNvPr>
          <p:cNvSpPr/>
          <p:nvPr/>
        </p:nvSpPr>
        <p:spPr>
          <a:xfrm>
            <a:off x="111623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47" name="object 19">
            <a:extLst>
              <a:ext uri="{FF2B5EF4-FFF2-40B4-BE49-F238E27FC236}">
                <a16:creationId xmlns:a16="http://schemas.microsoft.com/office/drawing/2014/main" id="{4854EE60-2782-4E9C-9390-D4FF5F08A77E}"/>
              </a:ext>
            </a:extLst>
          </p:cNvPr>
          <p:cNvSpPr/>
          <p:nvPr/>
        </p:nvSpPr>
        <p:spPr>
          <a:xfrm>
            <a:off x="7051964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6" y="6095"/>
                </a:lnTo>
                <a:lnTo>
                  <a:pt x="6096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0" name="object 22">
            <a:extLst>
              <a:ext uri="{FF2B5EF4-FFF2-40B4-BE49-F238E27FC236}">
                <a16:creationId xmlns:a16="http://schemas.microsoft.com/office/drawing/2014/main" id="{C87A5974-E205-4B03-BC37-AEF7EA800BED}"/>
              </a:ext>
            </a:extLst>
          </p:cNvPr>
          <p:cNvSpPr/>
          <p:nvPr/>
        </p:nvSpPr>
        <p:spPr>
          <a:xfrm>
            <a:off x="7411628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3" name="object 25">
            <a:extLst>
              <a:ext uri="{FF2B5EF4-FFF2-40B4-BE49-F238E27FC236}">
                <a16:creationId xmlns:a16="http://schemas.microsoft.com/office/drawing/2014/main" id="{4B47CB9A-3CF7-4B6F-ABCF-C72A09243204}"/>
              </a:ext>
            </a:extLst>
          </p:cNvPr>
          <p:cNvSpPr/>
          <p:nvPr/>
        </p:nvSpPr>
        <p:spPr>
          <a:xfrm>
            <a:off x="13935620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sp>
        <p:nvSpPr>
          <p:cNvPr id="54" name="object 26">
            <a:extLst>
              <a:ext uri="{FF2B5EF4-FFF2-40B4-BE49-F238E27FC236}">
                <a16:creationId xmlns:a16="http://schemas.microsoft.com/office/drawing/2014/main" id="{739C951D-1F43-428D-AE98-1AF368E07A68}"/>
              </a:ext>
            </a:extLst>
          </p:cNvPr>
          <p:cNvSpPr/>
          <p:nvPr/>
        </p:nvSpPr>
        <p:spPr>
          <a:xfrm>
            <a:off x="13935620" y="17314862"/>
            <a:ext cx="45719" cy="12700"/>
          </a:xfrm>
          <a:custGeom>
            <a:avLst/>
            <a:gdLst/>
            <a:ahLst/>
            <a:cxnLst/>
            <a:rect l="l" t="t" r="r" b="b"/>
            <a:pathLst>
              <a:path w="6350" h="6350">
                <a:moveTo>
                  <a:pt x="0" y="6095"/>
                </a:moveTo>
                <a:lnTo>
                  <a:pt x="6095" y="6095"/>
                </a:lnTo>
                <a:lnTo>
                  <a:pt x="6095" y="0"/>
                </a:lnTo>
                <a:lnTo>
                  <a:pt x="0" y="0"/>
                </a:lnTo>
                <a:lnTo>
                  <a:pt x="0" y="609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3600"/>
          </a:p>
        </p:txBody>
      </p:sp>
      <p:graphicFrame>
        <p:nvGraphicFramePr>
          <p:cNvPr id="221" name="Table 3">
            <a:extLst>
              <a:ext uri="{FF2B5EF4-FFF2-40B4-BE49-F238E27FC236}">
                <a16:creationId xmlns:a16="http://schemas.microsoft.com/office/drawing/2014/main" id="{D47B43EA-9621-4B23-B48A-E337E935E4F0}"/>
              </a:ext>
            </a:extLst>
          </p:cNvPr>
          <p:cNvGraphicFramePr>
            <a:graphicFrameLocks noGrp="1"/>
          </p:cNvGraphicFramePr>
          <p:nvPr/>
        </p:nvGraphicFramePr>
        <p:xfrm>
          <a:off x="14774874" y="2597186"/>
          <a:ext cx="10062414" cy="135573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98111">
                  <a:extLst>
                    <a:ext uri="{9D8B030D-6E8A-4147-A177-3AD203B41FA5}">
                      <a16:colId xmlns:a16="http://schemas.microsoft.com/office/drawing/2014/main" val="329328549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858216296"/>
                    </a:ext>
                  </a:extLst>
                </a:gridCol>
                <a:gridCol w="3085341">
                  <a:extLst>
                    <a:ext uri="{9D8B030D-6E8A-4147-A177-3AD203B41FA5}">
                      <a16:colId xmlns:a16="http://schemas.microsoft.com/office/drawing/2014/main" val="2773723347"/>
                    </a:ext>
                  </a:extLst>
                </a:gridCol>
                <a:gridCol w="457847">
                  <a:extLst>
                    <a:ext uri="{9D8B030D-6E8A-4147-A177-3AD203B41FA5}">
                      <a16:colId xmlns:a16="http://schemas.microsoft.com/office/drawing/2014/main" val="3970924410"/>
                    </a:ext>
                  </a:extLst>
                </a:gridCol>
                <a:gridCol w="5712835">
                  <a:extLst>
                    <a:ext uri="{9D8B030D-6E8A-4147-A177-3AD203B41FA5}">
                      <a16:colId xmlns:a16="http://schemas.microsoft.com/office/drawing/2014/main" val="3653340704"/>
                    </a:ext>
                  </a:extLst>
                </a:gridCol>
              </a:tblGrid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510950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4194046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0321369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80016852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4833699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7389317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9854561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9126564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5621459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1653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80096206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354245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1129604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97287625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5375581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5669178"/>
                  </a:ext>
                </a:extLst>
              </a:tr>
              <a:tr h="797494"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ZA" sz="4400" dirty="0"/>
                    </a:p>
                  </a:txBody>
                  <a:tcPr>
                    <a:lnL w="12700" cmpd="sng">
                      <a:noFill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8250689"/>
                  </a:ext>
                </a:extLst>
              </a:tr>
            </a:tbl>
          </a:graphicData>
        </a:graphic>
      </p:graphicFrame>
      <p:sp>
        <p:nvSpPr>
          <p:cNvPr id="222" name="object 2">
            <a:extLst>
              <a:ext uri="{FF2B5EF4-FFF2-40B4-BE49-F238E27FC236}">
                <a16:creationId xmlns:a16="http://schemas.microsoft.com/office/drawing/2014/main" id="{76C1F3F8-23F1-4DE6-9536-DE5F080AFA19}"/>
              </a:ext>
            </a:extLst>
          </p:cNvPr>
          <p:cNvSpPr txBox="1"/>
          <p:nvPr/>
        </p:nvSpPr>
        <p:spPr>
          <a:xfrm>
            <a:off x="18086105" y="1447616"/>
            <a:ext cx="4163630" cy="763029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25400" algn="ctr">
              <a:spcBef>
                <a:spcPts val="190"/>
              </a:spcBef>
            </a:pPr>
            <a:r>
              <a:rPr lang="en-ZA" sz="4800" b="1" spc="-10" dirty="0">
                <a:latin typeface="Calibri"/>
                <a:cs typeface="Calibri"/>
              </a:rPr>
              <a:t>To Do</a:t>
            </a:r>
            <a:endParaRPr sz="4800" dirty="0">
              <a:latin typeface="Calibri"/>
              <a:cs typeface="Calibri"/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25459160" y="1068614"/>
            <a:ext cx="1144165" cy="16347327"/>
            <a:chOff x="25152525" y="1026274"/>
            <a:chExt cx="1144165" cy="16347327"/>
          </a:xfrm>
        </p:grpSpPr>
        <p:sp>
          <p:nvSpPr>
            <p:cNvPr id="39" name="Rectangle: Rounded Corners 16">
              <a:hlinkClick r:id="rId3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163660" y="1026274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1" name="Rectangle: Rounded Corners 17">
              <a:hlinkClick r:id="rId4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163660" y="243648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2" name="Rectangle: Rounded Corners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 userDrawn="1"/>
          </p:nvSpPr>
          <p:spPr>
            <a:xfrm>
              <a:off x="25163660" y="380617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5" name="Rectangle: Rounded Corners 19">
              <a:hlinkClick r:id="rId6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163660" y="517586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6" name="Rectangle: Rounded Corners 20">
              <a:hlinkClick r:id="rId7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163660" y="654556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8" name="Rectangle: Rounded Corners 21">
              <a:hlinkClick r:id="rId8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152525" y="7915249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49" name="Rectangle: Rounded Corners 22">
              <a:hlinkClick r:id="rId9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152525" y="928493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1" name="Rectangle: Rounded Corners 23">
              <a:hlinkClick r:id="rId10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152525" y="10654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2" name="Rectangle: Rounded Corners 24">
              <a:hlinkClick r:id="rId11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152525" y="1202431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5" name="Rectangle: Rounded Corners 25">
              <a:hlinkClick r:id="rId12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6" name="Rectangle: Rounded Corners 26">
              <a:hlinkClick r:id="rId13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57" name="Rectangle: Rounded Corners 27">
              <a:hlinkClick r:id="rId14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C2EE9BFC-5289-41C2-BE21-028A3259EB2D}"/>
              </a:ext>
            </a:extLst>
          </p:cNvPr>
          <p:cNvGrpSpPr/>
          <p:nvPr/>
        </p:nvGrpSpPr>
        <p:grpSpPr>
          <a:xfrm>
            <a:off x="344232" y="1142820"/>
            <a:ext cx="26039544" cy="16226611"/>
            <a:chOff x="257146" y="1146990"/>
            <a:chExt cx="26039544" cy="16226611"/>
          </a:xfrm>
        </p:grpSpPr>
        <p:sp>
          <p:nvSpPr>
            <p:cNvPr id="61" name="Rectangle: Rounded Corners 16">
              <a:hlinkClick r:id="rId3" action="ppaction://hlinksldjump"/>
              <a:extLst>
                <a:ext uri="{FF2B5EF4-FFF2-40B4-BE49-F238E27FC236}">
                  <a16:creationId xmlns:a16="http://schemas.microsoft.com/office/drawing/2014/main" id="{8A739C02-8ACE-4BEC-8045-32D31B541E16}"/>
                </a:ext>
              </a:extLst>
            </p:cNvPr>
            <p:cNvSpPr/>
            <p:nvPr/>
          </p:nvSpPr>
          <p:spPr>
            <a:xfrm>
              <a:off x="257146" y="114699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3" name="Rectangle: Rounded Corners 17">
              <a:hlinkClick r:id="rId4" action="ppaction://hlinksldjump"/>
              <a:extLst>
                <a:ext uri="{FF2B5EF4-FFF2-40B4-BE49-F238E27FC236}">
                  <a16:creationId xmlns:a16="http://schemas.microsoft.com/office/drawing/2014/main" id="{8FB24198-CF08-4906-93E1-F5BD8D1AFFE1}"/>
                </a:ext>
              </a:extLst>
            </p:cNvPr>
            <p:cNvSpPr/>
            <p:nvPr userDrawn="1"/>
          </p:nvSpPr>
          <p:spPr>
            <a:xfrm>
              <a:off x="257146" y="2516680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4" name="Rectangle: Rounded Corners 18">
              <a:hlinkClick r:id="rId5" action="ppaction://hlinksldjump"/>
              <a:extLst>
                <a:ext uri="{FF2B5EF4-FFF2-40B4-BE49-F238E27FC236}">
                  <a16:creationId xmlns:a16="http://schemas.microsoft.com/office/drawing/2014/main" id="{B23F4BAC-8339-40AB-82F2-D8F9911EB535}"/>
                </a:ext>
              </a:extLst>
            </p:cNvPr>
            <p:cNvSpPr/>
            <p:nvPr/>
          </p:nvSpPr>
          <p:spPr>
            <a:xfrm>
              <a:off x="257146" y="3886371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5" name="Rectangle: Rounded Corners 19">
              <a:hlinkClick r:id="rId6" action="ppaction://hlinksldjump"/>
              <a:extLst>
                <a:ext uri="{FF2B5EF4-FFF2-40B4-BE49-F238E27FC236}">
                  <a16:creationId xmlns:a16="http://schemas.microsoft.com/office/drawing/2014/main" id="{3B9A332F-989E-4AD5-85F4-19A5121EB334}"/>
                </a:ext>
              </a:extLst>
            </p:cNvPr>
            <p:cNvSpPr/>
            <p:nvPr userDrawn="1"/>
          </p:nvSpPr>
          <p:spPr>
            <a:xfrm>
              <a:off x="257146" y="5246161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6" name="Rectangle: Rounded Corners 20">
              <a:hlinkClick r:id="rId7" action="ppaction://hlinksldjump"/>
              <a:extLst>
                <a:ext uri="{FF2B5EF4-FFF2-40B4-BE49-F238E27FC236}">
                  <a16:creationId xmlns:a16="http://schemas.microsoft.com/office/drawing/2014/main" id="{19D02982-2B2B-487D-BA27-3ADB2B035430}"/>
                </a:ext>
              </a:extLst>
            </p:cNvPr>
            <p:cNvSpPr/>
            <p:nvPr userDrawn="1"/>
          </p:nvSpPr>
          <p:spPr>
            <a:xfrm>
              <a:off x="257146" y="6625751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7" name="Rectangle: Rounded Corners 21">
              <a:hlinkClick r:id="rId8" action="ppaction://hlinksldjump"/>
              <a:extLst>
                <a:ext uri="{FF2B5EF4-FFF2-40B4-BE49-F238E27FC236}">
                  <a16:creationId xmlns:a16="http://schemas.microsoft.com/office/drawing/2014/main" id="{D7E3019B-77F4-4CF7-AE69-2787EFA706CD}"/>
                </a:ext>
              </a:extLst>
            </p:cNvPr>
            <p:cNvSpPr/>
            <p:nvPr userDrawn="1"/>
          </p:nvSpPr>
          <p:spPr>
            <a:xfrm>
              <a:off x="257146" y="8005341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8" name="Rectangle: Rounded Corners 22">
              <a:hlinkClick r:id="rId9" action="ppaction://hlinksldjump"/>
              <a:extLst>
                <a:ext uri="{FF2B5EF4-FFF2-40B4-BE49-F238E27FC236}">
                  <a16:creationId xmlns:a16="http://schemas.microsoft.com/office/drawing/2014/main" id="{3CEA8C8C-366A-4820-97A6-BF52D9BB2327}"/>
                </a:ext>
              </a:extLst>
            </p:cNvPr>
            <p:cNvSpPr/>
            <p:nvPr userDrawn="1"/>
          </p:nvSpPr>
          <p:spPr>
            <a:xfrm>
              <a:off x="257146" y="9337627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69" name="Rectangle: Rounded Corners 23">
              <a:hlinkClick r:id="rId10" action="ppaction://hlinksldjump"/>
              <a:extLst>
                <a:ext uri="{FF2B5EF4-FFF2-40B4-BE49-F238E27FC236}">
                  <a16:creationId xmlns:a16="http://schemas.microsoft.com/office/drawing/2014/main" id="{4A56D19A-5D9D-4053-A736-727A23E1D233}"/>
                </a:ext>
              </a:extLst>
            </p:cNvPr>
            <p:cNvSpPr/>
            <p:nvPr userDrawn="1"/>
          </p:nvSpPr>
          <p:spPr>
            <a:xfrm>
              <a:off x="257146" y="10711546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0" name="Rectangle: Rounded Corners 24">
              <a:hlinkClick r:id="rId11" action="ppaction://hlinksldjump"/>
              <a:extLst>
                <a:ext uri="{FF2B5EF4-FFF2-40B4-BE49-F238E27FC236}">
                  <a16:creationId xmlns:a16="http://schemas.microsoft.com/office/drawing/2014/main" id="{1B2B9796-E043-434A-A91C-76ED9BEE7812}"/>
                </a:ext>
              </a:extLst>
            </p:cNvPr>
            <p:cNvSpPr/>
            <p:nvPr userDrawn="1"/>
          </p:nvSpPr>
          <p:spPr>
            <a:xfrm>
              <a:off x="257146" y="12085465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1" name="Rectangle: Rounded Corners 25">
              <a:hlinkClick r:id="rId12" action="ppaction://hlinksldjump"/>
              <a:extLst>
                <a:ext uri="{FF2B5EF4-FFF2-40B4-BE49-F238E27FC236}">
                  <a16:creationId xmlns:a16="http://schemas.microsoft.com/office/drawing/2014/main" id="{A692CBE8-4B3B-4284-9B5B-22EFBEAC5493}"/>
                </a:ext>
              </a:extLst>
            </p:cNvPr>
            <p:cNvSpPr/>
            <p:nvPr userDrawn="1"/>
          </p:nvSpPr>
          <p:spPr>
            <a:xfrm>
              <a:off x="25152525" y="13394008"/>
              <a:ext cx="1133030" cy="1243230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2" name="Rectangle: Rounded Corners 26">
              <a:hlinkClick r:id="rId13" action="ppaction://hlinksldjump"/>
              <a:extLst>
                <a:ext uri="{FF2B5EF4-FFF2-40B4-BE49-F238E27FC236}">
                  <a16:creationId xmlns:a16="http://schemas.microsoft.com/office/drawing/2014/main" id="{DB198A7C-0B13-4554-AA87-4E8BEBBFEDE4}"/>
                </a:ext>
              </a:extLst>
            </p:cNvPr>
            <p:cNvSpPr/>
            <p:nvPr userDrawn="1"/>
          </p:nvSpPr>
          <p:spPr>
            <a:xfrm>
              <a:off x="25163660" y="14760675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  <p:sp>
          <p:nvSpPr>
            <p:cNvPr id="73" name="Rectangle: Rounded Corners 27">
              <a:hlinkClick r:id="rId14" action="ppaction://hlinksldjump"/>
              <a:extLst>
                <a:ext uri="{FF2B5EF4-FFF2-40B4-BE49-F238E27FC236}">
                  <a16:creationId xmlns:a16="http://schemas.microsoft.com/office/drawing/2014/main" id="{18F64F4F-EC55-4FAD-8B2E-7DEA93A01986}"/>
                </a:ext>
              </a:extLst>
            </p:cNvPr>
            <p:cNvSpPr/>
            <p:nvPr userDrawn="1"/>
          </p:nvSpPr>
          <p:spPr>
            <a:xfrm>
              <a:off x="25163660" y="16130370"/>
              <a:ext cx="1133030" cy="1243231"/>
            </a:xfrm>
            <a:prstGeom prst="roundRect">
              <a:avLst/>
            </a:prstGeom>
            <a:no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ZA" sz="1800"/>
            </a:p>
          </p:txBody>
        </p:sp>
      </p:grpSp>
      <p:sp>
        <p:nvSpPr>
          <p:cNvPr id="74" name="Rectangle: Top Corners Rounded 61">
            <a:hlinkClick r:id="rId2" action="ppaction://hlinksldjump"/>
            <a:extLst>
              <a:ext uri="{FF2B5EF4-FFF2-40B4-BE49-F238E27FC236}">
                <a16:creationId xmlns:a16="http://schemas.microsoft.com/office/drawing/2014/main" id="{E494D07A-6F4F-486C-8D61-16DC58D11373}"/>
              </a:ext>
            </a:extLst>
          </p:cNvPr>
          <p:cNvSpPr/>
          <p:nvPr/>
        </p:nvSpPr>
        <p:spPr>
          <a:xfrm>
            <a:off x="1600200" y="419100"/>
            <a:ext cx="1619250" cy="63046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79540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4254</TotalTime>
  <Words>1511</Words>
  <Application>Microsoft Office PowerPoint</Application>
  <PresentationFormat>Custom</PresentationFormat>
  <Paragraphs>1015</Paragraphs>
  <Slides>135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135</vt:i4>
      </vt:variant>
    </vt:vector>
  </HeadingPairs>
  <TitlesOfParts>
    <vt:vector size="141" baseType="lpstr">
      <vt:lpstr>Arial</vt:lpstr>
      <vt:lpstr>Biome Light</vt:lpstr>
      <vt:lpstr>Britany Script</vt:lpstr>
      <vt:lpstr>Calibri</vt:lpstr>
      <vt:lpstr>Times New Roman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rhei 🌹❄</dc:creator>
  <cp:lastModifiedBy>Diana Heuser</cp:lastModifiedBy>
  <cp:revision>550</cp:revision>
  <dcterms:created xsi:type="dcterms:W3CDTF">2020-02-19T00:42:45Z</dcterms:created>
  <dcterms:modified xsi:type="dcterms:W3CDTF">2021-05-28T04:35:53Z</dcterms:modified>
</cp:coreProperties>
</file>